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2"/>
  </p:sldMasterIdLst>
  <p:notesMasterIdLst>
    <p:notesMasterId r:id="rId19"/>
  </p:notesMasterIdLst>
  <p:handoutMasterIdLst>
    <p:handoutMasterId r:id="rId20"/>
  </p:handoutMasterIdLst>
  <p:sldIdLst>
    <p:sldId id="339" r:id="rId3"/>
    <p:sldId id="329" r:id="rId4"/>
    <p:sldId id="360" r:id="rId5"/>
    <p:sldId id="355" r:id="rId6"/>
    <p:sldId id="362" r:id="rId7"/>
    <p:sldId id="358" r:id="rId8"/>
    <p:sldId id="359" r:id="rId9"/>
    <p:sldId id="370" r:id="rId10"/>
    <p:sldId id="357" r:id="rId11"/>
    <p:sldId id="371" r:id="rId12"/>
    <p:sldId id="361" r:id="rId13"/>
    <p:sldId id="372" r:id="rId14"/>
    <p:sldId id="373" r:id="rId15"/>
    <p:sldId id="366" r:id="rId16"/>
    <p:sldId id="374" r:id="rId17"/>
    <p:sldId id="375"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4C4A4E86-E140-42FF-AB96-5BB415D9AC36}">
          <p14:sldIdLst>
            <p14:sldId id="339"/>
            <p14:sldId id="329"/>
            <p14:sldId id="360"/>
            <p14:sldId id="355"/>
            <p14:sldId id="362"/>
            <p14:sldId id="358"/>
            <p14:sldId id="359"/>
            <p14:sldId id="370"/>
            <p14:sldId id="357"/>
            <p14:sldId id="371"/>
            <p14:sldId id="361"/>
            <p14:sldId id="372"/>
            <p14:sldId id="373"/>
            <p14:sldId id="366"/>
          </p14:sldIdLst>
        </p14:section>
        <p14:section name="Appendix" id="{912BB387-75A2-4511-A0CF-466E7D746E3E}">
          <p14:sldIdLst>
            <p14:sldId id="374"/>
            <p14:sldId id="3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587B52-C5ED-46D2-3F0E-A6E02BE11AE2}" name="Habib, Aya" initials="HA" userId="S::TZK336@CRA-ARC.GC.CA::aa29203d-44b9-4f02-9a54-2ffe84194a96" providerId="AD"/>
  <p188:author id="{4C110476-08D7-05E3-E274-553D69F3AE3E}" name="Issa, Abraham (he/him/il/lui)" initials="IA(" userId="S::Abraham.Issa@cra-arc.gc.ca::dc2e1475-e80c-44b3-b0f5-999b115580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ay, Alison" initials="SA" lastIdx="37" clrIdx="0">
    <p:extLst>
      <p:ext uri="{19B8F6BF-5375-455C-9EA6-DF929625EA0E}">
        <p15:presenceInfo xmlns:p15="http://schemas.microsoft.com/office/powerpoint/2012/main" userId="S-1-5-21-1287501387-3249052258-898514827-1444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4B62"/>
    <a:srgbClr val="7F7F7F"/>
    <a:srgbClr val="2E75B6"/>
    <a:srgbClr val="2F5597"/>
    <a:srgbClr val="1B567F"/>
    <a:srgbClr val="F6F6F6"/>
    <a:srgbClr val="6189A5"/>
    <a:srgbClr val="004159"/>
    <a:srgbClr val="FF9B9B"/>
    <a:srgbClr val="70C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7" autoAdjust="0"/>
    <p:restoredTop sz="87662" autoAdjust="0"/>
  </p:normalViewPr>
  <p:slideViewPr>
    <p:cSldViewPr snapToGrid="0">
      <p:cViewPr varScale="1">
        <p:scale>
          <a:sx n="72" d="100"/>
          <a:sy n="72" d="100"/>
        </p:scale>
        <p:origin x="1248"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BDC7A-A22F-4806-AB24-E69CAE26EFDD}" type="datetimeFigureOut">
              <a:rPr lang="en-CA" smtClean="0"/>
              <a:t>2023-11-14</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5BE83E-D817-4BA6-9E14-93B566A9D8F1}" type="slidenum">
              <a:rPr lang="en-CA" smtClean="0"/>
              <a:t>‹#›</a:t>
            </a:fld>
            <a:endParaRPr lang="en-CA"/>
          </a:p>
        </p:txBody>
      </p:sp>
    </p:spTree>
    <p:extLst>
      <p:ext uri="{BB962C8B-B14F-4D97-AF65-F5344CB8AC3E}">
        <p14:creationId xmlns:p14="http://schemas.microsoft.com/office/powerpoint/2010/main" val="168353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1006B-49E7-4825-9A13-928FF7111DE5}" type="datetimeFigureOut">
              <a:rPr lang="en-CA" smtClean="0"/>
              <a:t>2023-11-14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2CA38-CC02-4FC8-82C1-01A546D5D593}" type="slidenum">
              <a:rPr lang="en-CA" smtClean="0"/>
              <a:t>‹#›</a:t>
            </a:fld>
            <a:endParaRPr lang="en-CA"/>
          </a:p>
        </p:txBody>
      </p:sp>
    </p:spTree>
    <p:extLst>
      <p:ext uri="{BB962C8B-B14F-4D97-AF65-F5344CB8AC3E}">
        <p14:creationId xmlns:p14="http://schemas.microsoft.com/office/powerpoint/2010/main" val="93055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622CA38-CC02-4FC8-82C1-01A546D5D593}" type="slidenum">
              <a:rPr lang="en-CA" smtClean="0"/>
              <a:t>1</a:t>
            </a:fld>
            <a:endParaRPr lang="en-CA"/>
          </a:p>
        </p:txBody>
      </p:sp>
    </p:spTree>
    <p:extLst>
      <p:ext uri="{BB962C8B-B14F-4D97-AF65-F5344CB8AC3E}">
        <p14:creationId xmlns:p14="http://schemas.microsoft.com/office/powerpoint/2010/main" val="249874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a:p>
        </p:txBody>
      </p:sp>
      <p:sp>
        <p:nvSpPr>
          <p:cNvPr id="4" name="Slide Number Placeholder 3"/>
          <p:cNvSpPr>
            <a:spLocks noGrp="1"/>
          </p:cNvSpPr>
          <p:nvPr>
            <p:ph type="sldNum" sz="quarter" idx="10"/>
          </p:nvPr>
        </p:nvSpPr>
        <p:spPr/>
        <p:txBody>
          <a:bodyPr/>
          <a:lstStyle/>
          <a:p>
            <a:fld id="{2622CA38-CC02-4FC8-82C1-01A546D5D593}" type="slidenum">
              <a:rPr lang="en-CA" smtClean="0"/>
              <a:t>10</a:t>
            </a:fld>
            <a:endParaRPr lang="en-CA"/>
          </a:p>
        </p:txBody>
      </p:sp>
    </p:spTree>
    <p:extLst>
      <p:ext uri="{BB962C8B-B14F-4D97-AF65-F5344CB8AC3E}">
        <p14:creationId xmlns:p14="http://schemas.microsoft.com/office/powerpoint/2010/main" val="379876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a:p>
        </p:txBody>
      </p:sp>
      <p:sp>
        <p:nvSpPr>
          <p:cNvPr id="4" name="Slide Number Placeholder 3"/>
          <p:cNvSpPr>
            <a:spLocks noGrp="1"/>
          </p:cNvSpPr>
          <p:nvPr>
            <p:ph type="sldNum" sz="quarter" idx="10"/>
          </p:nvPr>
        </p:nvSpPr>
        <p:spPr/>
        <p:txBody>
          <a:bodyPr/>
          <a:lstStyle/>
          <a:p>
            <a:fld id="{2622CA38-CC02-4FC8-82C1-01A546D5D593}" type="slidenum">
              <a:rPr lang="en-CA" smtClean="0"/>
              <a:t>11</a:t>
            </a:fld>
            <a:endParaRPr lang="en-CA"/>
          </a:p>
        </p:txBody>
      </p:sp>
    </p:spTree>
    <p:extLst>
      <p:ext uri="{BB962C8B-B14F-4D97-AF65-F5344CB8AC3E}">
        <p14:creationId xmlns:p14="http://schemas.microsoft.com/office/powerpoint/2010/main" val="2881856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a:p>
        </p:txBody>
      </p:sp>
      <p:sp>
        <p:nvSpPr>
          <p:cNvPr id="4" name="Slide Number Placeholder 3"/>
          <p:cNvSpPr>
            <a:spLocks noGrp="1"/>
          </p:cNvSpPr>
          <p:nvPr>
            <p:ph type="sldNum" sz="quarter" idx="10"/>
          </p:nvPr>
        </p:nvSpPr>
        <p:spPr/>
        <p:txBody>
          <a:bodyPr/>
          <a:lstStyle/>
          <a:p>
            <a:fld id="{2622CA38-CC02-4FC8-82C1-01A546D5D593}" type="slidenum">
              <a:rPr lang="en-CA" smtClean="0"/>
              <a:t>12</a:t>
            </a:fld>
            <a:endParaRPr lang="en-CA"/>
          </a:p>
        </p:txBody>
      </p:sp>
    </p:spTree>
    <p:extLst>
      <p:ext uri="{BB962C8B-B14F-4D97-AF65-F5344CB8AC3E}">
        <p14:creationId xmlns:p14="http://schemas.microsoft.com/office/powerpoint/2010/main" val="313717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a:p>
        </p:txBody>
      </p:sp>
      <p:sp>
        <p:nvSpPr>
          <p:cNvPr id="4" name="Slide Number Placeholder 3"/>
          <p:cNvSpPr>
            <a:spLocks noGrp="1"/>
          </p:cNvSpPr>
          <p:nvPr>
            <p:ph type="sldNum" sz="quarter" idx="10"/>
          </p:nvPr>
        </p:nvSpPr>
        <p:spPr/>
        <p:txBody>
          <a:bodyPr/>
          <a:lstStyle/>
          <a:p>
            <a:fld id="{2622CA38-CC02-4FC8-82C1-01A546D5D593}" type="slidenum">
              <a:rPr lang="en-CA" smtClean="0"/>
              <a:t>13</a:t>
            </a:fld>
            <a:endParaRPr lang="en-CA"/>
          </a:p>
        </p:txBody>
      </p:sp>
    </p:spTree>
    <p:extLst>
      <p:ext uri="{BB962C8B-B14F-4D97-AF65-F5344CB8AC3E}">
        <p14:creationId xmlns:p14="http://schemas.microsoft.com/office/powerpoint/2010/main" val="172703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a:p>
        </p:txBody>
      </p:sp>
      <p:sp>
        <p:nvSpPr>
          <p:cNvPr id="4" name="Slide Number Placeholder 3"/>
          <p:cNvSpPr>
            <a:spLocks noGrp="1"/>
          </p:cNvSpPr>
          <p:nvPr>
            <p:ph type="sldNum" sz="quarter" idx="10"/>
          </p:nvPr>
        </p:nvSpPr>
        <p:spPr/>
        <p:txBody>
          <a:bodyPr/>
          <a:lstStyle/>
          <a:p>
            <a:fld id="{2622CA38-CC02-4FC8-82C1-01A546D5D593}" type="slidenum">
              <a:rPr lang="en-CA" smtClean="0"/>
              <a:t>14</a:t>
            </a:fld>
            <a:endParaRPr lang="en-CA"/>
          </a:p>
        </p:txBody>
      </p:sp>
    </p:spTree>
    <p:extLst>
      <p:ext uri="{BB962C8B-B14F-4D97-AF65-F5344CB8AC3E}">
        <p14:creationId xmlns:p14="http://schemas.microsoft.com/office/powerpoint/2010/main" val="296369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a:p>
        </p:txBody>
      </p:sp>
      <p:sp>
        <p:nvSpPr>
          <p:cNvPr id="4" name="Slide Number Placeholder 3"/>
          <p:cNvSpPr>
            <a:spLocks noGrp="1"/>
          </p:cNvSpPr>
          <p:nvPr>
            <p:ph type="sldNum" sz="quarter" idx="10"/>
          </p:nvPr>
        </p:nvSpPr>
        <p:spPr/>
        <p:txBody>
          <a:bodyPr/>
          <a:lstStyle/>
          <a:p>
            <a:fld id="{2622CA38-CC02-4FC8-82C1-01A546D5D593}" type="slidenum">
              <a:rPr lang="en-CA" smtClean="0"/>
              <a:t>15</a:t>
            </a:fld>
            <a:endParaRPr lang="en-CA"/>
          </a:p>
        </p:txBody>
      </p:sp>
    </p:spTree>
    <p:extLst>
      <p:ext uri="{BB962C8B-B14F-4D97-AF65-F5344CB8AC3E}">
        <p14:creationId xmlns:p14="http://schemas.microsoft.com/office/powerpoint/2010/main" val="206885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a:p>
        </p:txBody>
      </p:sp>
      <p:sp>
        <p:nvSpPr>
          <p:cNvPr id="4" name="Slide Number Placeholder 3"/>
          <p:cNvSpPr>
            <a:spLocks noGrp="1"/>
          </p:cNvSpPr>
          <p:nvPr>
            <p:ph type="sldNum" sz="quarter" idx="10"/>
          </p:nvPr>
        </p:nvSpPr>
        <p:spPr/>
        <p:txBody>
          <a:bodyPr/>
          <a:lstStyle/>
          <a:p>
            <a:fld id="{2622CA38-CC02-4FC8-82C1-01A546D5D593}" type="slidenum">
              <a:rPr lang="en-CA" smtClean="0"/>
              <a:t>16</a:t>
            </a:fld>
            <a:endParaRPr lang="en-CA"/>
          </a:p>
        </p:txBody>
      </p:sp>
    </p:spTree>
    <p:extLst>
      <p:ext uri="{BB962C8B-B14F-4D97-AF65-F5344CB8AC3E}">
        <p14:creationId xmlns:p14="http://schemas.microsoft.com/office/powerpoint/2010/main" val="169735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622CA38-CC02-4FC8-82C1-01A546D5D593}" type="slidenum">
              <a:rPr lang="en-CA" smtClean="0"/>
              <a:t>2</a:t>
            </a:fld>
            <a:endParaRPr lang="en-CA"/>
          </a:p>
        </p:txBody>
      </p:sp>
    </p:spTree>
    <p:extLst>
      <p:ext uri="{BB962C8B-B14F-4D97-AF65-F5344CB8AC3E}">
        <p14:creationId xmlns:p14="http://schemas.microsoft.com/office/powerpoint/2010/main" val="169698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Title</a:t>
            </a:r>
            <a:r>
              <a:rPr lang="en-CA" b="1" baseline="0" dirty="0"/>
              <a:t> and Content</a:t>
            </a:r>
          </a:p>
          <a:p>
            <a:r>
              <a:rPr lang="en-CA" baseline="0" dirty="0"/>
              <a:t>Option to add icon or small image on the right.</a:t>
            </a:r>
            <a:endParaRPr lang="en-CA" dirty="0"/>
          </a:p>
        </p:txBody>
      </p:sp>
      <p:sp>
        <p:nvSpPr>
          <p:cNvPr id="4" name="Slide Number Placeholder 3"/>
          <p:cNvSpPr>
            <a:spLocks noGrp="1"/>
          </p:cNvSpPr>
          <p:nvPr>
            <p:ph type="sldNum" sz="quarter" idx="10"/>
          </p:nvPr>
        </p:nvSpPr>
        <p:spPr/>
        <p:txBody>
          <a:bodyPr/>
          <a:lstStyle/>
          <a:p>
            <a:fld id="{2622CA38-CC02-4FC8-82C1-01A546D5D593}" type="slidenum">
              <a:rPr lang="en-CA" smtClean="0"/>
              <a:t>3</a:t>
            </a:fld>
            <a:endParaRPr lang="en-CA"/>
          </a:p>
        </p:txBody>
      </p:sp>
    </p:spTree>
    <p:extLst>
      <p:ext uri="{BB962C8B-B14F-4D97-AF65-F5344CB8AC3E}">
        <p14:creationId xmlns:p14="http://schemas.microsoft.com/office/powerpoint/2010/main" val="299232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Title</a:t>
            </a:r>
            <a:r>
              <a:rPr lang="en-CA" b="1" baseline="0" dirty="0"/>
              <a:t> and Content</a:t>
            </a:r>
          </a:p>
        </p:txBody>
      </p:sp>
      <p:sp>
        <p:nvSpPr>
          <p:cNvPr id="4" name="Slide Number Placeholder 3"/>
          <p:cNvSpPr>
            <a:spLocks noGrp="1"/>
          </p:cNvSpPr>
          <p:nvPr>
            <p:ph type="sldNum" sz="quarter" idx="10"/>
          </p:nvPr>
        </p:nvSpPr>
        <p:spPr/>
        <p:txBody>
          <a:bodyPr/>
          <a:lstStyle/>
          <a:p>
            <a:fld id="{2622CA38-CC02-4FC8-82C1-01A546D5D593}" type="slidenum">
              <a:rPr lang="en-CA" smtClean="0"/>
              <a:t>4</a:t>
            </a:fld>
            <a:endParaRPr lang="en-CA"/>
          </a:p>
        </p:txBody>
      </p:sp>
    </p:spTree>
    <p:extLst>
      <p:ext uri="{BB962C8B-B14F-4D97-AF65-F5344CB8AC3E}">
        <p14:creationId xmlns:p14="http://schemas.microsoft.com/office/powerpoint/2010/main" val="154825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Title</a:t>
            </a:r>
            <a:r>
              <a:rPr lang="en-CA" b="1" baseline="0" dirty="0"/>
              <a:t> and Content</a:t>
            </a:r>
          </a:p>
        </p:txBody>
      </p:sp>
      <p:sp>
        <p:nvSpPr>
          <p:cNvPr id="4" name="Slide Number Placeholder 3"/>
          <p:cNvSpPr>
            <a:spLocks noGrp="1"/>
          </p:cNvSpPr>
          <p:nvPr>
            <p:ph type="sldNum" sz="quarter" idx="10"/>
          </p:nvPr>
        </p:nvSpPr>
        <p:spPr/>
        <p:txBody>
          <a:bodyPr/>
          <a:lstStyle/>
          <a:p>
            <a:fld id="{2622CA38-CC02-4FC8-82C1-01A546D5D593}" type="slidenum">
              <a:rPr lang="en-CA" smtClean="0"/>
              <a:t>5</a:t>
            </a:fld>
            <a:endParaRPr lang="en-CA"/>
          </a:p>
        </p:txBody>
      </p:sp>
    </p:spTree>
    <p:extLst>
      <p:ext uri="{BB962C8B-B14F-4D97-AF65-F5344CB8AC3E}">
        <p14:creationId xmlns:p14="http://schemas.microsoft.com/office/powerpoint/2010/main" val="213831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Title</a:t>
            </a:r>
            <a:r>
              <a:rPr lang="en-CA" b="1" baseline="0" dirty="0"/>
              <a:t> and Content</a:t>
            </a:r>
          </a:p>
        </p:txBody>
      </p:sp>
      <p:sp>
        <p:nvSpPr>
          <p:cNvPr id="4" name="Slide Number Placeholder 3"/>
          <p:cNvSpPr>
            <a:spLocks noGrp="1"/>
          </p:cNvSpPr>
          <p:nvPr>
            <p:ph type="sldNum" sz="quarter" idx="10"/>
          </p:nvPr>
        </p:nvSpPr>
        <p:spPr/>
        <p:txBody>
          <a:bodyPr/>
          <a:lstStyle/>
          <a:p>
            <a:fld id="{2622CA38-CC02-4FC8-82C1-01A546D5D593}" type="slidenum">
              <a:rPr lang="en-CA" smtClean="0"/>
              <a:t>6</a:t>
            </a:fld>
            <a:endParaRPr lang="en-CA"/>
          </a:p>
        </p:txBody>
      </p:sp>
    </p:spTree>
    <p:extLst>
      <p:ext uri="{BB962C8B-B14F-4D97-AF65-F5344CB8AC3E}">
        <p14:creationId xmlns:p14="http://schemas.microsoft.com/office/powerpoint/2010/main" val="170843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Title</a:t>
            </a:r>
            <a:r>
              <a:rPr lang="en-CA" b="1" baseline="0" dirty="0"/>
              <a:t> and Content</a:t>
            </a:r>
          </a:p>
        </p:txBody>
      </p:sp>
      <p:sp>
        <p:nvSpPr>
          <p:cNvPr id="4" name="Slide Number Placeholder 3"/>
          <p:cNvSpPr>
            <a:spLocks noGrp="1"/>
          </p:cNvSpPr>
          <p:nvPr>
            <p:ph type="sldNum" sz="quarter" idx="10"/>
          </p:nvPr>
        </p:nvSpPr>
        <p:spPr/>
        <p:txBody>
          <a:bodyPr/>
          <a:lstStyle/>
          <a:p>
            <a:fld id="{2622CA38-CC02-4FC8-82C1-01A546D5D593}" type="slidenum">
              <a:rPr lang="en-CA" smtClean="0"/>
              <a:t>7</a:t>
            </a:fld>
            <a:endParaRPr lang="en-CA"/>
          </a:p>
        </p:txBody>
      </p:sp>
    </p:spTree>
    <p:extLst>
      <p:ext uri="{BB962C8B-B14F-4D97-AF65-F5344CB8AC3E}">
        <p14:creationId xmlns:p14="http://schemas.microsoft.com/office/powerpoint/2010/main" val="21320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Title</a:t>
            </a:r>
            <a:r>
              <a:rPr lang="en-CA" b="1" baseline="0" dirty="0"/>
              <a:t> and Content</a:t>
            </a:r>
          </a:p>
        </p:txBody>
      </p:sp>
      <p:sp>
        <p:nvSpPr>
          <p:cNvPr id="4" name="Slide Number Placeholder 3"/>
          <p:cNvSpPr>
            <a:spLocks noGrp="1"/>
          </p:cNvSpPr>
          <p:nvPr>
            <p:ph type="sldNum" sz="quarter" idx="10"/>
          </p:nvPr>
        </p:nvSpPr>
        <p:spPr/>
        <p:txBody>
          <a:bodyPr/>
          <a:lstStyle/>
          <a:p>
            <a:fld id="{2622CA38-CC02-4FC8-82C1-01A546D5D593}" type="slidenum">
              <a:rPr lang="en-CA" smtClean="0"/>
              <a:t>8</a:t>
            </a:fld>
            <a:endParaRPr lang="en-CA"/>
          </a:p>
        </p:txBody>
      </p:sp>
    </p:spTree>
    <p:extLst>
      <p:ext uri="{BB962C8B-B14F-4D97-AF65-F5344CB8AC3E}">
        <p14:creationId xmlns:p14="http://schemas.microsoft.com/office/powerpoint/2010/main" val="353419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a:p>
        </p:txBody>
      </p:sp>
      <p:sp>
        <p:nvSpPr>
          <p:cNvPr id="4" name="Slide Number Placeholder 3"/>
          <p:cNvSpPr>
            <a:spLocks noGrp="1"/>
          </p:cNvSpPr>
          <p:nvPr>
            <p:ph type="sldNum" sz="quarter" idx="10"/>
          </p:nvPr>
        </p:nvSpPr>
        <p:spPr/>
        <p:txBody>
          <a:bodyPr/>
          <a:lstStyle/>
          <a:p>
            <a:fld id="{2622CA38-CC02-4FC8-82C1-01A546D5D593}" type="slidenum">
              <a:rPr lang="en-CA" smtClean="0"/>
              <a:t>9</a:t>
            </a:fld>
            <a:endParaRPr lang="en-CA"/>
          </a:p>
        </p:txBody>
      </p:sp>
    </p:spTree>
    <p:extLst>
      <p:ext uri="{BB962C8B-B14F-4D97-AF65-F5344CB8AC3E}">
        <p14:creationId xmlns:p14="http://schemas.microsoft.com/office/powerpoint/2010/main" val="19876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7915A70-A51D-4793-9DF8-1A518C49F416}"/>
              </a:ext>
            </a:extLst>
          </p:cNvPr>
          <p:cNvSpPr>
            <a:spLocks noGrp="1"/>
          </p:cNvSpPr>
          <p:nvPr>
            <p:ph type="title" hasCustomPrompt="1"/>
          </p:nvPr>
        </p:nvSpPr>
        <p:spPr>
          <a:xfrm>
            <a:off x="476557" y="1153173"/>
            <a:ext cx="5262391" cy="837676"/>
          </a:xfrm>
          <a:prstGeom prst="roundRect">
            <a:avLst/>
          </a:prstGeom>
          <a:solidFill>
            <a:srgbClr val="005477"/>
          </a:solidFill>
        </p:spPr>
        <p:txBody>
          <a:bodyPr wrap="square">
            <a:spAutoFit/>
          </a:bodyPr>
          <a:lstStyle>
            <a:lvl1pPr>
              <a:defRPr sz="4800" b="1">
                <a:solidFill>
                  <a:schemeClr val="bg1"/>
                </a:solidFill>
              </a:defRPr>
            </a:lvl1pPr>
          </a:lstStyle>
          <a:p>
            <a:pPr lvl="0"/>
            <a:r>
              <a:rPr lang="en-US" dirty="0"/>
              <a:t>Click to add text</a:t>
            </a:r>
          </a:p>
        </p:txBody>
      </p:sp>
      <p:sp>
        <p:nvSpPr>
          <p:cNvPr id="11" name="Text Placeholder 10"/>
          <p:cNvSpPr>
            <a:spLocks noGrp="1"/>
          </p:cNvSpPr>
          <p:nvPr>
            <p:ph type="body" sz="quarter" idx="14" hasCustomPrompt="1"/>
          </p:nvPr>
        </p:nvSpPr>
        <p:spPr>
          <a:xfrm>
            <a:off x="636998" y="2889136"/>
            <a:ext cx="5418762" cy="397032"/>
          </a:xfrm>
          <a:prstGeom prst="rect">
            <a:avLst/>
          </a:prstGeom>
        </p:spPr>
        <p:txBody>
          <a:bodyPr wrap="square" anchor="ctr">
            <a:spAutoFit/>
          </a:bodyPr>
          <a:lstStyle>
            <a:lvl1pPr marL="0" indent="0">
              <a:buNone/>
              <a:defRPr sz="22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Subheader</a:t>
            </a:r>
            <a:endParaRPr lang="en-CA" dirty="0"/>
          </a:p>
        </p:txBody>
      </p:sp>
      <p:sp>
        <p:nvSpPr>
          <p:cNvPr id="13" name="Text Placeholder 10"/>
          <p:cNvSpPr>
            <a:spLocks noGrp="1"/>
          </p:cNvSpPr>
          <p:nvPr>
            <p:ph type="body" sz="quarter" idx="15" hasCustomPrompt="1"/>
          </p:nvPr>
        </p:nvSpPr>
        <p:spPr>
          <a:xfrm>
            <a:off x="636998" y="3421222"/>
            <a:ext cx="5418762" cy="397032"/>
          </a:xfrm>
          <a:prstGeom prst="rect">
            <a:avLst/>
          </a:prstGeom>
        </p:spPr>
        <p:txBody>
          <a:bodyPr wrap="square" anchor="ctr">
            <a:spAutoFit/>
          </a:bodyPr>
          <a:lstStyle>
            <a:lvl1pPr marL="0" indent="0">
              <a:buNone/>
              <a:defRPr sz="2200" b="0">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CA" dirty="0"/>
          </a:p>
        </p:txBody>
      </p:sp>
      <p:sp>
        <p:nvSpPr>
          <p:cNvPr id="33" name="Picture Placeholder 32" descr="Image placeholder"/>
          <p:cNvSpPr>
            <a:spLocks noGrp="1"/>
          </p:cNvSpPr>
          <p:nvPr>
            <p:ph type="pic" sz="quarter" idx="10"/>
          </p:nvPr>
        </p:nvSpPr>
        <p:spPr>
          <a:xfrm>
            <a:off x="6352674" y="242860"/>
            <a:ext cx="5848035" cy="5891143"/>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 name="connsiteX0" fmla="*/ 1988130 w 4963462"/>
              <a:gd name="connsiteY0" fmla="*/ 0 h 6279848"/>
              <a:gd name="connsiteX1" fmla="*/ 4862589 w 4963462"/>
              <a:gd name="connsiteY1" fmla="*/ 12562 h 6279848"/>
              <a:gd name="connsiteX2" fmla="*/ 4963462 w 4963462"/>
              <a:gd name="connsiteY2" fmla="*/ 13168 h 6279848"/>
              <a:gd name="connsiteX3" fmla="*/ 4963462 w 4963462"/>
              <a:gd name="connsiteY3" fmla="*/ 6279848 h 6279848"/>
              <a:gd name="connsiteX4" fmla="*/ 2724464 w 4963462"/>
              <a:gd name="connsiteY4" fmla="*/ 6279848 h 6279848"/>
              <a:gd name="connsiteX5" fmla="*/ 1943308 w 4963462"/>
              <a:gd name="connsiteY5" fmla="*/ 5511168 h 6279848"/>
              <a:gd name="connsiteX6" fmla="*/ 754792 w 4963462"/>
              <a:gd name="connsiteY6" fmla="*/ 4372849 h 6279848"/>
              <a:gd name="connsiteX7" fmla="*/ 611185 w 4963462"/>
              <a:gd name="connsiteY7" fmla="*/ 1215790 h 6279848"/>
              <a:gd name="connsiteX8" fmla="*/ 1823922 w 4963462"/>
              <a:gd name="connsiteY8" fmla="*/ 1086 h 6279848"/>
              <a:gd name="connsiteX9" fmla="*/ 1988130 w 4963462"/>
              <a:gd name="connsiteY9" fmla="*/ 0 h 6279848"/>
              <a:gd name="connsiteX0" fmla="*/ 1988130 w 4963462"/>
              <a:gd name="connsiteY0" fmla="*/ 0 h 6279848"/>
              <a:gd name="connsiteX1" fmla="*/ 4862589 w 4963462"/>
              <a:gd name="connsiteY1" fmla="*/ 12562 h 6279848"/>
              <a:gd name="connsiteX2" fmla="*/ 4963462 w 4963462"/>
              <a:gd name="connsiteY2" fmla="*/ 13168 h 6279848"/>
              <a:gd name="connsiteX3" fmla="*/ 4963462 w 4963462"/>
              <a:gd name="connsiteY3" fmla="*/ 6279848 h 6279848"/>
              <a:gd name="connsiteX4" fmla="*/ 2724464 w 4963462"/>
              <a:gd name="connsiteY4" fmla="*/ 6279848 h 6279848"/>
              <a:gd name="connsiteX5" fmla="*/ 2032136 w 4963462"/>
              <a:gd name="connsiteY5" fmla="*/ 5585959 h 6279848"/>
              <a:gd name="connsiteX6" fmla="*/ 754792 w 4963462"/>
              <a:gd name="connsiteY6" fmla="*/ 4372849 h 6279848"/>
              <a:gd name="connsiteX7" fmla="*/ 611185 w 4963462"/>
              <a:gd name="connsiteY7" fmla="*/ 1215790 h 6279848"/>
              <a:gd name="connsiteX8" fmla="*/ 1823922 w 4963462"/>
              <a:gd name="connsiteY8" fmla="*/ 1086 h 6279848"/>
              <a:gd name="connsiteX9" fmla="*/ 1988130 w 4963462"/>
              <a:gd name="connsiteY9" fmla="*/ 0 h 6279848"/>
              <a:gd name="connsiteX0" fmla="*/ 1988130 w 4970865"/>
              <a:gd name="connsiteY0" fmla="*/ 0 h 6279848"/>
              <a:gd name="connsiteX1" fmla="*/ 4862589 w 4970865"/>
              <a:gd name="connsiteY1" fmla="*/ 12562 h 6279848"/>
              <a:gd name="connsiteX2" fmla="*/ 4963462 w 4970865"/>
              <a:gd name="connsiteY2" fmla="*/ 13168 h 6279848"/>
              <a:gd name="connsiteX3" fmla="*/ 4970865 w 4970865"/>
              <a:gd name="connsiteY3" fmla="*/ 5581803 h 6279848"/>
              <a:gd name="connsiteX4" fmla="*/ 2724464 w 4970865"/>
              <a:gd name="connsiteY4" fmla="*/ 6279848 h 6279848"/>
              <a:gd name="connsiteX5" fmla="*/ 2032136 w 4970865"/>
              <a:gd name="connsiteY5" fmla="*/ 5585959 h 6279848"/>
              <a:gd name="connsiteX6" fmla="*/ 754792 w 4970865"/>
              <a:gd name="connsiteY6" fmla="*/ 4372849 h 6279848"/>
              <a:gd name="connsiteX7" fmla="*/ 611185 w 4970865"/>
              <a:gd name="connsiteY7" fmla="*/ 1215790 h 6279848"/>
              <a:gd name="connsiteX8" fmla="*/ 1823922 w 4970865"/>
              <a:gd name="connsiteY8" fmla="*/ 1086 h 6279848"/>
              <a:gd name="connsiteX9" fmla="*/ 1988130 w 4970865"/>
              <a:gd name="connsiteY9" fmla="*/ 0 h 6279848"/>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754792 w 4970865"/>
              <a:gd name="connsiteY5" fmla="*/ 4372849 h 5585959"/>
              <a:gd name="connsiteX6" fmla="*/ 611185 w 4970865"/>
              <a:gd name="connsiteY6" fmla="*/ 1215790 h 5585959"/>
              <a:gd name="connsiteX7" fmla="*/ 1823922 w 4970865"/>
              <a:gd name="connsiteY7" fmla="*/ 1086 h 5585959"/>
              <a:gd name="connsiteX8" fmla="*/ 1988130 w 4970865"/>
              <a:gd name="connsiteY8"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754792 w 4970865"/>
              <a:gd name="connsiteY5" fmla="*/ 4372849 h 5585959"/>
              <a:gd name="connsiteX6" fmla="*/ 611185 w 4970865"/>
              <a:gd name="connsiteY6" fmla="*/ 1215790 h 5585959"/>
              <a:gd name="connsiteX7" fmla="*/ 1823922 w 4970865"/>
              <a:gd name="connsiteY7" fmla="*/ 1086 h 5585959"/>
              <a:gd name="connsiteX8" fmla="*/ 1988130 w 4970865"/>
              <a:gd name="connsiteY8"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1743445 w 4970865"/>
              <a:gd name="connsiteY5" fmla="*/ 5332943 h 5585959"/>
              <a:gd name="connsiteX6" fmla="*/ 754792 w 4970865"/>
              <a:gd name="connsiteY6" fmla="*/ 4372849 h 5585959"/>
              <a:gd name="connsiteX7" fmla="*/ 611185 w 4970865"/>
              <a:gd name="connsiteY7" fmla="*/ 1215790 h 5585959"/>
              <a:gd name="connsiteX8" fmla="*/ 1823922 w 4970865"/>
              <a:gd name="connsiteY8" fmla="*/ 1086 h 5585959"/>
              <a:gd name="connsiteX9" fmla="*/ 1988130 w 4970865"/>
              <a:gd name="connsiteY9"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1780456 w 4970865"/>
              <a:gd name="connsiteY5" fmla="*/ 5356747 h 5585959"/>
              <a:gd name="connsiteX6" fmla="*/ 754792 w 4970865"/>
              <a:gd name="connsiteY6" fmla="*/ 4372849 h 5585959"/>
              <a:gd name="connsiteX7" fmla="*/ 611185 w 4970865"/>
              <a:gd name="connsiteY7" fmla="*/ 1215790 h 5585959"/>
              <a:gd name="connsiteX8" fmla="*/ 1823922 w 4970865"/>
              <a:gd name="connsiteY8" fmla="*/ 1086 h 5585959"/>
              <a:gd name="connsiteX9" fmla="*/ 1988130 w 4970865"/>
              <a:gd name="connsiteY9"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359635 h 5585959"/>
              <a:gd name="connsiteX4" fmla="*/ 2032136 w 4970865"/>
              <a:gd name="connsiteY4" fmla="*/ 5585959 h 5585959"/>
              <a:gd name="connsiteX5" fmla="*/ 1780456 w 4970865"/>
              <a:gd name="connsiteY5" fmla="*/ 5356747 h 5585959"/>
              <a:gd name="connsiteX6" fmla="*/ 754792 w 4970865"/>
              <a:gd name="connsiteY6" fmla="*/ 4372849 h 5585959"/>
              <a:gd name="connsiteX7" fmla="*/ 611185 w 4970865"/>
              <a:gd name="connsiteY7" fmla="*/ 1215790 h 5585959"/>
              <a:gd name="connsiteX8" fmla="*/ 1823922 w 4970865"/>
              <a:gd name="connsiteY8" fmla="*/ 1086 h 5585959"/>
              <a:gd name="connsiteX9" fmla="*/ 1988130 w 4970865"/>
              <a:gd name="connsiteY9" fmla="*/ 0 h 5585959"/>
              <a:gd name="connsiteX0" fmla="*/ 1988130 w 4970865"/>
              <a:gd name="connsiteY0" fmla="*/ 0 h 5359635"/>
              <a:gd name="connsiteX1" fmla="*/ 4862589 w 4970865"/>
              <a:gd name="connsiteY1" fmla="*/ 12562 h 5359635"/>
              <a:gd name="connsiteX2" fmla="*/ 4963462 w 4970865"/>
              <a:gd name="connsiteY2" fmla="*/ 13168 h 5359635"/>
              <a:gd name="connsiteX3" fmla="*/ 4970865 w 4970865"/>
              <a:gd name="connsiteY3" fmla="*/ 5359635 h 5359635"/>
              <a:gd name="connsiteX4" fmla="*/ 1780456 w 4970865"/>
              <a:gd name="connsiteY4" fmla="*/ 5356747 h 5359635"/>
              <a:gd name="connsiteX5" fmla="*/ 754792 w 4970865"/>
              <a:gd name="connsiteY5" fmla="*/ 4372849 h 5359635"/>
              <a:gd name="connsiteX6" fmla="*/ 611185 w 4970865"/>
              <a:gd name="connsiteY6" fmla="*/ 1215790 h 5359635"/>
              <a:gd name="connsiteX7" fmla="*/ 1823922 w 4970865"/>
              <a:gd name="connsiteY7" fmla="*/ 1086 h 5359635"/>
              <a:gd name="connsiteX8" fmla="*/ 1988130 w 4970865"/>
              <a:gd name="connsiteY8" fmla="*/ 0 h 5359635"/>
              <a:gd name="connsiteX0" fmla="*/ 1988130 w 4970865"/>
              <a:gd name="connsiteY0" fmla="*/ 0 h 5383439"/>
              <a:gd name="connsiteX1" fmla="*/ 4862589 w 4970865"/>
              <a:gd name="connsiteY1" fmla="*/ 12562 h 5383439"/>
              <a:gd name="connsiteX2" fmla="*/ 4963462 w 4970865"/>
              <a:gd name="connsiteY2" fmla="*/ 13168 h 5383439"/>
              <a:gd name="connsiteX3" fmla="*/ 4970865 w 4970865"/>
              <a:gd name="connsiteY3" fmla="*/ 5383439 h 5383439"/>
              <a:gd name="connsiteX4" fmla="*/ 1780456 w 4970865"/>
              <a:gd name="connsiteY4" fmla="*/ 5356747 h 5383439"/>
              <a:gd name="connsiteX5" fmla="*/ 754792 w 4970865"/>
              <a:gd name="connsiteY5" fmla="*/ 4372849 h 5383439"/>
              <a:gd name="connsiteX6" fmla="*/ 611185 w 4970865"/>
              <a:gd name="connsiteY6" fmla="*/ 1215790 h 5383439"/>
              <a:gd name="connsiteX7" fmla="*/ 1823922 w 4970865"/>
              <a:gd name="connsiteY7" fmla="*/ 1086 h 5383439"/>
              <a:gd name="connsiteX8" fmla="*/ 1988130 w 4970865"/>
              <a:gd name="connsiteY8" fmla="*/ 0 h 5383439"/>
              <a:gd name="connsiteX0" fmla="*/ 1988130 w 4970865"/>
              <a:gd name="connsiteY0" fmla="*/ 0 h 5367570"/>
              <a:gd name="connsiteX1" fmla="*/ 4862589 w 4970865"/>
              <a:gd name="connsiteY1" fmla="*/ 12562 h 5367570"/>
              <a:gd name="connsiteX2" fmla="*/ 4963462 w 4970865"/>
              <a:gd name="connsiteY2" fmla="*/ 13168 h 5367570"/>
              <a:gd name="connsiteX3" fmla="*/ 4970865 w 4970865"/>
              <a:gd name="connsiteY3" fmla="*/ 5367570 h 5367570"/>
              <a:gd name="connsiteX4" fmla="*/ 1780456 w 4970865"/>
              <a:gd name="connsiteY4" fmla="*/ 5356747 h 5367570"/>
              <a:gd name="connsiteX5" fmla="*/ 754792 w 4970865"/>
              <a:gd name="connsiteY5" fmla="*/ 4372849 h 5367570"/>
              <a:gd name="connsiteX6" fmla="*/ 611185 w 4970865"/>
              <a:gd name="connsiteY6" fmla="*/ 1215790 h 5367570"/>
              <a:gd name="connsiteX7" fmla="*/ 1823922 w 4970865"/>
              <a:gd name="connsiteY7" fmla="*/ 1086 h 5367570"/>
              <a:gd name="connsiteX8" fmla="*/ 1988130 w 4970865"/>
              <a:gd name="connsiteY8" fmla="*/ 0 h 536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865" h="5367570">
                <a:moveTo>
                  <a:pt x="1988130" y="0"/>
                </a:moveTo>
                <a:lnTo>
                  <a:pt x="4862589" y="12562"/>
                </a:lnTo>
                <a:lnTo>
                  <a:pt x="4963462" y="13168"/>
                </a:lnTo>
                <a:cubicBezTo>
                  <a:pt x="4965930" y="1869380"/>
                  <a:pt x="4968397" y="3511358"/>
                  <a:pt x="4970865" y="5367570"/>
                </a:cubicBezTo>
                <a:lnTo>
                  <a:pt x="1780456" y="5356747"/>
                </a:lnTo>
                <a:lnTo>
                  <a:pt x="754792" y="4372849"/>
                </a:lnTo>
                <a:cubicBezTo>
                  <a:pt x="-81341" y="3680326"/>
                  <a:pt x="-350605" y="2231439"/>
                  <a:pt x="611185" y="1215790"/>
                </a:cubicBezTo>
                <a:cubicBezTo>
                  <a:pt x="1806331" y="20644"/>
                  <a:pt x="628775" y="1196233"/>
                  <a:pt x="1823922" y="1086"/>
                </a:cubicBezTo>
                <a:cubicBezTo>
                  <a:pt x="1827854" y="353"/>
                  <a:pt x="1887255" y="20"/>
                  <a:pt x="1988130" y="0"/>
                </a:cubicBezTo>
                <a:close/>
              </a:path>
            </a:pathLst>
          </a:custGeom>
        </p:spPr>
        <p:txBody>
          <a:bodyPr wrap="square">
            <a:noAutofit/>
          </a:bodyPr>
          <a:lstStyle>
            <a:lvl1pPr marL="0" indent="0">
              <a:buNone/>
              <a:defRPr/>
            </a:lvl1pPr>
          </a:lstStyle>
          <a:p>
            <a:r>
              <a:rPr lang="en-US" dirty="0"/>
              <a:t>Click icon to add picture</a:t>
            </a:r>
            <a:endParaRPr lang="en-CA" dirty="0"/>
          </a:p>
        </p:txBody>
      </p:sp>
      <p:pic>
        <p:nvPicPr>
          <p:cNvPr id="9" name="Picture 11">
            <a:extLst>
              <a:ext uri="{FF2B5EF4-FFF2-40B4-BE49-F238E27FC236}">
                <a16:creationId xmlns:a16="http://schemas.microsoft.com/office/drawing/2014/main" id="{333BB3CC-7AA0-4016-B1B4-E0A15305E6B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34003"/>
            <a:ext cx="12192000" cy="725242"/>
          </a:xfrm>
          <a:prstGeom prst="rect">
            <a:avLst/>
          </a:prstGeom>
        </p:spPr>
      </p:pic>
      <p:sp>
        <p:nvSpPr>
          <p:cNvPr id="4" name="hrSlideMaster.Cover slideHeader" descr=" ">
            <a:extLst>
              <a:ext uri="{FF2B5EF4-FFF2-40B4-BE49-F238E27FC236}">
                <a16:creationId xmlns:a16="http://schemas.microsoft.com/office/drawing/2014/main" id="{FEA255EF-A074-43A6-95FB-FA8B709CD167}"/>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10457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itle 11">
            <a:extLst>
              <a:ext uri="{FF2B5EF4-FFF2-40B4-BE49-F238E27FC236}">
                <a16:creationId xmlns:a16="http://schemas.microsoft.com/office/drawing/2014/main" id="{709D68AA-8E8A-4FB5-B5BD-B0C609103BA9}"/>
              </a:ext>
            </a:extLst>
          </p:cNvPr>
          <p:cNvSpPr>
            <a:spLocks noGrp="1"/>
          </p:cNvSpPr>
          <p:nvPr>
            <p:ph type="title" hasCustomPrompt="1"/>
          </p:nvPr>
        </p:nvSpPr>
        <p:spPr>
          <a:xfrm>
            <a:off x="688368" y="2671071"/>
            <a:ext cx="7465031" cy="653796"/>
          </a:xfrm>
          <a:prstGeom prst="roundRect">
            <a:avLst/>
          </a:prstGeom>
          <a:solidFill>
            <a:srgbClr val="005477"/>
          </a:solidFill>
        </p:spPr>
        <p:txBody>
          <a:bodyPr wrap="square">
            <a:spAutoFit/>
          </a:bodyPr>
          <a:lstStyle>
            <a:lvl1pPr>
              <a:defRPr sz="3600" b="1">
                <a:solidFill>
                  <a:schemeClr val="bg1"/>
                </a:solidFill>
              </a:defRPr>
            </a:lvl1pPr>
          </a:lstStyle>
          <a:p>
            <a:pPr lvl="0"/>
            <a:r>
              <a:rPr lang="en-CA" dirty="0"/>
              <a:t>Section title goes here</a:t>
            </a:r>
          </a:p>
        </p:txBody>
      </p:sp>
      <p:sp>
        <p:nvSpPr>
          <p:cNvPr id="11" name="Text Placeholder 10"/>
          <p:cNvSpPr>
            <a:spLocks noGrp="1"/>
          </p:cNvSpPr>
          <p:nvPr>
            <p:ph type="body" sz="quarter" idx="14" hasCustomPrompt="1"/>
          </p:nvPr>
        </p:nvSpPr>
        <p:spPr>
          <a:xfrm>
            <a:off x="688368" y="3502783"/>
            <a:ext cx="7394181" cy="441254"/>
          </a:xfrm>
          <a:prstGeom prst="rect">
            <a:avLst/>
          </a:prstGeom>
        </p:spPr>
        <p:txBody>
          <a:bodyPr anchor="ctr"/>
          <a:lstStyle>
            <a:lvl1pPr marL="0" indent="0">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Subheader</a:t>
            </a:r>
            <a:endParaRPr lang="en-CA" dirty="0"/>
          </a:p>
        </p:txBody>
      </p:sp>
      <p:sp>
        <p:nvSpPr>
          <p:cNvPr id="9" name="Date Placeholder 6">
            <a:extLst>
              <a:ext uri="{FF2B5EF4-FFF2-40B4-BE49-F238E27FC236}">
                <a16:creationId xmlns:a16="http://schemas.microsoft.com/office/drawing/2014/main" id="{CF764752-D01A-47EB-9BC4-09D1B8A5AD7A}"/>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8" name="Footer Placeholder 7">
            <a:extLst>
              <a:ext uri="{FF2B5EF4-FFF2-40B4-BE49-F238E27FC236}">
                <a16:creationId xmlns:a16="http://schemas.microsoft.com/office/drawing/2014/main" id="{A9DC71DE-F02C-4F51-A684-ECC145C1CF6E}"/>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4" name="hrSlideMaster.Section titleHeader" descr=" ">
            <a:extLst>
              <a:ext uri="{FF2B5EF4-FFF2-40B4-BE49-F238E27FC236}">
                <a16:creationId xmlns:a16="http://schemas.microsoft.com/office/drawing/2014/main" id="{21563C2E-2700-4DAC-85EB-62B5AFF4F19E}"/>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8969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blank content">
    <p:spTree>
      <p:nvGrpSpPr>
        <p:cNvPr id="1" name=""/>
        <p:cNvGrpSpPr/>
        <p:nvPr/>
      </p:nvGrpSpPr>
      <p:grpSpPr>
        <a:xfrm>
          <a:off x="0" y="0"/>
          <a:ext cx="0" cy="0"/>
          <a:chOff x="0" y="0"/>
          <a:chExt cx="0" cy="0"/>
        </a:xfrm>
      </p:grpSpPr>
      <p:sp>
        <p:nvSpPr>
          <p:cNvPr id="2" name="Title 1"/>
          <p:cNvSpPr>
            <a:spLocks noGrp="1"/>
          </p:cNvSpPr>
          <p:nvPr>
            <p:ph type="title"/>
          </p:nvPr>
        </p:nvSpPr>
        <p:spPr>
          <a:xfrm>
            <a:off x="606176" y="365126"/>
            <a:ext cx="10747624" cy="498000"/>
          </a:xfrm>
          <a:prstGeom prst="rect">
            <a:avLst/>
          </a:prstGeom>
        </p:spPr>
        <p:txBody>
          <a:bodyPr/>
          <a:lstStyle>
            <a:lvl1pPr>
              <a:defRPr sz="2200" b="1">
                <a:solidFill>
                  <a:schemeClr val="tx2"/>
                </a:solidFill>
              </a:defRPr>
            </a:lvl1pPr>
          </a:lstStyle>
          <a:p>
            <a:r>
              <a:rPr lang="en-US"/>
              <a:t>Click to edit Master title style</a:t>
            </a:r>
            <a:endParaRPr lang="en-CA" dirty="0"/>
          </a:p>
        </p:txBody>
      </p:sp>
      <p:sp>
        <p:nvSpPr>
          <p:cNvPr id="7" name="Date Placeholder 6">
            <a:extLst>
              <a:ext uri="{FF2B5EF4-FFF2-40B4-BE49-F238E27FC236}">
                <a16:creationId xmlns:a16="http://schemas.microsoft.com/office/drawing/2014/main" id="{66359CB0-4A9C-42F5-BEF2-86DDB61866B0}"/>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6" name="Footer Placeholder 7">
            <a:extLst>
              <a:ext uri="{FF2B5EF4-FFF2-40B4-BE49-F238E27FC236}">
                <a16:creationId xmlns:a16="http://schemas.microsoft.com/office/drawing/2014/main" id="{AFC71EA4-1BC7-4F08-8E49-556A0A131A0D}"/>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5" name="hrSlideMaster.Title &amp; blank contentHeader" descr=" ">
            <a:extLst>
              <a:ext uri="{FF2B5EF4-FFF2-40B4-BE49-F238E27FC236}">
                <a16:creationId xmlns:a16="http://schemas.microsoft.com/office/drawing/2014/main" id="{86D70E5E-001F-4C4D-8D51-BBB7E3CACC15}"/>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59373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tion 1">
    <p:spTree>
      <p:nvGrpSpPr>
        <p:cNvPr id="1" name=""/>
        <p:cNvGrpSpPr/>
        <p:nvPr/>
      </p:nvGrpSpPr>
      <p:grpSpPr>
        <a:xfrm>
          <a:off x="0" y="0"/>
          <a:ext cx="0" cy="0"/>
          <a:chOff x="0" y="0"/>
          <a:chExt cx="0" cy="0"/>
        </a:xfrm>
      </p:grpSpPr>
      <p:sp>
        <p:nvSpPr>
          <p:cNvPr id="2" name="Title 1"/>
          <p:cNvSpPr>
            <a:spLocks noGrp="1"/>
          </p:cNvSpPr>
          <p:nvPr>
            <p:ph type="title"/>
          </p:nvPr>
        </p:nvSpPr>
        <p:spPr>
          <a:xfrm>
            <a:off x="606176" y="365126"/>
            <a:ext cx="10747624" cy="498000"/>
          </a:xfrm>
          <a:prstGeom prst="rect">
            <a:avLst/>
          </a:prstGeom>
        </p:spPr>
        <p:txBody>
          <a:bodyPr/>
          <a:lstStyle>
            <a:lvl1pPr>
              <a:defRPr sz="2200" b="1">
                <a:solidFill>
                  <a:schemeClr val="tx2"/>
                </a:solidFill>
              </a:defRPr>
            </a:lvl1pPr>
          </a:lstStyle>
          <a:p>
            <a:r>
              <a:rPr lang="en-US"/>
              <a:t>Click to edit Master title style</a:t>
            </a:r>
            <a:endParaRPr lang="en-CA" dirty="0"/>
          </a:p>
        </p:txBody>
      </p:sp>
      <p:sp>
        <p:nvSpPr>
          <p:cNvPr id="25" name="Picture Placeholder 24" descr="Icon placeholder"/>
          <p:cNvSpPr>
            <a:spLocks noGrp="1"/>
          </p:cNvSpPr>
          <p:nvPr>
            <p:ph type="pic" sz="quarter" idx="12"/>
          </p:nvPr>
        </p:nvSpPr>
        <p:spPr>
          <a:xfrm>
            <a:off x="1058992" y="2018257"/>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dirty="0"/>
              <a:t>Click icon to add picture</a:t>
            </a:r>
            <a:endParaRPr lang="en-CA" dirty="0"/>
          </a:p>
        </p:txBody>
      </p:sp>
      <p:sp>
        <p:nvSpPr>
          <p:cNvPr id="9" name="Text Placeholder 10">
            <a:extLst>
              <a:ext uri="{FF2B5EF4-FFF2-40B4-BE49-F238E27FC236}">
                <a16:creationId xmlns:a16="http://schemas.microsoft.com/office/drawing/2014/main" id="{8EA8B297-1EA9-4B75-9011-ECE77E35F746}"/>
              </a:ext>
            </a:extLst>
          </p:cNvPr>
          <p:cNvSpPr>
            <a:spLocks noGrp="1"/>
          </p:cNvSpPr>
          <p:nvPr>
            <p:ph type="body" sz="quarter" idx="16" hasCustomPrompt="1"/>
          </p:nvPr>
        </p:nvSpPr>
        <p:spPr>
          <a:xfrm>
            <a:off x="827314" y="3888661"/>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endParaRPr lang="en-CA" dirty="0"/>
          </a:p>
        </p:txBody>
      </p:sp>
      <p:sp>
        <p:nvSpPr>
          <p:cNvPr id="28" name="Picture Placeholder 27" descr="Icon placeholder"/>
          <p:cNvSpPr>
            <a:spLocks noGrp="1"/>
          </p:cNvSpPr>
          <p:nvPr>
            <p:ph type="pic" sz="quarter" idx="13"/>
          </p:nvPr>
        </p:nvSpPr>
        <p:spPr>
          <a:xfrm>
            <a:off x="3510278" y="2018257"/>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dirty="0"/>
              <a:t>Click icon to add picture</a:t>
            </a:r>
            <a:endParaRPr lang="en-CA" dirty="0"/>
          </a:p>
        </p:txBody>
      </p:sp>
      <p:sp>
        <p:nvSpPr>
          <p:cNvPr id="10" name="Text Placeholder 10">
            <a:extLst>
              <a:ext uri="{FF2B5EF4-FFF2-40B4-BE49-F238E27FC236}">
                <a16:creationId xmlns:a16="http://schemas.microsoft.com/office/drawing/2014/main" id="{D16C17AB-0CE3-4CF1-8AB9-33486397A396}"/>
              </a:ext>
            </a:extLst>
          </p:cNvPr>
          <p:cNvSpPr>
            <a:spLocks noGrp="1"/>
          </p:cNvSpPr>
          <p:nvPr>
            <p:ph type="body" sz="quarter" idx="17" hasCustomPrompt="1"/>
          </p:nvPr>
        </p:nvSpPr>
        <p:spPr>
          <a:xfrm>
            <a:off x="3278600" y="3888661"/>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endParaRPr lang="en-CA" dirty="0"/>
          </a:p>
        </p:txBody>
      </p:sp>
      <p:sp>
        <p:nvSpPr>
          <p:cNvPr id="29" name="Picture Placeholder 28" descr="Icon placeholder"/>
          <p:cNvSpPr>
            <a:spLocks noGrp="1"/>
          </p:cNvSpPr>
          <p:nvPr>
            <p:ph type="pic" sz="quarter" idx="14"/>
          </p:nvPr>
        </p:nvSpPr>
        <p:spPr>
          <a:xfrm>
            <a:off x="5961564" y="2018257"/>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dirty="0"/>
              <a:t>Click icon to add picture</a:t>
            </a:r>
            <a:endParaRPr lang="en-CA" dirty="0"/>
          </a:p>
        </p:txBody>
      </p:sp>
      <p:sp>
        <p:nvSpPr>
          <p:cNvPr id="11" name="Text Placeholder 10">
            <a:extLst>
              <a:ext uri="{FF2B5EF4-FFF2-40B4-BE49-F238E27FC236}">
                <a16:creationId xmlns:a16="http://schemas.microsoft.com/office/drawing/2014/main" id="{61CE91ED-E4E1-48A1-BE96-588F991655F0}"/>
              </a:ext>
            </a:extLst>
          </p:cNvPr>
          <p:cNvSpPr>
            <a:spLocks noGrp="1"/>
          </p:cNvSpPr>
          <p:nvPr>
            <p:ph type="body" sz="quarter" idx="18" hasCustomPrompt="1"/>
          </p:nvPr>
        </p:nvSpPr>
        <p:spPr>
          <a:xfrm>
            <a:off x="5729886" y="3888661"/>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endParaRPr lang="en-CA" dirty="0"/>
          </a:p>
        </p:txBody>
      </p:sp>
      <p:sp>
        <p:nvSpPr>
          <p:cNvPr id="30" name="Picture Placeholder 29" descr="Icon placeholder"/>
          <p:cNvSpPr>
            <a:spLocks noGrp="1"/>
          </p:cNvSpPr>
          <p:nvPr>
            <p:ph type="pic" sz="quarter" idx="15"/>
          </p:nvPr>
        </p:nvSpPr>
        <p:spPr>
          <a:xfrm>
            <a:off x="8412851" y="2018257"/>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dirty="0"/>
              <a:t>Click icon to add picture</a:t>
            </a:r>
            <a:endParaRPr lang="en-CA" dirty="0"/>
          </a:p>
        </p:txBody>
      </p:sp>
      <p:sp>
        <p:nvSpPr>
          <p:cNvPr id="12" name="Text Placeholder 10">
            <a:extLst>
              <a:ext uri="{FF2B5EF4-FFF2-40B4-BE49-F238E27FC236}">
                <a16:creationId xmlns:a16="http://schemas.microsoft.com/office/drawing/2014/main" id="{996E0680-57FE-4921-BFC7-B04C3E3F7020}"/>
              </a:ext>
            </a:extLst>
          </p:cNvPr>
          <p:cNvSpPr>
            <a:spLocks noGrp="1"/>
          </p:cNvSpPr>
          <p:nvPr>
            <p:ph type="body" sz="quarter" idx="19" hasCustomPrompt="1"/>
          </p:nvPr>
        </p:nvSpPr>
        <p:spPr>
          <a:xfrm>
            <a:off x="8181173" y="3888661"/>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endParaRPr lang="en-CA" dirty="0"/>
          </a:p>
        </p:txBody>
      </p:sp>
      <p:sp>
        <p:nvSpPr>
          <p:cNvPr id="15" name="Date Placeholder 6">
            <a:extLst>
              <a:ext uri="{FF2B5EF4-FFF2-40B4-BE49-F238E27FC236}">
                <a16:creationId xmlns:a16="http://schemas.microsoft.com/office/drawing/2014/main" id="{56A29FEB-E92A-4CEF-BCA9-1541DF2F7968}"/>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14" name="Footer Placeholder 7">
            <a:extLst>
              <a:ext uri="{FF2B5EF4-FFF2-40B4-BE49-F238E27FC236}">
                <a16:creationId xmlns:a16="http://schemas.microsoft.com/office/drawing/2014/main" id="{5043C905-7AA9-4877-B168-91755CC413B2}"/>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5" name="hrSlideMaster.Information 1Header" descr=" ">
            <a:extLst>
              <a:ext uri="{FF2B5EF4-FFF2-40B4-BE49-F238E27FC236}">
                <a16:creationId xmlns:a16="http://schemas.microsoft.com/office/drawing/2014/main" id="{49EB42C9-001C-43D5-A07B-4FAC69027ED8}"/>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8817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mation 2">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8A0652A-CEF3-443B-A302-A367B717CC48}"/>
              </a:ext>
            </a:extLst>
          </p:cNvPr>
          <p:cNvSpPr>
            <a:spLocks noGrp="1"/>
          </p:cNvSpPr>
          <p:nvPr>
            <p:ph type="title"/>
          </p:nvPr>
        </p:nvSpPr>
        <p:spPr>
          <a:xfrm>
            <a:off x="606176" y="365126"/>
            <a:ext cx="10747624" cy="498000"/>
          </a:xfrm>
          <a:prstGeom prst="rect">
            <a:avLst/>
          </a:prstGeom>
        </p:spPr>
        <p:txBody>
          <a:bodyPr/>
          <a:lstStyle>
            <a:lvl1pPr>
              <a:defRPr sz="2200" b="1">
                <a:solidFill>
                  <a:schemeClr val="tx2"/>
                </a:solidFill>
              </a:defRPr>
            </a:lvl1pPr>
          </a:lstStyle>
          <a:p>
            <a:r>
              <a:rPr lang="en-US"/>
              <a:t>Click to edit Master title style</a:t>
            </a:r>
            <a:endParaRPr lang="en-CA" dirty="0"/>
          </a:p>
        </p:txBody>
      </p:sp>
      <p:sp>
        <p:nvSpPr>
          <p:cNvPr id="26" name="Content Placeholder 3">
            <a:extLst>
              <a:ext uri="{FF2B5EF4-FFF2-40B4-BE49-F238E27FC236}">
                <a16:creationId xmlns:a16="http://schemas.microsoft.com/office/drawing/2014/main" id="{8578BE2A-5A8E-4E94-9D47-27922F4EBCE4}"/>
              </a:ext>
            </a:extLst>
          </p:cNvPr>
          <p:cNvSpPr>
            <a:spLocks noGrp="1"/>
          </p:cNvSpPr>
          <p:nvPr>
            <p:ph sz="half" idx="2"/>
          </p:nvPr>
        </p:nvSpPr>
        <p:spPr>
          <a:xfrm>
            <a:off x="606175" y="1028207"/>
            <a:ext cx="10747624" cy="1565364"/>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Picture Placeholder 24" descr="Icon placeholder">
            <a:extLst>
              <a:ext uri="{FF2B5EF4-FFF2-40B4-BE49-F238E27FC236}">
                <a16:creationId xmlns:a16="http://schemas.microsoft.com/office/drawing/2014/main" id="{C5ED0B73-535A-4A5E-B9A5-63793C33743C}"/>
              </a:ext>
            </a:extLst>
          </p:cNvPr>
          <p:cNvSpPr>
            <a:spLocks noGrp="1"/>
          </p:cNvSpPr>
          <p:nvPr>
            <p:ph type="pic" sz="quarter" idx="12"/>
          </p:nvPr>
        </p:nvSpPr>
        <p:spPr>
          <a:xfrm>
            <a:off x="1058992" y="3140476"/>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dirty="0"/>
              <a:t>Click icon to add picture</a:t>
            </a:r>
            <a:endParaRPr lang="en-CA" dirty="0"/>
          </a:p>
        </p:txBody>
      </p:sp>
      <p:sp>
        <p:nvSpPr>
          <p:cNvPr id="21" name="Text Placeholder 10">
            <a:extLst>
              <a:ext uri="{FF2B5EF4-FFF2-40B4-BE49-F238E27FC236}">
                <a16:creationId xmlns:a16="http://schemas.microsoft.com/office/drawing/2014/main" id="{C5AD65DF-4FE8-4E16-A5E6-9850DC0BBBDE}"/>
              </a:ext>
            </a:extLst>
          </p:cNvPr>
          <p:cNvSpPr>
            <a:spLocks noGrp="1"/>
          </p:cNvSpPr>
          <p:nvPr>
            <p:ph type="body" sz="quarter" idx="16" hasCustomPrompt="1"/>
          </p:nvPr>
        </p:nvSpPr>
        <p:spPr>
          <a:xfrm>
            <a:off x="827314" y="5010880"/>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endParaRPr lang="en-CA" dirty="0"/>
          </a:p>
        </p:txBody>
      </p:sp>
      <p:sp>
        <p:nvSpPr>
          <p:cNvPr id="18" name="Picture Placeholder 27" descr="Icon placeholder">
            <a:extLst>
              <a:ext uri="{FF2B5EF4-FFF2-40B4-BE49-F238E27FC236}">
                <a16:creationId xmlns:a16="http://schemas.microsoft.com/office/drawing/2014/main" id="{F5B7D2D7-D23A-4A75-A8CE-49A3C9FA55F6}"/>
              </a:ext>
            </a:extLst>
          </p:cNvPr>
          <p:cNvSpPr>
            <a:spLocks noGrp="1"/>
          </p:cNvSpPr>
          <p:nvPr>
            <p:ph type="pic" sz="quarter" idx="13"/>
          </p:nvPr>
        </p:nvSpPr>
        <p:spPr>
          <a:xfrm>
            <a:off x="3510278" y="3140476"/>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dirty="0"/>
              <a:t>Click icon to add picture</a:t>
            </a:r>
            <a:endParaRPr lang="en-CA" dirty="0"/>
          </a:p>
        </p:txBody>
      </p:sp>
      <p:sp>
        <p:nvSpPr>
          <p:cNvPr id="22" name="Text Placeholder 10">
            <a:extLst>
              <a:ext uri="{FF2B5EF4-FFF2-40B4-BE49-F238E27FC236}">
                <a16:creationId xmlns:a16="http://schemas.microsoft.com/office/drawing/2014/main" id="{53866DAA-C44F-4D58-BD68-DCFBFBFF5D84}"/>
              </a:ext>
            </a:extLst>
          </p:cNvPr>
          <p:cNvSpPr>
            <a:spLocks noGrp="1"/>
          </p:cNvSpPr>
          <p:nvPr>
            <p:ph type="body" sz="quarter" idx="17" hasCustomPrompt="1"/>
          </p:nvPr>
        </p:nvSpPr>
        <p:spPr>
          <a:xfrm>
            <a:off x="3278600" y="5010880"/>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endParaRPr lang="en-CA" dirty="0"/>
          </a:p>
        </p:txBody>
      </p:sp>
      <p:sp>
        <p:nvSpPr>
          <p:cNvPr id="19" name="Picture Placeholder 28" descr="Icon placeholder">
            <a:extLst>
              <a:ext uri="{FF2B5EF4-FFF2-40B4-BE49-F238E27FC236}">
                <a16:creationId xmlns:a16="http://schemas.microsoft.com/office/drawing/2014/main" id="{11F670D0-049C-4203-87C3-5351081AF9A5}"/>
              </a:ext>
            </a:extLst>
          </p:cNvPr>
          <p:cNvSpPr>
            <a:spLocks noGrp="1"/>
          </p:cNvSpPr>
          <p:nvPr>
            <p:ph type="pic" sz="quarter" idx="14"/>
          </p:nvPr>
        </p:nvSpPr>
        <p:spPr>
          <a:xfrm>
            <a:off x="5961564" y="3140476"/>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dirty="0"/>
              <a:t>Click icon to add picture</a:t>
            </a:r>
            <a:endParaRPr lang="en-CA" dirty="0"/>
          </a:p>
        </p:txBody>
      </p:sp>
      <p:sp>
        <p:nvSpPr>
          <p:cNvPr id="23" name="Text Placeholder 10">
            <a:extLst>
              <a:ext uri="{FF2B5EF4-FFF2-40B4-BE49-F238E27FC236}">
                <a16:creationId xmlns:a16="http://schemas.microsoft.com/office/drawing/2014/main" id="{1A51B6FD-5ED1-4A8D-A288-5967EF313709}"/>
              </a:ext>
            </a:extLst>
          </p:cNvPr>
          <p:cNvSpPr>
            <a:spLocks noGrp="1"/>
          </p:cNvSpPr>
          <p:nvPr>
            <p:ph type="body" sz="quarter" idx="18" hasCustomPrompt="1"/>
          </p:nvPr>
        </p:nvSpPr>
        <p:spPr>
          <a:xfrm>
            <a:off x="5729886" y="5010880"/>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endParaRPr lang="en-CA" dirty="0"/>
          </a:p>
        </p:txBody>
      </p:sp>
      <p:sp>
        <p:nvSpPr>
          <p:cNvPr id="20" name="Picture Placeholder 29" descr="Icon placeholder">
            <a:extLst>
              <a:ext uri="{FF2B5EF4-FFF2-40B4-BE49-F238E27FC236}">
                <a16:creationId xmlns:a16="http://schemas.microsoft.com/office/drawing/2014/main" id="{BF42289B-93F8-45D4-AA5B-CBED81234F0A}"/>
              </a:ext>
            </a:extLst>
          </p:cNvPr>
          <p:cNvSpPr>
            <a:spLocks noGrp="1"/>
          </p:cNvSpPr>
          <p:nvPr>
            <p:ph type="pic" sz="quarter" idx="15"/>
          </p:nvPr>
        </p:nvSpPr>
        <p:spPr>
          <a:xfrm>
            <a:off x="8412851" y="3140476"/>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dirty="0"/>
              <a:t>Click icon to add picture</a:t>
            </a:r>
            <a:endParaRPr lang="en-CA" dirty="0"/>
          </a:p>
        </p:txBody>
      </p:sp>
      <p:sp>
        <p:nvSpPr>
          <p:cNvPr id="24" name="Text Placeholder 10">
            <a:extLst>
              <a:ext uri="{FF2B5EF4-FFF2-40B4-BE49-F238E27FC236}">
                <a16:creationId xmlns:a16="http://schemas.microsoft.com/office/drawing/2014/main" id="{0F40F451-14AE-4DCD-B323-BB2A01C82ABB}"/>
              </a:ext>
            </a:extLst>
          </p:cNvPr>
          <p:cNvSpPr>
            <a:spLocks noGrp="1"/>
          </p:cNvSpPr>
          <p:nvPr>
            <p:ph type="body" sz="quarter" idx="19" hasCustomPrompt="1"/>
          </p:nvPr>
        </p:nvSpPr>
        <p:spPr>
          <a:xfrm>
            <a:off x="8181173" y="5010880"/>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endParaRPr lang="en-CA" dirty="0"/>
          </a:p>
        </p:txBody>
      </p:sp>
      <p:sp>
        <p:nvSpPr>
          <p:cNvPr id="15" name="Date Placeholder 6">
            <a:extLst>
              <a:ext uri="{FF2B5EF4-FFF2-40B4-BE49-F238E27FC236}">
                <a16:creationId xmlns:a16="http://schemas.microsoft.com/office/drawing/2014/main" id="{56A29FEB-E92A-4CEF-BCA9-1541DF2F7968}"/>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14" name="Footer Placeholder 7">
            <a:extLst>
              <a:ext uri="{FF2B5EF4-FFF2-40B4-BE49-F238E27FC236}">
                <a16:creationId xmlns:a16="http://schemas.microsoft.com/office/drawing/2014/main" id="{5043C905-7AA9-4877-B168-91755CC413B2}"/>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4" name="hrSlideMaster.Information 2Header" descr=" ">
            <a:extLst>
              <a:ext uri="{FF2B5EF4-FFF2-40B4-BE49-F238E27FC236}">
                <a16:creationId xmlns:a16="http://schemas.microsoft.com/office/drawing/2014/main" id="{1CB1A2CA-6878-4CF5-86BB-BC2C85DE8B79}"/>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07486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6">
            <a:extLst>
              <a:ext uri="{FF2B5EF4-FFF2-40B4-BE49-F238E27FC236}">
                <a16:creationId xmlns:a16="http://schemas.microsoft.com/office/drawing/2014/main" id="{392BAE5D-62D9-420B-AB9D-57316C5F1EA9}"/>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2" name="Footer Placeholder 7">
            <a:extLst>
              <a:ext uri="{FF2B5EF4-FFF2-40B4-BE49-F238E27FC236}">
                <a16:creationId xmlns:a16="http://schemas.microsoft.com/office/drawing/2014/main" id="{9AF98266-1632-4C71-8377-51A936347C20}"/>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4" name="hrSlideMaster.BlankHeader" descr=" ">
            <a:extLst>
              <a:ext uri="{FF2B5EF4-FFF2-40B4-BE49-F238E27FC236}">
                <a16:creationId xmlns:a16="http://schemas.microsoft.com/office/drawing/2014/main" id="{78D08C7E-02B0-763E-3F68-78A10FA9DCBE}"/>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81179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06175" y="365126"/>
            <a:ext cx="10674851" cy="1247918"/>
          </a:xfrm>
          <a:prstGeom prst="rect">
            <a:avLst/>
          </a:prstGeom>
        </p:spPr>
        <p:txBody>
          <a:bodyPr/>
          <a:lstStyle>
            <a:lvl1pPr>
              <a:defRPr sz="2200" b="1">
                <a:solidFill>
                  <a:schemeClr val="tx2"/>
                </a:solidFill>
              </a:defRPr>
            </a:lvl1pPr>
          </a:lstStyle>
          <a:p>
            <a:r>
              <a:rPr lang="en-US"/>
              <a:t>Click to edit Master title style</a:t>
            </a:r>
            <a:endParaRPr lang="en-CA" dirty="0"/>
          </a:p>
        </p:txBody>
      </p:sp>
      <p:sp>
        <p:nvSpPr>
          <p:cNvPr id="3" name="Text Placeholder 2"/>
          <p:cNvSpPr>
            <a:spLocks noGrp="1"/>
          </p:cNvSpPr>
          <p:nvPr>
            <p:ph type="body" idx="1"/>
          </p:nvPr>
        </p:nvSpPr>
        <p:spPr>
          <a:xfrm>
            <a:off x="606175" y="1685926"/>
            <a:ext cx="5391401"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6175" y="2505075"/>
            <a:ext cx="5391400"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Date Placeholder 6">
            <a:extLst>
              <a:ext uri="{FF2B5EF4-FFF2-40B4-BE49-F238E27FC236}">
                <a16:creationId xmlns:a16="http://schemas.microsoft.com/office/drawing/2014/main" id="{D58DE810-6683-481C-A3C8-7EEC41B132DB}"/>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9" name="Footer Placeholder 7">
            <a:extLst>
              <a:ext uri="{FF2B5EF4-FFF2-40B4-BE49-F238E27FC236}">
                <a16:creationId xmlns:a16="http://schemas.microsoft.com/office/drawing/2014/main" id="{89ACA5BB-FE2D-4063-B03C-6F44B022387F}"/>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7" name="hrSlideMaster.Title &amp; contentHeader" descr=" ">
            <a:extLst>
              <a:ext uri="{FF2B5EF4-FFF2-40B4-BE49-F238E27FC236}">
                <a16:creationId xmlns:a16="http://schemas.microsoft.com/office/drawing/2014/main" id="{61BA7725-C470-4EA6-AE36-C327A7B9285F}"/>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751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content 2">
    <p:spTree>
      <p:nvGrpSpPr>
        <p:cNvPr id="1" name=""/>
        <p:cNvGrpSpPr/>
        <p:nvPr/>
      </p:nvGrpSpPr>
      <p:grpSpPr>
        <a:xfrm>
          <a:off x="0" y="0"/>
          <a:ext cx="0" cy="0"/>
          <a:chOff x="0" y="0"/>
          <a:chExt cx="0" cy="0"/>
        </a:xfrm>
      </p:grpSpPr>
      <p:sp>
        <p:nvSpPr>
          <p:cNvPr id="2" name="Title 1"/>
          <p:cNvSpPr>
            <a:spLocks noGrp="1"/>
          </p:cNvSpPr>
          <p:nvPr>
            <p:ph type="title"/>
          </p:nvPr>
        </p:nvSpPr>
        <p:spPr>
          <a:xfrm>
            <a:off x="606175" y="365126"/>
            <a:ext cx="10674851" cy="1247918"/>
          </a:xfrm>
          <a:prstGeom prst="rect">
            <a:avLst/>
          </a:prstGeom>
        </p:spPr>
        <p:txBody>
          <a:bodyPr/>
          <a:lstStyle>
            <a:lvl1pPr>
              <a:defRPr sz="2200" b="1">
                <a:solidFill>
                  <a:schemeClr val="tx2"/>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606175" y="1685926"/>
            <a:ext cx="10674853"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6174" y="2505075"/>
            <a:ext cx="10674851"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Date Placeholder 6">
            <a:extLst>
              <a:ext uri="{FF2B5EF4-FFF2-40B4-BE49-F238E27FC236}">
                <a16:creationId xmlns:a16="http://schemas.microsoft.com/office/drawing/2014/main" id="{CBC80610-CB94-4B27-BC3D-2143AE6B1EC1}"/>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9" name="Footer Placeholder 7">
            <a:extLst>
              <a:ext uri="{FF2B5EF4-FFF2-40B4-BE49-F238E27FC236}">
                <a16:creationId xmlns:a16="http://schemas.microsoft.com/office/drawing/2014/main" id="{FF0967FC-1CDF-4787-BD65-8D7C02C55589}"/>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7" name="hrSlideMaster.Title &amp; content 2Header" descr=" ">
            <a:extLst>
              <a:ext uri="{FF2B5EF4-FFF2-40B4-BE49-F238E27FC236}">
                <a16:creationId xmlns:a16="http://schemas.microsoft.com/office/drawing/2014/main" id="{B47F2EE9-5F84-42F8-BE1A-BE0C48CCA674}"/>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45495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3">
    <p:spTree>
      <p:nvGrpSpPr>
        <p:cNvPr id="1" name=""/>
        <p:cNvGrpSpPr/>
        <p:nvPr/>
      </p:nvGrpSpPr>
      <p:grpSpPr>
        <a:xfrm>
          <a:off x="0" y="0"/>
          <a:ext cx="0" cy="0"/>
          <a:chOff x="0" y="0"/>
          <a:chExt cx="0" cy="0"/>
        </a:xfrm>
      </p:grpSpPr>
      <p:sp>
        <p:nvSpPr>
          <p:cNvPr id="2" name="Title 1"/>
          <p:cNvSpPr>
            <a:spLocks noGrp="1"/>
          </p:cNvSpPr>
          <p:nvPr>
            <p:ph type="title"/>
          </p:nvPr>
        </p:nvSpPr>
        <p:spPr>
          <a:xfrm>
            <a:off x="606175" y="365126"/>
            <a:ext cx="10674851" cy="470897"/>
          </a:xfrm>
          <a:prstGeom prst="rect">
            <a:avLst/>
          </a:prstGeom>
        </p:spPr>
        <p:txBody>
          <a:bodyPr/>
          <a:lstStyle>
            <a:lvl1pPr>
              <a:defRPr sz="2200" b="1">
                <a:solidFill>
                  <a:schemeClr val="tx2"/>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606174" y="924150"/>
            <a:ext cx="10674853" cy="373427"/>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6174" y="1297577"/>
            <a:ext cx="10674851" cy="4892085"/>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Date Placeholder 6">
            <a:extLst>
              <a:ext uri="{FF2B5EF4-FFF2-40B4-BE49-F238E27FC236}">
                <a16:creationId xmlns:a16="http://schemas.microsoft.com/office/drawing/2014/main" id="{8C1FD860-7595-40EC-9D4C-A7EE257B4527}"/>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10" name="Footer Placeholder 7">
            <a:extLst>
              <a:ext uri="{FF2B5EF4-FFF2-40B4-BE49-F238E27FC236}">
                <a16:creationId xmlns:a16="http://schemas.microsoft.com/office/drawing/2014/main" id="{ABA3778B-6F2D-40B2-B75A-7776FBB978A8}"/>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7" name="hrSlideMaster.Title &amp; content 3Header" descr=" ">
            <a:extLst>
              <a:ext uri="{FF2B5EF4-FFF2-40B4-BE49-F238E27FC236}">
                <a16:creationId xmlns:a16="http://schemas.microsoft.com/office/drawing/2014/main" id="{64ADFC8C-5351-4F2F-A41E-A3DD36AF23B0}"/>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46990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 &amp; right-aligned image">
    <p:spTree>
      <p:nvGrpSpPr>
        <p:cNvPr id="1" name=""/>
        <p:cNvGrpSpPr/>
        <p:nvPr/>
      </p:nvGrpSpPr>
      <p:grpSpPr>
        <a:xfrm>
          <a:off x="0" y="0"/>
          <a:ext cx="0" cy="0"/>
          <a:chOff x="0" y="0"/>
          <a:chExt cx="0" cy="0"/>
        </a:xfrm>
      </p:grpSpPr>
      <p:sp>
        <p:nvSpPr>
          <p:cNvPr id="6" name="Title 1"/>
          <p:cNvSpPr>
            <a:spLocks noGrp="1"/>
          </p:cNvSpPr>
          <p:nvPr>
            <p:ph type="title"/>
          </p:nvPr>
        </p:nvSpPr>
        <p:spPr>
          <a:xfrm>
            <a:off x="606175" y="365126"/>
            <a:ext cx="5391401" cy="1247917"/>
          </a:xfrm>
          <a:prstGeom prst="rect">
            <a:avLst/>
          </a:prstGeom>
        </p:spPr>
        <p:txBody>
          <a:bodyPr/>
          <a:lstStyle>
            <a:lvl1pPr>
              <a:defRPr sz="2200" b="1">
                <a:solidFill>
                  <a:schemeClr val="tx2"/>
                </a:solidFill>
              </a:defRPr>
            </a:lvl1pPr>
          </a:lstStyle>
          <a:p>
            <a:r>
              <a:rPr lang="en-US" dirty="0"/>
              <a:t>Click to edit Master title style</a:t>
            </a:r>
            <a:endParaRPr lang="en-CA" dirty="0"/>
          </a:p>
        </p:txBody>
      </p:sp>
      <p:sp>
        <p:nvSpPr>
          <p:cNvPr id="7" name="Text Placeholder 2"/>
          <p:cNvSpPr>
            <a:spLocks noGrp="1"/>
          </p:cNvSpPr>
          <p:nvPr>
            <p:ph type="body" idx="1"/>
          </p:nvPr>
        </p:nvSpPr>
        <p:spPr>
          <a:xfrm>
            <a:off x="606175" y="1685926"/>
            <a:ext cx="5391401"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606175" y="2505075"/>
            <a:ext cx="5391401"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3" name="Picture Placeholder 32" descr="Image placeholder"/>
          <p:cNvSpPr>
            <a:spLocks noGrp="1"/>
          </p:cNvSpPr>
          <p:nvPr>
            <p:ph type="pic" sz="quarter" idx="10"/>
          </p:nvPr>
        </p:nvSpPr>
        <p:spPr>
          <a:xfrm>
            <a:off x="6352674" y="276998"/>
            <a:ext cx="5839326" cy="6581001"/>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3462" h="6279849">
                <a:moveTo>
                  <a:pt x="1988130" y="1"/>
                </a:moveTo>
                <a:cubicBezTo>
                  <a:pt x="2492509" y="-96"/>
                  <a:pt x="4033756" y="7654"/>
                  <a:pt x="4862589" y="12563"/>
                </a:cubicBezTo>
                <a:lnTo>
                  <a:pt x="4963462" y="13169"/>
                </a:lnTo>
                <a:lnTo>
                  <a:pt x="4963462" y="6279849"/>
                </a:lnTo>
                <a:lnTo>
                  <a:pt x="2724464" y="6279849"/>
                </a:lnTo>
                <a:lnTo>
                  <a:pt x="754792" y="4372850"/>
                </a:lnTo>
                <a:cubicBezTo>
                  <a:pt x="-81341" y="3680327"/>
                  <a:pt x="-350605" y="2231440"/>
                  <a:pt x="611185" y="1215791"/>
                </a:cubicBezTo>
                <a:cubicBezTo>
                  <a:pt x="1806331" y="20645"/>
                  <a:pt x="628775" y="1196234"/>
                  <a:pt x="1823922" y="1087"/>
                </a:cubicBezTo>
                <a:cubicBezTo>
                  <a:pt x="1827854" y="354"/>
                  <a:pt x="1887255" y="21"/>
                  <a:pt x="1988130" y="1"/>
                </a:cubicBezTo>
                <a:close/>
              </a:path>
            </a:pathLst>
          </a:custGeom>
        </p:spPr>
        <p:txBody>
          <a:bodyPr wrap="square">
            <a:noAutofit/>
          </a:bodyPr>
          <a:lstStyle>
            <a:lvl1pPr marL="0" indent="0">
              <a:buNone/>
              <a:defRPr>
                <a:solidFill>
                  <a:schemeClr val="tx1">
                    <a:lumMod val="85000"/>
                    <a:lumOff val="15000"/>
                  </a:schemeClr>
                </a:solidFill>
              </a:defRPr>
            </a:lvl1pPr>
          </a:lstStyle>
          <a:p>
            <a:r>
              <a:rPr lang="en-US" dirty="0"/>
              <a:t>Click icon to add picture</a:t>
            </a:r>
            <a:endParaRPr lang="en-CA" dirty="0"/>
          </a:p>
        </p:txBody>
      </p:sp>
      <p:sp>
        <p:nvSpPr>
          <p:cNvPr id="10" name="Footer Placeholder 7">
            <a:extLst>
              <a:ext uri="{FF2B5EF4-FFF2-40B4-BE49-F238E27FC236}">
                <a16:creationId xmlns:a16="http://schemas.microsoft.com/office/drawing/2014/main" id="{66F0BB4D-EDFE-4EAA-B186-164F4ED507F4}"/>
              </a:ext>
            </a:extLst>
          </p:cNvPr>
          <p:cNvSpPr>
            <a:spLocks noGrp="1"/>
          </p:cNvSpPr>
          <p:nvPr>
            <p:ph type="ftr" sz="quarter" idx="15"/>
          </p:nvPr>
        </p:nvSpPr>
        <p:spPr>
          <a:xfrm>
            <a:off x="874948" y="6221481"/>
            <a:ext cx="4382852" cy="365125"/>
          </a:xfrm>
          <a:prstGeom prst="rect">
            <a:avLst/>
          </a:prstGeom>
        </p:spPr>
        <p:txBody>
          <a:bodyPr anchor="ctr"/>
          <a:lstStyle>
            <a:lvl1pPr algn="l">
              <a:defRPr sz="900">
                <a:solidFill>
                  <a:schemeClr val="tx1">
                    <a:lumMod val="85000"/>
                    <a:lumOff val="15000"/>
                  </a:schemeClr>
                </a:solidFill>
              </a:defRPr>
            </a:lvl1pPr>
          </a:lstStyle>
          <a:p>
            <a:endParaRPr lang="fr-CA" dirty="0"/>
          </a:p>
        </p:txBody>
      </p:sp>
      <p:pic>
        <p:nvPicPr>
          <p:cNvPr id="11" name="Picture 10">
            <a:extLst>
              <a:ext uri="{FF2B5EF4-FFF2-40B4-BE49-F238E27FC236}">
                <a16:creationId xmlns:a16="http://schemas.microsoft.com/office/drawing/2014/main" id="{9986CDF5-57DB-4EB2-9399-067F37BB1D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1547" y="6166347"/>
            <a:ext cx="521969" cy="521208"/>
          </a:xfrm>
          <a:prstGeom prst="rect">
            <a:avLst/>
          </a:prstGeom>
        </p:spPr>
      </p:pic>
      <p:pic>
        <p:nvPicPr>
          <p:cNvPr id="12" name="Picture 11">
            <a:extLst>
              <a:ext uri="{FF2B5EF4-FFF2-40B4-BE49-F238E27FC236}">
                <a16:creationId xmlns:a16="http://schemas.microsoft.com/office/drawing/2014/main" id="{051AB2F7-DFF0-47A1-B504-8EC324FD6B16}"/>
              </a:ext>
              <a:ext uri="{C183D7F6-B498-43B3-948B-1728B52AA6E4}">
                <adec:decorative xmlns:adec="http://schemas.microsoft.com/office/drawing/2017/decorative" val="1"/>
              </a:ext>
            </a:extLst>
          </p:cNvPr>
          <p:cNvPicPr>
            <a:picLocks noChangeAspect="1"/>
          </p:cNvPicPr>
          <p:nvPr userDrawn="1"/>
        </p:nvPicPr>
        <p:blipFill rotWithShape="1">
          <a:blip r:embed="rId3"/>
          <a:srcRect r="54672" b="43122"/>
          <a:stretch/>
        </p:blipFill>
        <p:spPr>
          <a:xfrm flipH="1">
            <a:off x="3049" y="6337300"/>
            <a:ext cx="415336" cy="520700"/>
          </a:xfrm>
          <a:prstGeom prst="rect">
            <a:avLst/>
          </a:prstGeom>
        </p:spPr>
      </p:pic>
      <p:sp>
        <p:nvSpPr>
          <p:cNvPr id="15" name="Date Placeholder 6">
            <a:extLst>
              <a:ext uri="{FF2B5EF4-FFF2-40B4-BE49-F238E27FC236}">
                <a16:creationId xmlns:a16="http://schemas.microsoft.com/office/drawing/2014/main" id="{26E81567-21E5-4B2C-9CE1-319019C0F0D5}"/>
              </a:ext>
            </a:extLst>
          </p:cNvPr>
          <p:cNvSpPr>
            <a:spLocks noGrp="1"/>
          </p:cNvSpPr>
          <p:nvPr>
            <p:ph type="dt" sz="half" idx="16"/>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14" name="Slide Number Placeholder 5">
            <a:extLst>
              <a:ext uri="{FF2B5EF4-FFF2-40B4-BE49-F238E27FC236}">
                <a16:creationId xmlns:a16="http://schemas.microsoft.com/office/drawing/2014/main" id="{0E2E8673-525C-4DD4-9A30-9FEFF89D3FF0}"/>
              </a:ext>
            </a:extLst>
          </p:cNvPr>
          <p:cNvSpPr txBox="1">
            <a:spLocks/>
          </p:cNvSpPr>
          <p:nvPr userDrawn="1"/>
        </p:nvSpPr>
        <p:spPr>
          <a:xfrm flipH="1">
            <a:off x="323950" y="6235267"/>
            <a:ext cx="495029" cy="365125"/>
          </a:xfrm>
          <a:prstGeom prst="rect">
            <a:avLst/>
          </a:prstGeom>
        </p:spPr>
        <p:txBody>
          <a:bodyPr anchor="ctr"/>
          <a:lstStyle>
            <a:defPPr>
              <a:defRPr lang="en-US"/>
            </a:defPPr>
            <a:lvl1pPr marL="0" algn="l" defTabSz="914400" rtl="0" eaLnBrk="1" latinLnBrk="0" hangingPunct="1">
              <a:defRPr sz="1400" b="1"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5AAA47A-2FC3-4655-AE12-3C57E1D8CC04}" type="slidenum">
              <a:rPr lang="en-CA" smtClean="0"/>
              <a:pPr algn="ctr"/>
              <a:t>‹#›</a:t>
            </a:fld>
            <a:endParaRPr lang="en-CA" dirty="0"/>
          </a:p>
        </p:txBody>
      </p:sp>
      <p:sp>
        <p:nvSpPr>
          <p:cNvPr id="4" name="hrSlideMaster.Content &amp; right-aligned imageHeader" descr=" ">
            <a:extLst>
              <a:ext uri="{FF2B5EF4-FFF2-40B4-BE49-F238E27FC236}">
                <a16:creationId xmlns:a16="http://schemas.microsoft.com/office/drawing/2014/main" id="{CB3481B8-EA2D-4C56-82F6-A648384E5E07}"/>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01745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mp; left-aligned image">
    <p:spTree>
      <p:nvGrpSpPr>
        <p:cNvPr id="1" name=""/>
        <p:cNvGrpSpPr/>
        <p:nvPr/>
      </p:nvGrpSpPr>
      <p:grpSpPr>
        <a:xfrm>
          <a:off x="0" y="0"/>
          <a:ext cx="0" cy="0"/>
          <a:chOff x="0" y="0"/>
          <a:chExt cx="0" cy="0"/>
        </a:xfrm>
      </p:grpSpPr>
      <p:sp>
        <p:nvSpPr>
          <p:cNvPr id="6" name="Title 1"/>
          <p:cNvSpPr>
            <a:spLocks noGrp="1"/>
          </p:cNvSpPr>
          <p:nvPr>
            <p:ph type="title"/>
          </p:nvPr>
        </p:nvSpPr>
        <p:spPr>
          <a:xfrm>
            <a:off x="6196015" y="365126"/>
            <a:ext cx="5085011" cy="1247917"/>
          </a:xfrm>
          <a:prstGeom prst="rect">
            <a:avLst/>
          </a:prstGeom>
        </p:spPr>
        <p:txBody>
          <a:bodyPr/>
          <a:lstStyle>
            <a:lvl1pPr>
              <a:defRPr sz="2200" b="1">
                <a:solidFill>
                  <a:schemeClr val="tx2"/>
                </a:solidFill>
              </a:defRPr>
            </a:lvl1pPr>
          </a:lstStyle>
          <a:p>
            <a:r>
              <a:rPr lang="en-US"/>
              <a:t>Click to edit Master title style</a:t>
            </a:r>
            <a:endParaRPr lang="en-CA" dirty="0"/>
          </a:p>
        </p:txBody>
      </p:sp>
      <p:sp>
        <p:nvSpPr>
          <p:cNvPr id="9" name="Text Placeholder 2">
            <a:extLst>
              <a:ext uri="{FF2B5EF4-FFF2-40B4-BE49-F238E27FC236}">
                <a16:creationId xmlns:a16="http://schemas.microsoft.com/office/drawing/2014/main" id="{D60D0716-BF55-46AF-9387-1A5CE6F05BE9}"/>
              </a:ext>
            </a:extLst>
          </p:cNvPr>
          <p:cNvSpPr>
            <a:spLocks noGrp="1"/>
          </p:cNvSpPr>
          <p:nvPr>
            <p:ph type="body" idx="13"/>
          </p:nvPr>
        </p:nvSpPr>
        <p:spPr>
          <a:xfrm>
            <a:off x="6196014" y="1685926"/>
            <a:ext cx="5085012"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CB135FE7-354F-427A-AFEF-021AA32B8636}"/>
              </a:ext>
            </a:extLst>
          </p:cNvPr>
          <p:cNvSpPr>
            <a:spLocks noGrp="1"/>
          </p:cNvSpPr>
          <p:nvPr>
            <p:ph sz="half" idx="14"/>
          </p:nvPr>
        </p:nvSpPr>
        <p:spPr>
          <a:xfrm>
            <a:off x="6196014" y="2505075"/>
            <a:ext cx="5085012"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3" name="Picture Placeholder 32" descr="Image placeholder"/>
          <p:cNvSpPr>
            <a:spLocks noGrp="1"/>
          </p:cNvSpPr>
          <p:nvPr>
            <p:ph type="pic" sz="quarter" idx="10"/>
          </p:nvPr>
        </p:nvSpPr>
        <p:spPr>
          <a:xfrm flipH="1">
            <a:off x="0" y="276999"/>
            <a:ext cx="5843016" cy="6581002"/>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3462" h="6279849">
                <a:moveTo>
                  <a:pt x="1988130" y="1"/>
                </a:moveTo>
                <a:cubicBezTo>
                  <a:pt x="2492509" y="-96"/>
                  <a:pt x="4033756" y="7654"/>
                  <a:pt x="4862589" y="12563"/>
                </a:cubicBezTo>
                <a:lnTo>
                  <a:pt x="4963462" y="13169"/>
                </a:lnTo>
                <a:lnTo>
                  <a:pt x="4963462" y="6279849"/>
                </a:lnTo>
                <a:lnTo>
                  <a:pt x="2724464" y="6279849"/>
                </a:lnTo>
                <a:lnTo>
                  <a:pt x="754792" y="4372850"/>
                </a:lnTo>
                <a:cubicBezTo>
                  <a:pt x="-81341" y="3680327"/>
                  <a:pt x="-350605" y="2231440"/>
                  <a:pt x="611185" y="1215791"/>
                </a:cubicBezTo>
                <a:cubicBezTo>
                  <a:pt x="1806331" y="20645"/>
                  <a:pt x="628775" y="1196234"/>
                  <a:pt x="1823922" y="1087"/>
                </a:cubicBezTo>
                <a:cubicBezTo>
                  <a:pt x="1827854" y="354"/>
                  <a:pt x="1887255" y="21"/>
                  <a:pt x="1988130" y="1"/>
                </a:cubicBezTo>
                <a:close/>
              </a:path>
            </a:pathLst>
          </a:custGeom>
        </p:spPr>
        <p:txBody>
          <a:bodyPr wrap="square">
            <a:noAutofit/>
          </a:bodyPr>
          <a:lstStyle>
            <a:lvl1pPr marL="0" indent="0">
              <a:buNone/>
              <a:defRPr>
                <a:solidFill>
                  <a:schemeClr val="tx1">
                    <a:lumMod val="85000"/>
                    <a:lumOff val="15000"/>
                  </a:schemeClr>
                </a:solidFill>
              </a:defRPr>
            </a:lvl1pPr>
          </a:lstStyle>
          <a:p>
            <a:r>
              <a:rPr lang="en-US" dirty="0"/>
              <a:t>Click icon to add picture</a:t>
            </a:r>
            <a:endParaRPr lang="en-CA" dirty="0"/>
          </a:p>
        </p:txBody>
      </p:sp>
      <p:sp>
        <p:nvSpPr>
          <p:cNvPr id="8" name="Footer Placeholder 7">
            <a:extLst>
              <a:ext uri="{FF2B5EF4-FFF2-40B4-BE49-F238E27FC236}">
                <a16:creationId xmlns:a16="http://schemas.microsoft.com/office/drawing/2014/main" id="{ED8AC18D-B485-4808-BA38-E78EE3B4DB34}"/>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11" name="Date Placeholder 6">
            <a:extLst>
              <a:ext uri="{FF2B5EF4-FFF2-40B4-BE49-F238E27FC236}">
                <a16:creationId xmlns:a16="http://schemas.microsoft.com/office/drawing/2014/main" id="{2BD46C5D-0BF9-4BF5-8DE9-533EC9BDE4E3}"/>
              </a:ext>
            </a:extLst>
          </p:cNvPr>
          <p:cNvSpPr>
            <a:spLocks noGrp="1"/>
          </p:cNvSpPr>
          <p:nvPr>
            <p:ph type="dt" sz="half" idx="15"/>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3" name="hrSlideMaster.Content &amp; left-aligned imageHeader" descr=" ">
            <a:extLst>
              <a:ext uri="{FF2B5EF4-FFF2-40B4-BE49-F238E27FC236}">
                <a16:creationId xmlns:a16="http://schemas.microsoft.com/office/drawing/2014/main" id="{AFBCECB4-93FE-4E1C-B9A4-C6B8768BBA29}"/>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23049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6175" y="365126"/>
            <a:ext cx="10674851" cy="1247918"/>
          </a:xfrm>
          <a:prstGeom prst="rect">
            <a:avLst/>
          </a:prstGeom>
        </p:spPr>
        <p:txBody>
          <a:bodyPr/>
          <a:lstStyle>
            <a:lvl1pPr>
              <a:defRPr sz="2200" b="1">
                <a:solidFill>
                  <a:schemeClr val="tx2"/>
                </a:solidFill>
              </a:defRPr>
            </a:lvl1pPr>
          </a:lstStyle>
          <a:p>
            <a:r>
              <a:rPr lang="en-US"/>
              <a:t>Click to edit Master title style</a:t>
            </a:r>
            <a:endParaRPr lang="en-CA" dirty="0"/>
          </a:p>
        </p:txBody>
      </p:sp>
      <p:sp>
        <p:nvSpPr>
          <p:cNvPr id="3" name="Text Placeholder 2"/>
          <p:cNvSpPr>
            <a:spLocks noGrp="1"/>
          </p:cNvSpPr>
          <p:nvPr>
            <p:ph type="body" idx="1"/>
          </p:nvPr>
        </p:nvSpPr>
        <p:spPr>
          <a:xfrm>
            <a:off x="606175" y="1685926"/>
            <a:ext cx="5391401"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6175" y="2505075"/>
            <a:ext cx="5391400"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ext Placeholder 2"/>
          <p:cNvSpPr>
            <a:spLocks noGrp="1"/>
          </p:cNvSpPr>
          <p:nvPr>
            <p:ph type="body" idx="13"/>
          </p:nvPr>
        </p:nvSpPr>
        <p:spPr>
          <a:xfrm>
            <a:off x="6196014" y="1685926"/>
            <a:ext cx="5085012"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4"/>
          </p:nvPr>
        </p:nvSpPr>
        <p:spPr>
          <a:xfrm>
            <a:off x="6196014" y="2505075"/>
            <a:ext cx="5085012"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Footer Placeholder 7">
            <a:extLst>
              <a:ext uri="{FF2B5EF4-FFF2-40B4-BE49-F238E27FC236}">
                <a16:creationId xmlns:a16="http://schemas.microsoft.com/office/drawing/2014/main" id="{69D3BF54-2B71-468B-950F-9355E2481B0D}"/>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14" name="Date Placeholder 6">
            <a:extLst>
              <a:ext uri="{FF2B5EF4-FFF2-40B4-BE49-F238E27FC236}">
                <a16:creationId xmlns:a16="http://schemas.microsoft.com/office/drawing/2014/main" id="{F117F416-1B51-48C3-B41D-DBDD06F2EEF2}"/>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6" name="hrSlideMaster.ComparisonHeader" descr=" ">
            <a:extLst>
              <a:ext uri="{FF2B5EF4-FFF2-40B4-BE49-F238E27FC236}">
                <a16:creationId xmlns:a16="http://schemas.microsoft.com/office/drawing/2014/main" id="{2256B3B8-FC83-4486-92EF-98B25532DBE8}"/>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84431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amp; right-aligned Image">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688369" y="3502783"/>
            <a:ext cx="5361196" cy="441254"/>
          </a:xfrm>
          <a:prstGeom prst="rect">
            <a:avLst/>
          </a:prstGeom>
        </p:spPr>
        <p:txBody>
          <a:bodyPr anchor="ctr"/>
          <a:lstStyle>
            <a:lvl1pPr marL="0" indent="0">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Subheader</a:t>
            </a:r>
            <a:endParaRPr lang="en-CA" dirty="0"/>
          </a:p>
        </p:txBody>
      </p:sp>
      <p:sp>
        <p:nvSpPr>
          <p:cNvPr id="9" name="Title 11">
            <a:extLst>
              <a:ext uri="{FF2B5EF4-FFF2-40B4-BE49-F238E27FC236}">
                <a16:creationId xmlns:a16="http://schemas.microsoft.com/office/drawing/2014/main" id="{EB62B154-123B-4070-AF21-76A4E4149A43}"/>
              </a:ext>
            </a:extLst>
          </p:cNvPr>
          <p:cNvSpPr>
            <a:spLocks noGrp="1"/>
          </p:cNvSpPr>
          <p:nvPr>
            <p:ph type="title" hasCustomPrompt="1"/>
          </p:nvPr>
        </p:nvSpPr>
        <p:spPr>
          <a:xfrm>
            <a:off x="688369" y="2671071"/>
            <a:ext cx="5407631" cy="653796"/>
          </a:xfrm>
          <a:prstGeom prst="roundRect">
            <a:avLst/>
          </a:prstGeom>
          <a:solidFill>
            <a:srgbClr val="005477"/>
          </a:solidFill>
        </p:spPr>
        <p:txBody>
          <a:bodyPr>
            <a:spAutoFit/>
          </a:bodyPr>
          <a:lstStyle>
            <a:lvl1pPr>
              <a:defRPr sz="3600" b="1">
                <a:solidFill>
                  <a:schemeClr val="bg1"/>
                </a:solidFill>
              </a:defRPr>
            </a:lvl1pPr>
          </a:lstStyle>
          <a:p>
            <a:pPr lvl="0"/>
            <a:r>
              <a:rPr lang="en-CA" dirty="0"/>
              <a:t>Section title goes here</a:t>
            </a:r>
          </a:p>
        </p:txBody>
      </p:sp>
      <p:sp>
        <p:nvSpPr>
          <p:cNvPr id="10" name="Footer Placeholder 7">
            <a:extLst>
              <a:ext uri="{FF2B5EF4-FFF2-40B4-BE49-F238E27FC236}">
                <a16:creationId xmlns:a16="http://schemas.microsoft.com/office/drawing/2014/main" id="{A04A0DDC-2CB9-4721-9F0C-CB49F7CEA8D2}"/>
              </a:ext>
            </a:extLst>
          </p:cNvPr>
          <p:cNvSpPr>
            <a:spLocks noGrp="1"/>
          </p:cNvSpPr>
          <p:nvPr>
            <p:ph type="ftr" sz="quarter" idx="15"/>
          </p:nvPr>
        </p:nvSpPr>
        <p:spPr>
          <a:xfrm>
            <a:off x="874948" y="6221481"/>
            <a:ext cx="4382852" cy="365125"/>
          </a:xfrm>
          <a:prstGeom prst="rect">
            <a:avLst/>
          </a:prstGeom>
        </p:spPr>
        <p:txBody>
          <a:bodyPr anchor="ctr"/>
          <a:lstStyle>
            <a:lvl1pPr algn="l">
              <a:defRPr sz="900">
                <a:solidFill>
                  <a:schemeClr val="tx1">
                    <a:lumMod val="85000"/>
                    <a:lumOff val="15000"/>
                  </a:schemeClr>
                </a:solidFill>
              </a:defRPr>
            </a:lvl1pPr>
          </a:lstStyle>
          <a:p>
            <a:endParaRPr lang="fr-CA" dirty="0"/>
          </a:p>
        </p:txBody>
      </p:sp>
      <p:sp>
        <p:nvSpPr>
          <p:cNvPr id="33" name="Picture Placeholder 32" descr="Image placeholder"/>
          <p:cNvSpPr>
            <a:spLocks noGrp="1"/>
          </p:cNvSpPr>
          <p:nvPr>
            <p:ph type="pic" sz="quarter" idx="10"/>
          </p:nvPr>
        </p:nvSpPr>
        <p:spPr>
          <a:xfrm>
            <a:off x="6352674" y="276998"/>
            <a:ext cx="5839326" cy="6581001"/>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3462" h="6279849">
                <a:moveTo>
                  <a:pt x="1988130" y="1"/>
                </a:moveTo>
                <a:cubicBezTo>
                  <a:pt x="2492509" y="-96"/>
                  <a:pt x="4033756" y="7654"/>
                  <a:pt x="4862589" y="12563"/>
                </a:cubicBezTo>
                <a:lnTo>
                  <a:pt x="4963462" y="13169"/>
                </a:lnTo>
                <a:lnTo>
                  <a:pt x="4963462" y="6279849"/>
                </a:lnTo>
                <a:lnTo>
                  <a:pt x="2724464" y="6279849"/>
                </a:lnTo>
                <a:lnTo>
                  <a:pt x="754792" y="4372850"/>
                </a:lnTo>
                <a:cubicBezTo>
                  <a:pt x="-81341" y="3680327"/>
                  <a:pt x="-350605" y="2231440"/>
                  <a:pt x="611185" y="1215791"/>
                </a:cubicBezTo>
                <a:cubicBezTo>
                  <a:pt x="1806331" y="20645"/>
                  <a:pt x="628775" y="1196234"/>
                  <a:pt x="1823922" y="1087"/>
                </a:cubicBezTo>
                <a:cubicBezTo>
                  <a:pt x="1827854" y="354"/>
                  <a:pt x="1887255" y="21"/>
                  <a:pt x="1988130" y="1"/>
                </a:cubicBezTo>
                <a:close/>
              </a:path>
            </a:pathLst>
          </a:custGeom>
        </p:spPr>
        <p:txBody>
          <a:bodyPr wrap="square">
            <a:noAutofit/>
          </a:bodyPr>
          <a:lstStyle>
            <a:lvl1pPr marL="0" indent="0">
              <a:buNone/>
              <a:defRPr>
                <a:solidFill>
                  <a:schemeClr val="tx1">
                    <a:lumMod val="85000"/>
                    <a:lumOff val="15000"/>
                  </a:schemeClr>
                </a:solidFill>
              </a:defRPr>
            </a:lvl1pPr>
          </a:lstStyle>
          <a:p>
            <a:r>
              <a:rPr lang="en-US" dirty="0"/>
              <a:t>Click icon to add picture</a:t>
            </a:r>
            <a:endParaRPr lang="en-CA" dirty="0"/>
          </a:p>
        </p:txBody>
      </p:sp>
      <p:pic>
        <p:nvPicPr>
          <p:cNvPr id="12" name="Picture 11">
            <a:extLst>
              <a:ext uri="{FF2B5EF4-FFF2-40B4-BE49-F238E27FC236}">
                <a16:creationId xmlns:a16="http://schemas.microsoft.com/office/drawing/2014/main" id="{C0CDBC3D-CB50-4074-83D8-3CDEA2F4BE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1547" y="6166347"/>
            <a:ext cx="521969" cy="521208"/>
          </a:xfrm>
          <a:prstGeom prst="rect">
            <a:avLst/>
          </a:prstGeom>
        </p:spPr>
      </p:pic>
      <p:pic>
        <p:nvPicPr>
          <p:cNvPr id="13" name="Picture 12">
            <a:extLst>
              <a:ext uri="{FF2B5EF4-FFF2-40B4-BE49-F238E27FC236}">
                <a16:creationId xmlns:a16="http://schemas.microsoft.com/office/drawing/2014/main" id="{83998C27-D765-4313-B761-E04EBF6EECFF}"/>
              </a:ext>
              <a:ext uri="{C183D7F6-B498-43B3-948B-1728B52AA6E4}">
                <adec:decorative xmlns:adec="http://schemas.microsoft.com/office/drawing/2017/decorative" val="1"/>
              </a:ext>
            </a:extLst>
          </p:cNvPr>
          <p:cNvPicPr>
            <a:picLocks noChangeAspect="1"/>
          </p:cNvPicPr>
          <p:nvPr userDrawn="1"/>
        </p:nvPicPr>
        <p:blipFill rotWithShape="1">
          <a:blip r:embed="rId3"/>
          <a:srcRect r="54672" b="43122"/>
          <a:stretch/>
        </p:blipFill>
        <p:spPr>
          <a:xfrm flipH="1">
            <a:off x="3049" y="6337300"/>
            <a:ext cx="415336" cy="520700"/>
          </a:xfrm>
          <a:prstGeom prst="rect">
            <a:avLst/>
          </a:prstGeom>
        </p:spPr>
      </p:pic>
      <p:sp>
        <p:nvSpPr>
          <p:cNvPr id="14" name="Slide Number Placeholder 5">
            <a:extLst>
              <a:ext uri="{FF2B5EF4-FFF2-40B4-BE49-F238E27FC236}">
                <a16:creationId xmlns:a16="http://schemas.microsoft.com/office/drawing/2014/main" id="{D5FCD4E8-5E2D-4F20-A064-E21A4D9F7D22}"/>
              </a:ext>
            </a:extLst>
          </p:cNvPr>
          <p:cNvSpPr txBox="1">
            <a:spLocks/>
          </p:cNvSpPr>
          <p:nvPr userDrawn="1"/>
        </p:nvSpPr>
        <p:spPr>
          <a:xfrm flipH="1">
            <a:off x="323950" y="6235267"/>
            <a:ext cx="495029" cy="365125"/>
          </a:xfrm>
          <a:prstGeom prst="rect">
            <a:avLst/>
          </a:prstGeom>
        </p:spPr>
        <p:txBody>
          <a:bodyPr anchor="ctr"/>
          <a:lstStyle>
            <a:defPPr>
              <a:defRPr lang="en-US"/>
            </a:defPPr>
            <a:lvl1pPr marL="0" algn="l" defTabSz="914400" rtl="0" eaLnBrk="1" latinLnBrk="0" hangingPunct="1">
              <a:defRPr sz="1400" b="1"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5AAA47A-2FC3-4655-AE12-3C57E1D8CC04}" type="slidenum">
              <a:rPr lang="en-CA" smtClean="0"/>
              <a:pPr algn="ctr"/>
              <a:t>‹#›</a:t>
            </a:fld>
            <a:endParaRPr lang="en-CA" dirty="0"/>
          </a:p>
        </p:txBody>
      </p:sp>
      <p:sp>
        <p:nvSpPr>
          <p:cNvPr id="15" name="Date Placeholder 6">
            <a:extLst>
              <a:ext uri="{FF2B5EF4-FFF2-40B4-BE49-F238E27FC236}">
                <a16:creationId xmlns:a16="http://schemas.microsoft.com/office/drawing/2014/main" id="{C1CFD9E8-C253-4BCC-996F-BD127DF5B3B5}"/>
              </a:ext>
            </a:extLst>
          </p:cNvPr>
          <p:cNvSpPr>
            <a:spLocks noGrp="1"/>
          </p:cNvSpPr>
          <p:nvPr>
            <p:ph type="dt" sz="half" idx="16"/>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3" name="hrSlideMaster.Section title &amp; right-aligned ImageHeader" descr=" ">
            <a:extLst>
              <a:ext uri="{FF2B5EF4-FFF2-40B4-BE49-F238E27FC236}">
                <a16:creationId xmlns:a16="http://schemas.microsoft.com/office/drawing/2014/main" id="{F0689D72-7CDB-482C-8295-02D308C40C33}"/>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0365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mp; left-aligned Image">
    <p:spTree>
      <p:nvGrpSpPr>
        <p:cNvPr id="1" name=""/>
        <p:cNvGrpSpPr/>
        <p:nvPr/>
      </p:nvGrpSpPr>
      <p:grpSpPr>
        <a:xfrm>
          <a:off x="0" y="0"/>
          <a:ext cx="0" cy="0"/>
          <a:chOff x="0" y="0"/>
          <a:chExt cx="0" cy="0"/>
        </a:xfrm>
      </p:grpSpPr>
      <p:sp>
        <p:nvSpPr>
          <p:cNvPr id="9" name="Title 11">
            <a:extLst>
              <a:ext uri="{FF2B5EF4-FFF2-40B4-BE49-F238E27FC236}">
                <a16:creationId xmlns:a16="http://schemas.microsoft.com/office/drawing/2014/main" id="{EB62B154-123B-4070-AF21-76A4E4149A43}"/>
              </a:ext>
            </a:extLst>
          </p:cNvPr>
          <p:cNvSpPr>
            <a:spLocks noGrp="1"/>
          </p:cNvSpPr>
          <p:nvPr>
            <p:ph type="title" hasCustomPrompt="1"/>
          </p:nvPr>
        </p:nvSpPr>
        <p:spPr>
          <a:xfrm>
            <a:off x="6196013" y="2701421"/>
            <a:ext cx="5203507" cy="653796"/>
          </a:xfrm>
          <a:prstGeom prst="roundRect">
            <a:avLst/>
          </a:prstGeom>
          <a:solidFill>
            <a:srgbClr val="005477"/>
          </a:solidFill>
        </p:spPr>
        <p:txBody>
          <a:bodyPr wrap="square">
            <a:spAutoFit/>
          </a:bodyPr>
          <a:lstStyle>
            <a:lvl1pPr>
              <a:defRPr sz="3600" b="1">
                <a:solidFill>
                  <a:schemeClr val="bg1"/>
                </a:solidFill>
              </a:defRPr>
            </a:lvl1pPr>
          </a:lstStyle>
          <a:p>
            <a:pPr lvl="0"/>
            <a:r>
              <a:rPr lang="en-CA" dirty="0"/>
              <a:t>Section title goes here</a:t>
            </a:r>
          </a:p>
        </p:txBody>
      </p:sp>
      <p:sp>
        <p:nvSpPr>
          <p:cNvPr id="11" name="Text Placeholder 10"/>
          <p:cNvSpPr>
            <a:spLocks noGrp="1"/>
          </p:cNvSpPr>
          <p:nvPr>
            <p:ph type="body" sz="quarter" idx="14" hasCustomPrompt="1"/>
          </p:nvPr>
        </p:nvSpPr>
        <p:spPr>
          <a:xfrm>
            <a:off x="6196014" y="3502783"/>
            <a:ext cx="5085012" cy="441254"/>
          </a:xfrm>
          <a:prstGeom prst="rect">
            <a:avLst/>
          </a:prstGeom>
        </p:spPr>
        <p:txBody>
          <a:bodyPr anchor="ctr"/>
          <a:lstStyle>
            <a:lvl1pPr marL="0" indent="0">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dirty="0" err="1"/>
              <a:t>Subheader</a:t>
            </a:r>
            <a:endParaRPr lang="en-CA" noProof="0" dirty="0"/>
          </a:p>
        </p:txBody>
      </p:sp>
      <p:sp>
        <p:nvSpPr>
          <p:cNvPr id="8" name="Picture Placeholder 32" descr="Image placeholder">
            <a:extLst>
              <a:ext uri="{FF2B5EF4-FFF2-40B4-BE49-F238E27FC236}">
                <a16:creationId xmlns:a16="http://schemas.microsoft.com/office/drawing/2014/main" id="{F7A64C1B-96BF-43F9-8A4B-1772AC63A0C4}"/>
              </a:ext>
            </a:extLst>
          </p:cNvPr>
          <p:cNvSpPr>
            <a:spLocks noGrp="1"/>
          </p:cNvSpPr>
          <p:nvPr>
            <p:ph type="pic" sz="quarter" idx="15"/>
          </p:nvPr>
        </p:nvSpPr>
        <p:spPr>
          <a:xfrm flipH="1">
            <a:off x="0" y="276999"/>
            <a:ext cx="5843016" cy="6581002"/>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3462" h="6279849">
                <a:moveTo>
                  <a:pt x="1988130" y="1"/>
                </a:moveTo>
                <a:cubicBezTo>
                  <a:pt x="2492509" y="-96"/>
                  <a:pt x="4033756" y="7654"/>
                  <a:pt x="4862589" y="12563"/>
                </a:cubicBezTo>
                <a:lnTo>
                  <a:pt x="4963462" y="13169"/>
                </a:lnTo>
                <a:lnTo>
                  <a:pt x="4963462" y="6279849"/>
                </a:lnTo>
                <a:lnTo>
                  <a:pt x="2724464" y="6279849"/>
                </a:lnTo>
                <a:lnTo>
                  <a:pt x="754792" y="4372850"/>
                </a:lnTo>
                <a:cubicBezTo>
                  <a:pt x="-81341" y="3680327"/>
                  <a:pt x="-350605" y="2231440"/>
                  <a:pt x="611185" y="1215791"/>
                </a:cubicBezTo>
                <a:cubicBezTo>
                  <a:pt x="1806331" y="20645"/>
                  <a:pt x="628775" y="1196234"/>
                  <a:pt x="1823922" y="1087"/>
                </a:cubicBezTo>
                <a:cubicBezTo>
                  <a:pt x="1827854" y="354"/>
                  <a:pt x="1887255" y="21"/>
                  <a:pt x="1988130" y="1"/>
                </a:cubicBezTo>
                <a:close/>
              </a:path>
            </a:pathLst>
          </a:custGeom>
        </p:spPr>
        <p:txBody>
          <a:bodyPr wrap="square">
            <a:noAutofit/>
          </a:bodyPr>
          <a:lstStyle>
            <a:lvl1pPr marL="0" indent="0">
              <a:buNone/>
              <a:defRPr>
                <a:solidFill>
                  <a:schemeClr val="tx1">
                    <a:lumMod val="85000"/>
                    <a:lumOff val="15000"/>
                  </a:schemeClr>
                </a:solidFill>
              </a:defRPr>
            </a:lvl1pPr>
          </a:lstStyle>
          <a:p>
            <a:r>
              <a:rPr lang="en-US" dirty="0"/>
              <a:t>Click icon to add picture</a:t>
            </a:r>
            <a:endParaRPr lang="en-CA" dirty="0"/>
          </a:p>
        </p:txBody>
      </p:sp>
      <p:sp>
        <p:nvSpPr>
          <p:cNvPr id="10" name="Date Placeholder 6">
            <a:extLst>
              <a:ext uri="{FF2B5EF4-FFF2-40B4-BE49-F238E27FC236}">
                <a16:creationId xmlns:a16="http://schemas.microsoft.com/office/drawing/2014/main" id="{FA37D9A3-EA75-4F9C-9C1A-75D29B6D5583}"/>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dirty="0"/>
          </a:p>
        </p:txBody>
      </p:sp>
      <p:sp>
        <p:nvSpPr>
          <p:cNvPr id="7" name="Footer Placeholder 7">
            <a:extLst>
              <a:ext uri="{FF2B5EF4-FFF2-40B4-BE49-F238E27FC236}">
                <a16:creationId xmlns:a16="http://schemas.microsoft.com/office/drawing/2014/main" id="{30D0E9AF-6491-4B65-AE73-E4D149E20355}"/>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dirty="0"/>
          </a:p>
        </p:txBody>
      </p:sp>
      <p:sp>
        <p:nvSpPr>
          <p:cNvPr id="4" name="hrSlideMaster.Section title &amp; left-aligned ImageHeader" descr=" ">
            <a:extLst>
              <a:ext uri="{FF2B5EF4-FFF2-40B4-BE49-F238E27FC236}">
                <a16:creationId xmlns:a16="http://schemas.microsoft.com/office/drawing/2014/main" id="{47AF2AD5-C43D-476E-A1F6-A2FB6092C4AF}"/>
              </a:ext>
            </a:extLst>
          </p:cNvPr>
          <p:cNvSpPr txBox="1"/>
          <p:nvPr userDrawn="1"/>
        </p:nvSpPr>
        <p:spPr>
          <a:xfrm>
            <a:off x="0" y="0"/>
            <a:ext cx="12192000" cy="223138"/>
          </a:xfrm>
          <a:prstGeom prst="rect">
            <a:avLst/>
          </a:prstGeom>
          <a:noFill/>
        </p:spPr>
        <p:txBody>
          <a:bodyPr vert="horz" wrap="square" rtlCol="0">
            <a:spAutoFit/>
          </a:bodyPr>
          <a:lstStyle/>
          <a:p>
            <a:pPr algn="r"/>
            <a:r>
              <a:rPr lang="en-US" sz="850" b="0" i="0" u="none" baseline="0">
                <a:solidFill>
                  <a:srgbClr val="000000"/>
                </a:solidFill>
                <a:latin typeface="Microsoft Sans Serif" panose="020B0604020202020204" pitchFamily="34" charset="0"/>
              </a:rPr>
              <a:t> </a:t>
            </a:r>
            <a:endParaRPr lang="en-US" sz="850" b="0" i="0" u="none" baseline="0" dirty="0" err="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93981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DCB71D8-33E7-46B9-9788-26D1C78EBF52}"/>
              </a:ext>
              <a:ext uri="{C183D7F6-B498-43B3-948B-1728B52AA6E4}">
                <adec:decorative xmlns:adec="http://schemas.microsoft.com/office/drawing/2017/decorative" val="1"/>
              </a:ext>
            </a:extLst>
          </p:cNvPr>
          <p:cNvPicPr>
            <a:picLocks noChangeAspect="1"/>
          </p:cNvPicPr>
          <p:nvPr userDrawn="1"/>
        </p:nvPicPr>
        <p:blipFill rotWithShape="1">
          <a:blip r:embed="rId17"/>
          <a:srcRect r="54672" b="43122"/>
          <a:stretch/>
        </p:blipFill>
        <p:spPr>
          <a:xfrm>
            <a:off x="11776436" y="6337300"/>
            <a:ext cx="415564" cy="520700"/>
          </a:xfrm>
          <a:prstGeom prst="rect">
            <a:avLst/>
          </a:prstGeom>
        </p:spPr>
      </p:pic>
      <p:pic>
        <p:nvPicPr>
          <p:cNvPr id="15" name="Picture 14">
            <a:extLst>
              <a:ext uri="{FF2B5EF4-FFF2-40B4-BE49-F238E27FC236}">
                <a16:creationId xmlns:a16="http://schemas.microsoft.com/office/drawing/2014/main" id="{E5CC212C-D810-4E36-BBC8-B31D3022A223}"/>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11381048" y="6166347"/>
            <a:ext cx="521969" cy="521208"/>
          </a:xfrm>
          <a:prstGeom prst="rect">
            <a:avLst/>
          </a:prstGeom>
        </p:spPr>
      </p:pic>
      <p:sp>
        <p:nvSpPr>
          <p:cNvPr id="9" name="Slide Number Placeholder 5">
            <a:extLst>
              <a:ext uri="{FF2B5EF4-FFF2-40B4-BE49-F238E27FC236}">
                <a16:creationId xmlns:a16="http://schemas.microsoft.com/office/drawing/2014/main" id="{4F040998-F43C-482C-BB36-496CFF6AE5BA}"/>
              </a:ext>
            </a:extLst>
          </p:cNvPr>
          <p:cNvSpPr txBox="1">
            <a:spLocks/>
          </p:cNvSpPr>
          <p:nvPr userDrawn="1"/>
        </p:nvSpPr>
        <p:spPr>
          <a:xfrm>
            <a:off x="11385153" y="6235267"/>
            <a:ext cx="495300" cy="365125"/>
          </a:xfrm>
          <a:prstGeom prst="rect">
            <a:avLst/>
          </a:prstGeom>
        </p:spPr>
        <p:txBody>
          <a:bodyPr anchor="ctr"/>
          <a:lstStyle>
            <a:defPPr>
              <a:defRPr lang="en-US"/>
            </a:defPPr>
            <a:lvl1pPr marL="0" algn="l" defTabSz="914400" rtl="0" eaLnBrk="1" latinLnBrk="0" hangingPunct="1">
              <a:defRPr sz="1400" b="1"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5AAA47A-2FC3-4655-AE12-3C57E1D8CC04}" type="slidenum">
              <a:rPr lang="en-CA" smtClean="0"/>
              <a:pPr algn="ctr"/>
              <a:t>‹#›</a:t>
            </a:fld>
            <a:endParaRPr lang="en-CA" dirty="0"/>
          </a:p>
        </p:txBody>
      </p:sp>
    </p:spTree>
    <p:extLst>
      <p:ext uri="{BB962C8B-B14F-4D97-AF65-F5344CB8AC3E}">
        <p14:creationId xmlns:p14="http://schemas.microsoft.com/office/powerpoint/2010/main" val="10222382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707" r:id="rId4"/>
    <p:sldLayoutId id="2147483695" r:id="rId5"/>
    <p:sldLayoutId id="2147483705" r:id="rId6"/>
    <p:sldLayoutId id="2147483696" r:id="rId7"/>
    <p:sldLayoutId id="2147483697" r:id="rId8"/>
    <p:sldLayoutId id="2147483706" r:id="rId9"/>
    <p:sldLayoutId id="2147483698" r:id="rId10"/>
    <p:sldLayoutId id="2147483700" r:id="rId11"/>
    <p:sldLayoutId id="2147483701" r:id="rId12"/>
    <p:sldLayoutId id="2147483708" r:id="rId13"/>
    <p:sldLayoutId id="214748370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0.png"/><Relationship Id="rId3" Type="http://schemas.openxmlformats.org/officeDocument/2006/relationships/hyperlink" Target="https://www.canada.ca/en/revenue-agency/services/forms-publications/forms/rc161.html" TargetMode="External"/><Relationship Id="rId7" Type="http://schemas.openxmlformats.org/officeDocument/2006/relationships/image" Target="../media/image70.png"/><Relationship Id="rId12" Type="http://schemas.openxmlformats.org/officeDocument/2006/relationships/image" Target="../media/image53.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52.png"/><Relationship Id="rId5" Type="http://schemas.openxmlformats.org/officeDocument/2006/relationships/image" Target="../media/image69.sv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1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hyperlink" Target="https://www.canada.ca/en/revenue-agency/services/forms-publications/forms/rc161.html" TargetMode="External"/><Relationship Id="rId10" Type="http://schemas.openxmlformats.org/officeDocument/2006/relationships/image" Target="../media/image20.png"/><Relationship Id="rId4" Type="http://schemas.openxmlformats.org/officeDocument/2006/relationships/image" Target="../media/image75.png"/><Relationship Id="rId9" Type="http://schemas.openxmlformats.org/officeDocument/2006/relationships/image" Target="../media/image79.sv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81.sv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83.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www.canada.ca/en/revenue-agency/services/about-canada-revenue-agency-cra/direct-deposit.html" TargetMode="External"/><Relationship Id="rId13" Type="http://schemas.openxmlformats.org/officeDocument/2006/relationships/hyperlink" Target="https://www.canada.ca/en/services/taxes/child-and-family-benefits.html" TargetMode="External"/><Relationship Id="rId18" Type="http://schemas.openxmlformats.org/officeDocument/2006/relationships/hyperlink" Target="https://www.canada.ca/en/revenue-agency/services/child-family-benefits/canada-child-benefit-overview/canada-child-benefit-contact.html" TargetMode="External"/><Relationship Id="rId3" Type="http://schemas.openxmlformats.org/officeDocument/2006/relationships/hyperlink" Target="https://www.canada.ca/en/revenue-agency/services/e-services/e-services-individuals/a-proof-income-statement-option-print.html" TargetMode="External"/><Relationship Id="rId7" Type="http://schemas.openxmlformats.org/officeDocument/2006/relationships/hyperlink" Target="https://www.canada.ca/en/revenue-agency/services/tax/individuals/topics/about-your-tax-return/refunds-status.html" TargetMode="External"/><Relationship Id="rId12" Type="http://schemas.openxmlformats.org/officeDocument/2006/relationships/hyperlink" Target="https://www.canada.ca/en/revenue-agency/services/tax/individuals/segments/tax-credits-deductions-persons-disabilities/disability-tax-credit.html" TargetMode="External"/><Relationship Id="rId17" Type="http://schemas.openxmlformats.org/officeDocument/2006/relationships/hyperlink" Target="https://www.canada.ca/en/revenue-agency/services/about-canada-revenue-agency-cra/when-you-money-collections-cra/corporate-debt.html" TargetMode="External"/><Relationship Id="rId2" Type="http://schemas.openxmlformats.org/officeDocument/2006/relationships/notesSlide" Target="../notesSlides/notesSlide15.xml"/><Relationship Id="rId16" Type="http://schemas.openxmlformats.org/officeDocument/2006/relationships/hyperlink" Target="https://www.canada.ca/en/revenue-agency/services/about-canada-revenue-agency-cra/when-you-money-collections-cra/personal-debt.html" TargetMode="External"/><Relationship Id="rId1" Type="http://schemas.openxmlformats.org/officeDocument/2006/relationships/slideLayout" Target="../slideLayouts/slideLayout4.xml"/><Relationship Id="rId6" Type="http://schemas.openxmlformats.org/officeDocument/2006/relationships/hyperlink" Target="https://www.canada.ca/en/revenue-agency/services/e-services/e-services-individuals/account-individuals.html" TargetMode="External"/><Relationship Id="rId11" Type="http://schemas.openxmlformats.org/officeDocument/2006/relationships/hyperlink" Target="https://www.canada.ca/en/revenue-agency/services/payments-cra/confirm-payment.html" TargetMode="External"/><Relationship Id="rId5" Type="http://schemas.openxmlformats.org/officeDocument/2006/relationships/hyperlink" Target="https://www.canada.ca/en/revenue-agency/services/tax/individuals/topics/about-your-tax-return/tax-return/completing-a-tax-return/tax-slips/a-copy-your-tax-slips.html" TargetMode="External"/><Relationship Id="rId15" Type="http://schemas.openxmlformats.org/officeDocument/2006/relationships/hyperlink" Target="https://www.canada.ca/en/revenue-agency/services/charities-giving/charities/contact-charities-directorate.html" TargetMode="External"/><Relationship Id="rId10" Type="http://schemas.openxmlformats.org/officeDocument/2006/relationships/hyperlink" Target="https://www.canada.ca/en/revenue-agency/services/payments-cra/individual-payments/make-payment.html" TargetMode="External"/><Relationship Id="rId19" Type="http://schemas.openxmlformats.org/officeDocument/2006/relationships/image" Target="../media/image20.png"/><Relationship Id="rId4" Type="http://schemas.openxmlformats.org/officeDocument/2006/relationships/hyperlink" Target="https://www.canada.ca/en/revenue-agency/services/tax/individuals/topics/about-your-tax-return/a-copy-your-notice-assessment-reassessment.html" TargetMode="External"/><Relationship Id="rId9" Type="http://schemas.openxmlformats.org/officeDocument/2006/relationships/hyperlink" Target="https://www.canada.ca/en/revenue-agency/services/tax/individuals/topics/about-your-tax-return/change-your-address.html" TargetMode="External"/><Relationship Id="rId14" Type="http://schemas.openxmlformats.org/officeDocument/2006/relationships/hyperlink" Target="https://www.canada.ca/en/services/business/taxes.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canada.ca/en/revenue-agency/services/forms-publications/forms/t1213.html" TargetMode="External"/><Relationship Id="rId13" Type="http://schemas.openxmlformats.org/officeDocument/2006/relationships/hyperlink" Target="https://www.canada.ca/en/revenue-agency/services/forms-publications/forms/t1-adj.html" TargetMode="External"/><Relationship Id="rId18" Type="http://schemas.openxmlformats.org/officeDocument/2006/relationships/hyperlink" Target="https://www.canada.ca/en/revenue-agency/services/tax/individuals/topics/about-your-tax-return/review-your-tax-return-cra/responding-us.html" TargetMode="External"/><Relationship Id="rId3" Type="http://schemas.openxmlformats.org/officeDocument/2006/relationships/hyperlink" Target="https://www.canada.ca/en/revenue-agency/services/forms-publications/forms/rc325.html" TargetMode="External"/><Relationship Id="rId21" Type="http://schemas.openxmlformats.org/officeDocument/2006/relationships/image" Target="../media/image20.png"/><Relationship Id="rId7" Type="http://schemas.openxmlformats.org/officeDocument/2006/relationships/hyperlink" Target="https://www.canada.ca/en/revenue-agency/services/forms-publications/forms/t1213oas.html" TargetMode="External"/><Relationship Id="rId12" Type="http://schemas.openxmlformats.org/officeDocument/2006/relationships/hyperlink" Target="https://www.canada.ca/en/revenue-agency/services/forms-publications/forms/t2201.html" TargetMode="External"/><Relationship Id="rId17" Type="http://schemas.openxmlformats.org/officeDocument/2006/relationships/hyperlink" Target="https://www.canada.ca/en/revenue-agency/services/tax/individuals/topics/about-your-tax-return/review-your-tax-return-cra.html" TargetMode="External"/><Relationship Id="rId2" Type="http://schemas.openxmlformats.org/officeDocument/2006/relationships/notesSlide" Target="../notesSlides/notesSlide16.xml"/><Relationship Id="rId16" Type="http://schemas.openxmlformats.org/officeDocument/2006/relationships/hyperlink" Target="https://www.canada.ca/en/revenue-agency/services/tax/individuals/topics/about-your-tax-return/review-your-tax-return-cra/types-reviews.html" TargetMode="External"/><Relationship Id="rId20" Type="http://schemas.openxmlformats.org/officeDocument/2006/relationships/hyperlink" Target="https://www.canada.ca/en/revenue-agency/corporate/security/protect-yourself-against-fraud.html" TargetMode="External"/><Relationship Id="rId1" Type="http://schemas.openxmlformats.org/officeDocument/2006/relationships/slideLayout" Target="../slideLayouts/slideLayout4.xml"/><Relationship Id="rId6" Type="http://schemas.openxmlformats.org/officeDocument/2006/relationships/hyperlink" Target="https://www.canada.ca/en/revenue-agency/services/forms-publications/forms/rc65.html" TargetMode="External"/><Relationship Id="rId11" Type="http://schemas.openxmlformats.org/officeDocument/2006/relationships/hyperlink" Target="https://www.canada.ca/en/revenue-agency/services/forms-publications/forms/t400a.html" TargetMode="External"/><Relationship Id="rId5" Type="http://schemas.openxmlformats.org/officeDocument/2006/relationships/hyperlink" Target="https://www.canada.ca/en/revenue-agency/services/forms-publications/forms/rc66.html" TargetMode="External"/><Relationship Id="rId15" Type="http://schemas.openxmlformats.org/officeDocument/2006/relationships/hyperlink" Target="https://www.canada.ca/en/revenue-agency/corporate/contact-information/check-cra-processing-times.html" TargetMode="External"/><Relationship Id="rId10" Type="http://schemas.openxmlformats.org/officeDocument/2006/relationships/hyperlink" Target="https://www.canada.ca/en/revenue-agency/services/forms-publications/forms/rc552.html" TargetMode="External"/><Relationship Id="rId19" Type="http://schemas.openxmlformats.org/officeDocument/2006/relationships/hyperlink" Target="https://www.canada.ca/en/services/taxes/income-tax/personal-income-tax/covid19-taxes.html" TargetMode="External"/><Relationship Id="rId4" Type="http://schemas.openxmlformats.org/officeDocument/2006/relationships/hyperlink" Target="https://www.tpsgc-pwgsc.gc.ca/recgen/form/inscription-enrolment-eng.html" TargetMode="External"/><Relationship Id="rId9" Type="http://schemas.openxmlformats.org/officeDocument/2006/relationships/hyperlink" Target="https://www.canada.ca/en/revenue-agency/services/forms-publications/forms/rc4288.html" TargetMode="External"/><Relationship Id="rId14" Type="http://schemas.openxmlformats.org/officeDocument/2006/relationships/hyperlink" Target="https://www.canada.ca/en/revenue-agency/services/forms-publications/forms/rc193.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hyperlink" Target="https://www.canada.ca/en/revenue-agency/corporate/contact-information/automated-callback-service.html" TargetMode="External"/><Relationship Id="rId13" Type="http://schemas.openxmlformats.org/officeDocument/2006/relationships/hyperlink" Target="https://www.canada.ca/en/revenue-agency/services/e-services/digital-services-individuals/account-individuals.html" TargetMode="External"/><Relationship Id="rId3" Type="http://schemas.openxmlformats.org/officeDocument/2006/relationships/hyperlink" Target="https://www.canada.ca/en/revenue-agency/corporate/contact-information.html" TargetMode="External"/><Relationship Id="rId7" Type="http://schemas.openxmlformats.org/officeDocument/2006/relationships/image" Target="../media/image34.svg"/><Relationship Id="rId12" Type="http://schemas.openxmlformats.org/officeDocument/2006/relationships/image" Target="../media/image38.pn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hyperlink" Target="https://www.canada.ca/en/revenue-agency/services/e-services/represent-a-client.html" TargetMode="Externa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svg"/><Relationship Id="rId1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hyperlink" Target="https://www.canada.ca/en/revenue-agency/services/e-services/digital-services-businesses/business-account.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anada.ca/en/revenue-agency/campaigns/support-members-parliament-constituency.html" TargetMode="External"/><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hyperlink" Target="https://www.canada.ca/en/revenue-agency/services/e-services/cra-login-services.html" TargetMode="External"/></Relationships>
</file>

<file path=ppt/slides/_rels/slide9.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image" Target="../media/image53.svg"/><Relationship Id="rId26" Type="http://schemas.openxmlformats.org/officeDocument/2006/relationships/image" Target="../media/image61.svg"/><Relationship Id="rId3" Type="http://schemas.openxmlformats.org/officeDocument/2006/relationships/hyperlink" Target="mailto:PRP.PAC-SUR-BFTSO@cra-arc.gc.ca" TargetMode="External"/><Relationship Id="rId21" Type="http://schemas.openxmlformats.org/officeDocument/2006/relationships/image" Target="../media/image56.png"/><Relationship Id="rId7" Type="http://schemas.openxmlformats.org/officeDocument/2006/relationships/hyperlink" Target="mailto:M1236466ABG@cra-arc.gc.ca" TargetMode="External"/><Relationship Id="rId12" Type="http://schemas.openxmlformats.org/officeDocument/2006/relationships/image" Target="../media/image47.svg"/><Relationship Id="rId17" Type="http://schemas.openxmlformats.org/officeDocument/2006/relationships/image" Target="../media/image52.png"/><Relationship Id="rId25" Type="http://schemas.openxmlformats.org/officeDocument/2006/relationships/image" Target="../media/image60.png"/><Relationship Id="rId33"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image" Target="../media/image51.svg"/><Relationship Id="rId20" Type="http://schemas.openxmlformats.org/officeDocument/2006/relationships/image" Target="../media/image55.svg"/><Relationship Id="rId29"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hyperlink" Target="mailto:QUE-QUEPSPMinisteriel@cra-arc.gc.ca" TargetMode="External"/><Relationship Id="rId11" Type="http://schemas.openxmlformats.org/officeDocument/2006/relationships/image" Target="../media/image46.png"/><Relationship Id="rId24" Type="http://schemas.openxmlformats.org/officeDocument/2006/relationships/image" Target="../media/image59.svg"/><Relationship Id="rId32" Type="http://schemas.openxmlformats.org/officeDocument/2006/relationships/image" Target="../media/image67.svg"/><Relationship Id="rId5" Type="http://schemas.openxmlformats.org/officeDocument/2006/relationships/hyperlink" Target="mailto:NP151EX84G@cra-arc.gc.ca" TargetMode="External"/><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svg"/><Relationship Id="rId10" Type="http://schemas.openxmlformats.org/officeDocument/2006/relationships/image" Target="../media/image45.sv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hyperlink" Target="mailto:WpgTSOPRPG@cra-arc.gc.ca" TargetMode="External"/><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57.svg"/><Relationship Id="rId27" Type="http://schemas.openxmlformats.org/officeDocument/2006/relationships/image" Target="../media/image62.png"/><Relationship Id="rId30" Type="http://schemas.openxmlformats.org/officeDocument/2006/relationships/image" Target="../media/image65.svg"/><Relationship Id="rId8" Type="http://schemas.openxmlformats.org/officeDocument/2006/relationships/hyperlink" Target="mailto:M1217430AAG.Ontario61A@cra-arc.gc.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2" descr="Une personne assise à son bureau tape sur un clavier d’ordinateur portatif.">
            <a:extLst>
              <a:ext uri="{FF2B5EF4-FFF2-40B4-BE49-F238E27FC236}">
                <a16:creationId xmlns:a16="http://schemas.microsoft.com/office/drawing/2014/main" id="{564630AD-A54E-7C40-79E3-2772395C89CF}"/>
              </a:ext>
            </a:extLst>
          </p:cNvPr>
          <p:cNvPicPr>
            <a:picLocks noChangeAspect="1"/>
          </p:cNvPicPr>
          <p:nvPr/>
        </p:nvPicPr>
        <p:blipFill rotWithShape="1">
          <a:blip r:embed="rId4">
            <a:extLst>
              <a:ext uri="{28A0092B-C50C-407E-A947-70E740481C1C}">
                <a14:useLocalDpi xmlns:a14="http://schemas.microsoft.com/office/drawing/2010/main" val="0"/>
              </a:ext>
            </a:extLst>
          </a:blip>
          <a:srcRect l="26557" t="11968" r="19625" b="6546"/>
          <a:stretch/>
        </p:blipFill>
        <p:spPr>
          <a:xfrm>
            <a:off x="6343965" y="242860"/>
            <a:ext cx="5848035" cy="5891143"/>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 name="connsiteX0" fmla="*/ 1988130 w 4963462"/>
              <a:gd name="connsiteY0" fmla="*/ 0 h 6279848"/>
              <a:gd name="connsiteX1" fmla="*/ 4862589 w 4963462"/>
              <a:gd name="connsiteY1" fmla="*/ 12562 h 6279848"/>
              <a:gd name="connsiteX2" fmla="*/ 4963462 w 4963462"/>
              <a:gd name="connsiteY2" fmla="*/ 13168 h 6279848"/>
              <a:gd name="connsiteX3" fmla="*/ 4963462 w 4963462"/>
              <a:gd name="connsiteY3" fmla="*/ 6279848 h 6279848"/>
              <a:gd name="connsiteX4" fmla="*/ 2724464 w 4963462"/>
              <a:gd name="connsiteY4" fmla="*/ 6279848 h 6279848"/>
              <a:gd name="connsiteX5" fmla="*/ 1943308 w 4963462"/>
              <a:gd name="connsiteY5" fmla="*/ 5511168 h 6279848"/>
              <a:gd name="connsiteX6" fmla="*/ 754792 w 4963462"/>
              <a:gd name="connsiteY6" fmla="*/ 4372849 h 6279848"/>
              <a:gd name="connsiteX7" fmla="*/ 611185 w 4963462"/>
              <a:gd name="connsiteY7" fmla="*/ 1215790 h 6279848"/>
              <a:gd name="connsiteX8" fmla="*/ 1823922 w 4963462"/>
              <a:gd name="connsiteY8" fmla="*/ 1086 h 6279848"/>
              <a:gd name="connsiteX9" fmla="*/ 1988130 w 4963462"/>
              <a:gd name="connsiteY9" fmla="*/ 0 h 6279848"/>
              <a:gd name="connsiteX0" fmla="*/ 1988130 w 4963462"/>
              <a:gd name="connsiteY0" fmla="*/ 0 h 6279848"/>
              <a:gd name="connsiteX1" fmla="*/ 4862589 w 4963462"/>
              <a:gd name="connsiteY1" fmla="*/ 12562 h 6279848"/>
              <a:gd name="connsiteX2" fmla="*/ 4963462 w 4963462"/>
              <a:gd name="connsiteY2" fmla="*/ 13168 h 6279848"/>
              <a:gd name="connsiteX3" fmla="*/ 4963462 w 4963462"/>
              <a:gd name="connsiteY3" fmla="*/ 6279848 h 6279848"/>
              <a:gd name="connsiteX4" fmla="*/ 2724464 w 4963462"/>
              <a:gd name="connsiteY4" fmla="*/ 6279848 h 6279848"/>
              <a:gd name="connsiteX5" fmla="*/ 2032136 w 4963462"/>
              <a:gd name="connsiteY5" fmla="*/ 5585959 h 6279848"/>
              <a:gd name="connsiteX6" fmla="*/ 754792 w 4963462"/>
              <a:gd name="connsiteY6" fmla="*/ 4372849 h 6279848"/>
              <a:gd name="connsiteX7" fmla="*/ 611185 w 4963462"/>
              <a:gd name="connsiteY7" fmla="*/ 1215790 h 6279848"/>
              <a:gd name="connsiteX8" fmla="*/ 1823922 w 4963462"/>
              <a:gd name="connsiteY8" fmla="*/ 1086 h 6279848"/>
              <a:gd name="connsiteX9" fmla="*/ 1988130 w 4963462"/>
              <a:gd name="connsiteY9" fmla="*/ 0 h 6279848"/>
              <a:gd name="connsiteX0" fmla="*/ 1988130 w 4970865"/>
              <a:gd name="connsiteY0" fmla="*/ 0 h 6279848"/>
              <a:gd name="connsiteX1" fmla="*/ 4862589 w 4970865"/>
              <a:gd name="connsiteY1" fmla="*/ 12562 h 6279848"/>
              <a:gd name="connsiteX2" fmla="*/ 4963462 w 4970865"/>
              <a:gd name="connsiteY2" fmla="*/ 13168 h 6279848"/>
              <a:gd name="connsiteX3" fmla="*/ 4970865 w 4970865"/>
              <a:gd name="connsiteY3" fmla="*/ 5581803 h 6279848"/>
              <a:gd name="connsiteX4" fmla="*/ 2724464 w 4970865"/>
              <a:gd name="connsiteY4" fmla="*/ 6279848 h 6279848"/>
              <a:gd name="connsiteX5" fmla="*/ 2032136 w 4970865"/>
              <a:gd name="connsiteY5" fmla="*/ 5585959 h 6279848"/>
              <a:gd name="connsiteX6" fmla="*/ 754792 w 4970865"/>
              <a:gd name="connsiteY6" fmla="*/ 4372849 h 6279848"/>
              <a:gd name="connsiteX7" fmla="*/ 611185 w 4970865"/>
              <a:gd name="connsiteY7" fmla="*/ 1215790 h 6279848"/>
              <a:gd name="connsiteX8" fmla="*/ 1823922 w 4970865"/>
              <a:gd name="connsiteY8" fmla="*/ 1086 h 6279848"/>
              <a:gd name="connsiteX9" fmla="*/ 1988130 w 4970865"/>
              <a:gd name="connsiteY9" fmla="*/ 0 h 6279848"/>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754792 w 4970865"/>
              <a:gd name="connsiteY5" fmla="*/ 4372849 h 5585959"/>
              <a:gd name="connsiteX6" fmla="*/ 611185 w 4970865"/>
              <a:gd name="connsiteY6" fmla="*/ 1215790 h 5585959"/>
              <a:gd name="connsiteX7" fmla="*/ 1823922 w 4970865"/>
              <a:gd name="connsiteY7" fmla="*/ 1086 h 5585959"/>
              <a:gd name="connsiteX8" fmla="*/ 1988130 w 4970865"/>
              <a:gd name="connsiteY8"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754792 w 4970865"/>
              <a:gd name="connsiteY5" fmla="*/ 4372849 h 5585959"/>
              <a:gd name="connsiteX6" fmla="*/ 611185 w 4970865"/>
              <a:gd name="connsiteY6" fmla="*/ 1215790 h 5585959"/>
              <a:gd name="connsiteX7" fmla="*/ 1823922 w 4970865"/>
              <a:gd name="connsiteY7" fmla="*/ 1086 h 5585959"/>
              <a:gd name="connsiteX8" fmla="*/ 1988130 w 4970865"/>
              <a:gd name="connsiteY8"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1743445 w 4970865"/>
              <a:gd name="connsiteY5" fmla="*/ 5332943 h 5585959"/>
              <a:gd name="connsiteX6" fmla="*/ 754792 w 4970865"/>
              <a:gd name="connsiteY6" fmla="*/ 4372849 h 5585959"/>
              <a:gd name="connsiteX7" fmla="*/ 611185 w 4970865"/>
              <a:gd name="connsiteY7" fmla="*/ 1215790 h 5585959"/>
              <a:gd name="connsiteX8" fmla="*/ 1823922 w 4970865"/>
              <a:gd name="connsiteY8" fmla="*/ 1086 h 5585959"/>
              <a:gd name="connsiteX9" fmla="*/ 1988130 w 4970865"/>
              <a:gd name="connsiteY9"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1780456 w 4970865"/>
              <a:gd name="connsiteY5" fmla="*/ 5356747 h 5585959"/>
              <a:gd name="connsiteX6" fmla="*/ 754792 w 4970865"/>
              <a:gd name="connsiteY6" fmla="*/ 4372849 h 5585959"/>
              <a:gd name="connsiteX7" fmla="*/ 611185 w 4970865"/>
              <a:gd name="connsiteY7" fmla="*/ 1215790 h 5585959"/>
              <a:gd name="connsiteX8" fmla="*/ 1823922 w 4970865"/>
              <a:gd name="connsiteY8" fmla="*/ 1086 h 5585959"/>
              <a:gd name="connsiteX9" fmla="*/ 1988130 w 4970865"/>
              <a:gd name="connsiteY9"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359635 h 5585959"/>
              <a:gd name="connsiteX4" fmla="*/ 2032136 w 4970865"/>
              <a:gd name="connsiteY4" fmla="*/ 5585959 h 5585959"/>
              <a:gd name="connsiteX5" fmla="*/ 1780456 w 4970865"/>
              <a:gd name="connsiteY5" fmla="*/ 5356747 h 5585959"/>
              <a:gd name="connsiteX6" fmla="*/ 754792 w 4970865"/>
              <a:gd name="connsiteY6" fmla="*/ 4372849 h 5585959"/>
              <a:gd name="connsiteX7" fmla="*/ 611185 w 4970865"/>
              <a:gd name="connsiteY7" fmla="*/ 1215790 h 5585959"/>
              <a:gd name="connsiteX8" fmla="*/ 1823922 w 4970865"/>
              <a:gd name="connsiteY8" fmla="*/ 1086 h 5585959"/>
              <a:gd name="connsiteX9" fmla="*/ 1988130 w 4970865"/>
              <a:gd name="connsiteY9" fmla="*/ 0 h 5585959"/>
              <a:gd name="connsiteX0" fmla="*/ 1988130 w 4970865"/>
              <a:gd name="connsiteY0" fmla="*/ 0 h 5359635"/>
              <a:gd name="connsiteX1" fmla="*/ 4862589 w 4970865"/>
              <a:gd name="connsiteY1" fmla="*/ 12562 h 5359635"/>
              <a:gd name="connsiteX2" fmla="*/ 4963462 w 4970865"/>
              <a:gd name="connsiteY2" fmla="*/ 13168 h 5359635"/>
              <a:gd name="connsiteX3" fmla="*/ 4970865 w 4970865"/>
              <a:gd name="connsiteY3" fmla="*/ 5359635 h 5359635"/>
              <a:gd name="connsiteX4" fmla="*/ 1780456 w 4970865"/>
              <a:gd name="connsiteY4" fmla="*/ 5356747 h 5359635"/>
              <a:gd name="connsiteX5" fmla="*/ 754792 w 4970865"/>
              <a:gd name="connsiteY5" fmla="*/ 4372849 h 5359635"/>
              <a:gd name="connsiteX6" fmla="*/ 611185 w 4970865"/>
              <a:gd name="connsiteY6" fmla="*/ 1215790 h 5359635"/>
              <a:gd name="connsiteX7" fmla="*/ 1823922 w 4970865"/>
              <a:gd name="connsiteY7" fmla="*/ 1086 h 5359635"/>
              <a:gd name="connsiteX8" fmla="*/ 1988130 w 4970865"/>
              <a:gd name="connsiteY8" fmla="*/ 0 h 5359635"/>
              <a:gd name="connsiteX0" fmla="*/ 1988130 w 4970865"/>
              <a:gd name="connsiteY0" fmla="*/ 0 h 5383439"/>
              <a:gd name="connsiteX1" fmla="*/ 4862589 w 4970865"/>
              <a:gd name="connsiteY1" fmla="*/ 12562 h 5383439"/>
              <a:gd name="connsiteX2" fmla="*/ 4963462 w 4970865"/>
              <a:gd name="connsiteY2" fmla="*/ 13168 h 5383439"/>
              <a:gd name="connsiteX3" fmla="*/ 4970865 w 4970865"/>
              <a:gd name="connsiteY3" fmla="*/ 5383439 h 5383439"/>
              <a:gd name="connsiteX4" fmla="*/ 1780456 w 4970865"/>
              <a:gd name="connsiteY4" fmla="*/ 5356747 h 5383439"/>
              <a:gd name="connsiteX5" fmla="*/ 754792 w 4970865"/>
              <a:gd name="connsiteY5" fmla="*/ 4372849 h 5383439"/>
              <a:gd name="connsiteX6" fmla="*/ 611185 w 4970865"/>
              <a:gd name="connsiteY6" fmla="*/ 1215790 h 5383439"/>
              <a:gd name="connsiteX7" fmla="*/ 1823922 w 4970865"/>
              <a:gd name="connsiteY7" fmla="*/ 1086 h 5383439"/>
              <a:gd name="connsiteX8" fmla="*/ 1988130 w 4970865"/>
              <a:gd name="connsiteY8" fmla="*/ 0 h 5383439"/>
              <a:gd name="connsiteX0" fmla="*/ 1988130 w 4970865"/>
              <a:gd name="connsiteY0" fmla="*/ 0 h 5367570"/>
              <a:gd name="connsiteX1" fmla="*/ 4862589 w 4970865"/>
              <a:gd name="connsiteY1" fmla="*/ 12562 h 5367570"/>
              <a:gd name="connsiteX2" fmla="*/ 4963462 w 4970865"/>
              <a:gd name="connsiteY2" fmla="*/ 13168 h 5367570"/>
              <a:gd name="connsiteX3" fmla="*/ 4970865 w 4970865"/>
              <a:gd name="connsiteY3" fmla="*/ 5367570 h 5367570"/>
              <a:gd name="connsiteX4" fmla="*/ 1780456 w 4970865"/>
              <a:gd name="connsiteY4" fmla="*/ 5356747 h 5367570"/>
              <a:gd name="connsiteX5" fmla="*/ 754792 w 4970865"/>
              <a:gd name="connsiteY5" fmla="*/ 4372849 h 5367570"/>
              <a:gd name="connsiteX6" fmla="*/ 611185 w 4970865"/>
              <a:gd name="connsiteY6" fmla="*/ 1215790 h 5367570"/>
              <a:gd name="connsiteX7" fmla="*/ 1823922 w 4970865"/>
              <a:gd name="connsiteY7" fmla="*/ 1086 h 5367570"/>
              <a:gd name="connsiteX8" fmla="*/ 1988130 w 4970865"/>
              <a:gd name="connsiteY8" fmla="*/ 0 h 536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865" h="5367570">
                <a:moveTo>
                  <a:pt x="1988130" y="0"/>
                </a:moveTo>
                <a:lnTo>
                  <a:pt x="4862589" y="12562"/>
                </a:lnTo>
                <a:lnTo>
                  <a:pt x="4963462" y="13168"/>
                </a:lnTo>
                <a:cubicBezTo>
                  <a:pt x="4965930" y="1869380"/>
                  <a:pt x="4968397" y="3511358"/>
                  <a:pt x="4970865" y="5367570"/>
                </a:cubicBezTo>
                <a:lnTo>
                  <a:pt x="1780456" y="5356747"/>
                </a:lnTo>
                <a:lnTo>
                  <a:pt x="754792" y="4372849"/>
                </a:lnTo>
                <a:cubicBezTo>
                  <a:pt x="-81341" y="3680326"/>
                  <a:pt x="-350605" y="2231439"/>
                  <a:pt x="611185" y="1215790"/>
                </a:cubicBezTo>
                <a:cubicBezTo>
                  <a:pt x="1806331" y="20644"/>
                  <a:pt x="628775" y="1196233"/>
                  <a:pt x="1823922" y="1086"/>
                </a:cubicBezTo>
                <a:cubicBezTo>
                  <a:pt x="1827854" y="353"/>
                  <a:pt x="1887255" y="20"/>
                  <a:pt x="1988130" y="0"/>
                </a:cubicBezTo>
                <a:close/>
              </a:path>
            </a:pathLst>
          </a:custGeom>
        </p:spPr>
      </p:pic>
      <p:sp>
        <p:nvSpPr>
          <p:cNvPr id="3" name="Title 11">
            <a:extLst>
              <a:ext uri="{FF2B5EF4-FFF2-40B4-BE49-F238E27FC236}">
                <a16:creationId xmlns:a16="http://schemas.microsoft.com/office/drawing/2014/main" id="{D84D89DD-89C9-F5A9-8087-223B5DB83842}"/>
              </a:ext>
            </a:extLst>
          </p:cNvPr>
          <p:cNvSpPr txBox="1">
            <a:spLocks/>
          </p:cNvSpPr>
          <p:nvPr/>
        </p:nvSpPr>
        <p:spPr>
          <a:xfrm>
            <a:off x="1263650" y="1382608"/>
            <a:ext cx="6067425" cy="4637865"/>
          </a:xfrm>
          <a:prstGeom prst="roundRect">
            <a:avLst/>
          </a:prstGeom>
          <a:solidFill>
            <a:schemeClr val="bg2">
              <a:lumMod val="50000"/>
            </a:schemeClr>
          </a:solidFill>
        </p:spPr>
        <p:txBody>
          <a:bodyPr wrap="square">
            <a:sp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fr-FR" sz="4000" dirty="0"/>
              <a:t>Information Session on the Service Feedback </a:t>
            </a:r>
            <a:r>
              <a:rPr lang="fr-FR" sz="4000" dirty="0" err="1"/>
              <a:t>Program’s</a:t>
            </a:r>
            <a:r>
              <a:rPr lang="fr-FR" sz="4000" dirty="0"/>
              <a:t> </a:t>
            </a:r>
            <a:r>
              <a:rPr lang="fr-FR" sz="4000" dirty="0" err="1"/>
              <a:t>Problem</a:t>
            </a:r>
            <a:r>
              <a:rPr lang="fr-FR" sz="4000" dirty="0"/>
              <a:t> </a:t>
            </a:r>
            <a:r>
              <a:rPr lang="fr-FR" sz="4000" dirty="0" err="1"/>
              <a:t>Resolution</a:t>
            </a:r>
            <a:r>
              <a:rPr lang="fr-FR" sz="4000" dirty="0"/>
              <a:t> Service </a:t>
            </a:r>
            <a:br>
              <a:rPr lang="fr-FR" dirty="0"/>
            </a:br>
            <a:br>
              <a:rPr lang="fr-FR" dirty="0"/>
            </a:br>
            <a:endParaRPr lang="en-US" dirty="0"/>
          </a:p>
        </p:txBody>
      </p:sp>
      <p:sp>
        <p:nvSpPr>
          <p:cNvPr id="6" name="Text Placeholder 12">
            <a:extLst>
              <a:ext uri="{FF2B5EF4-FFF2-40B4-BE49-F238E27FC236}">
                <a16:creationId xmlns:a16="http://schemas.microsoft.com/office/drawing/2014/main" id="{F430DB9C-E010-038D-38C5-DF7B776BBDA2}"/>
              </a:ext>
            </a:extLst>
          </p:cNvPr>
          <p:cNvSpPr txBox="1">
            <a:spLocks/>
          </p:cNvSpPr>
          <p:nvPr/>
        </p:nvSpPr>
        <p:spPr>
          <a:xfrm>
            <a:off x="1537816" y="4868784"/>
            <a:ext cx="5418762" cy="397032"/>
          </a:xfrm>
          <a:prstGeom prst="rect">
            <a:avLst/>
          </a:prstGeom>
        </p:spPr>
        <p:txBody>
          <a:bodyPr wrap="square" anchor="ctr">
            <a:sp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85000"/>
                    <a:lumOff val="1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November 16, 2023</a:t>
            </a:r>
          </a:p>
        </p:txBody>
      </p:sp>
    </p:spTree>
    <p:extLst>
      <p:ext uri="{BB962C8B-B14F-4D97-AF65-F5344CB8AC3E}">
        <p14:creationId xmlns:p14="http://schemas.microsoft.com/office/powerpoint/2010/main" val="254968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D5BF6ED-A493-4CEC-4428-ABFCBE9D2B5E}"/>
              </a:ext>
            </a:extLst>
          </p:cNvPr>
          <p:cNvSpPr/>
          <p:nvPr/>
        </p:nvSpPr>
        <p:spPr>
          <a:xfrm>
            <a:off x="9760615" y="2161139"/>
            <a:ext cx="2213100" cy="2058436"/>
          </a:xfrm>
          <a:prstGeom prst="roundRect">
            <a:avLst>
              <a:gd name="adj" fmla="val 12957"/>
            </a:avLst>
          </a:prstGeom>
          <a:solidFill>
            <a:schemeClr val="bg1">
              <a:lumMod val="95000"/>
            </a:schemeClr>
          </a:solidFill>
          <a:ln w="28575" cap="flat" cmpd="sng" algn="ctr">
            <a:solidFill>
              <a:schemeClr val="bg2">
                <a:lumMod val="50000"/>
              </a:schemeClr>
            </a:solidFill>
            <a:prstDash val="solid"/>
            <a:miter lim="800000"/>
          </a:ln>
          <a:effectLst/>
        </p:spPr>
        <p:txBody>
          <a:bodyPr rtlCol="0" anchor="ctr"/>
          <a:lstStyle/>
          <a:p>
            <a:pPr algn="ctr"/>
            <a:endParaRPr lang="en-US" kern="0" dirty="0">
              <a:solidFill>
                <a:srgbClr val="FFFFFF"/>
              </a:solidFill>
              <a:latin typeface="Calibri" panose="020F0502020204030204"/>
              <a:ea typeface="ヒラギノ角ゴ Pro W3" pitchFamily="127" charset="-128"/>
            </a:endParaRPr>
          </a:p>
        </p:txBody>
      </p:sp>
      <p:sp>
        <p:nvSpPr>
          <p:cNvPr id="8" name="Rectangle: Rounded Corners 7">
            <a:extLst>
              <a:ext uri="{FF2B5EF4-FFF2-40B4-BE49-F238E27FC236}">
                <a16:creationId xmlns:a16="http://schemas.microsoft.com/office/drawing/2014/main" id="{AF135EFB-96F5-4F3E-3531-C7703B1899D1}"/>
              </a:ext>
            </a:extLst>
          </p:cNvPr>
          <p:cNvSpPr/>
          <p:nvPr/>
        </p:nvSpPr>
        <p:spPr>
          <a:xfrm>
            <a:off x="7366266" y="2161139"/>
            <a:ext cx="2213100" cy="2058436"/>
          </a:xfrm>
          <a:prstGeom prst="roundRect">
            <a:avLst>
              <a:gd name="adj" fmla="val 12494"/>
            </a:avLst>
          </a:prstGeom>
          <a:solidFill>
            <a:schemeClr val="bg1">
              <a:lumMod val="95000"/>
            </a:schemeClr>
          </a:solidFill>
          <a:ln w="28575" cap="flat" cmpd="sng" algn="ctr">
            <a:solidFill>
              <a:schemeClr val="bg2">
                <a:lumMod val="50000"/>
              </a:schemeClr>
            </a:solidFill>
            <a:prstDash val="solid"/>
            <a:miter lim="800000"/>
          </a:ln>
          <a:effectLst/>
        </p:spPr>
        <p:txBody>
          <a:bodyPr rtlCol="0" anchor="ctr"/>
          <a:lstStyle/>
          <a:p>
            <a:pPr algn="ctr"/>
            <a:endParaRPr lang="en-US" kern="0" dirty="0">
              <a:solidFill>
                <a:srgbClr val="FFFFFF"/>
              </a:solidFill>
              <a:latin typeface="Calibri" panose="020F0502020204030204"/>
              <a:ea typeface="ヒラギノ角ゴ Pro W3" pitchFamily="127" charset="-128"/>
            </a:endParaRPr>
          </a:p>
        </p:txBody>
      </p:sp>
      <p:sp>
        <p:nvSpPr>
          <p:cNvPr id="9" name="Rectangle: Rounded Corners 8">
            <a:extLst>
              <a:ext uri="{FF2B5EF4-FFF2-40B4-BE49-F238E27FC236}">
                <a16:creationId xmlns:a16="http://schemas.microsoft.com/office/drawing/2014/main" id="{EF7E9221-87F1-2F8C-BAF4-96EF17BBE9DB}"/>
              </a:ext>
            </a:extLst>
          </p:cNvPr>
          <p:cNvSpPr/>
          <p:nvPr/>
        </p:nvSpPr>
        <p:spPr>
          <a:xfrm>
            <a:off x="4971917" y="2161139"/>
            <a:ext cx="2213100" cy="2058436"/>
          </a:xfrm>
          <a:prstGeom prst="roundRect">
            <a:avLst>
              <a:gd name="adj" fmla="val 15270"/>
            </a:avLst>
          </a:prstGeom>
          <a:solidFill>
            <a:schemeClr val="bg1">
              <a:lumMod val="95000"/>
            </a:schemeClr>
          </a:solidFill>
          <a:ln w="28575" cap="flat" cmpd="sng" algn="ctr">
            <a:solidFill>
              <a:schemeClr val="bg2">
                <a:lumMod val="50000"/>
              </a:schemeClr>
            </a:solidFill>
            <a:prstDash val="solid"/>
            <a:miter lim="800000"/>
          </a:ln>
          <a:effectLst/>
        </p:spPr>
        <p:txBody>
          <a:bodyPr rtlCol="0" anchor="ctr"/>
          <a:lstStyle/>
          <a:p>
            <a:pPr algn="ctr"/>
            <a:endParaRPr lang="en-US" kern="0" dirty="0">
              <a:solidFill>
                <a:srgbClr val="FFFFFF"/>
              </a:solidFill>
              <a:latin typeface="Calibri" panose="020F0502020204030204"/>
              <a:ea typeface="ヒラギノ角ゴ Pro W3" pitchFamily="127" charset="-128"/>
            </a:endParaRPr>
          </a:p>
        </p:txBody>
      </p:sp>
      <p:sp>
        <p:nvSpPr>
          <p:cNvPr id="10" name="Rectangle: Rounded Corners 9">
            <a:extLst>
              <a:ext uri="{FF2B5EF4-FFF2-40B4-BE49-F238E27FC236}">
                <a16:creationId xmlns:a16="http://schemas.microsoft.com/office/drawing/2014/main" id="{44122E57-69DD-53FC-A142-1F30ABCD9A6A}"/>
              </a:ext>
            </a:extLst>
          </p:cNvPr>
          <p:cNvSpPr/>
          <p:nvPr/>
        </p:nvSpPr>
        <p:spPr>
          <a:xfrm>
            <a:off x="2536172" y="2161139"/>
            <a:ext cx="2213100" cy="2058436"/>
          </a:xfrm>
          <a:prstGeom prst="roundRect">
            <a:avLst>
              <a:gd name="adj" fmla="val 18972"/>
            </a:avLst>
          </a:prstGeom>
          <a:solidFill>
            <a:schemeClr val="bg1">
              <a:lumMod val="95000"/>
            </a:schemeClr>
          </a:solidFill>
          <a:ln w="28575" cap="flat" cmpd="sng" algn="ctr">
            <a:solidFill>
              <a:schemeClr val="bg2">
                <a:lumMod val="50000"/>
              </a:schemeClr>
            </a:solidFill>
            <a:prstDash val="solid"/>
            <a:miter lim="800000"/>
          </a:ln>
          <a:effectLst/>
        </p:spPr>
        <p:txBody>
          <a:bodyPr rtlCol="0" anchor="ctr"/>
          <a:lstStyle/>
          <a:p>
            <a:pPr algn="ctr"/>
            <a:endParaRPr lang="en-US" kern="0" dirty="0">
              <a:solidFill>
                <a:srgbClr val="FFFFFF"/>
              </a:solidFill>
              <a:latin typeface="Calibri" panose="020F0502020204030204"/>
              <a:ea typeface="ヒラギノ角ゴ Pro W3" pitchFamily="127" charset="-128"/>
            </a:endParaRPr>
          </a:p>
        </p:txBody>
      </p:sp>
      <p:sp>
        <p:nvSpPr>
          <p:cNvPr id="11" name="Rectangle: Rounded Corners 10">
            <a:extLst>
              <a:ext uri="{FF2B5EF4-FFF2-40B4-BE49-F238E27FC236}">
                <a16:creationId xmlns:a16="http://schemas.microsoft.com/office/drawing/2014/main" id="{C68B9567-D9B3-2573-59E5-42576DA76A8F}"/>
              </a:ext>
            </a:extLst>
          </p:cNvPr>
          <p:cNvSpPr/>
          <p:nvPr/>
        </p:nvSpPr>
        <p:spPr>
          <a:xfrm>
            <a:off x="136352" y="2161139"/>
            <a:ext cx="2213100" cy="2058436"/>
          </a:xfrm>
          <a:prstGeom prst="roundRect">
            <a:avLst>
              <a:gd name="adj" fmla="val 20823"/>
            </a:avLst>
          </a:prstGeom>
          <a:solidFill>
            <a:schemeClr val="bg1">
              <a:lumMod val="95000"/>
            </a:schemeClr>
          </a:solidFill>
          <a:ln w="28575" cap="flat" cmpd="sng" algn="ctr">
            <a:solidFill>
              <a:schemeClr val="bg2">
                <a:lumMod val="50000"/>
              </a:schemeClr>
            </a:solidFill>
            <a:prstDash val="solid"/>
            <a:miter lim="800000"/>
          </a:ln>
          <a:effectLst/>
        </p:spPr>
        <p:txBody>
          <a:bodyPr rtlCol="0" anchor="ctr"/>
          <a:lstStyle/>
          <a:p>
            <a:pPr algn="ctr"/>
            <a:endParaRPr lang="en-US" kern="0" dirty="0">
              <a:solidFill>
                <a:srgbClr val="FFFFFF"/>
              </a:solidFill>
              <a:latin typeface="Calibri" panose="020F0502020204030204"/>
              <a:ea typeface="ヒラギノ角ゴ Pro W3" pitchFamily="127" charset="-128"/>
            </a:endParaRPr>
          </a:p>
        </p:txBody>
      </p:sp>
      <p:sp>
        <p:nvSpPr>
          <p:cNvPr id="12" name="TextBox 11">
            <a:extLst>
              <a:ext uri="{FF2B5EF4-FFF2-40B4-BE49-F238E27FC236}">
                <a16:creationId xmlns:a16="http://schemas.microsoft.com/office/drawing/2014/main" id="{1D1802E1-A958-A5D8-DB45-4B92433273AA}"/>
              </a:ext>
            </a:extLst>
          </p:cNvPr>
          <p:cNvSpPr txBox="1"/>
          <p:nvPr/>
        </p:nvSpPr>
        <p:spPr>
          <a:xfrm>
            <a:off x="168368" y="1292967"/>
            <a:ext cx="10884903" cy="584775"/>
          </a:xfrm>
          <a:prstGeom prst="rect">
            <a:avLst/>
          </a:prstGeom>
          <a:noFill/>
        </p:spPr>
        <p:txBody>
          <a:bodyPr wrap="square" rtlCol="0">
            <a:spAutoFit/>
          </a:bodyPr>
          <a:lstStyle/>
          <a:p>
            <a:pPr defTabSz="914217" fontAlgn="auto">
              <a:spcBef>
                <a:spcPts val="0"/>
              </a:spcBef>
              <a:spcAft>
                <a:spcPts val="0"/>
              </a:spcAft>
            </a:pPr>
            <a:r>
              <a:rPr lang="en-CA" sz="3200" b="1" spc="-10" dirty="0">
                <a:solidFill>
                  <a:schemeClr val="tx2">
                    <a:lumMod val="50000"/>
                  </a:schemeClr>
                </a:solidFill>
                <a:latin typeface="Poppins" panose="00000500000000000000" pitchFamily="2" charset="0"/>
              </a:rPr>
              <a:t>PR -Before sending an inquiry, an MP office must</a:t>
            </a:r>
            <a:r>
              <a:rPr lang="en-CA" sz="3200" b="1" spc="-10" dirty="0">
                <a:solidFill>
                  <a:schemeClr val="bg2">
                    <a:lumMod val="50000"/>
                  </a:schemeClr>
                </a:solidFill>
                <a:latin typeface="Poppins" panose="00000500000000000000" pitchFamily="2" charset="0"/>
              </a:rPr>
              <a:t>:</a:t>
            </a:r>
          </a:p>
        </p:txBody>
      </p:sp>
      <p:sp>
        <p:nvSpPr>
          <p:cNvPr id="14" name="TextBox 13">
            <a:extLst>
              <a:ext uri="{FF2B5EF4-FFF2-40B4-BE49-F238E27FC236}">
                <a16:creationId xmlns:a16="http://schemas.microsoft.com/office/drawing/2014/main" id="{127BBDBA-1426-A68D-A2B2-FC017DECF1F2}"/>
              </a:ext>
            </a:extLst>
          </p:cNvPr>
          <p:cNvSpPr txBox="1"/>
          <p:nvPr/>
        </p:nvSpPr>
        <p:spPr>
          <a:xfrm>
            <a:off x="136352" y="3068359"/>
            <a:ext cx="2105500" cy="861774"/>
          </a:xfrm>
          <a:prstGeom prst="rect">
            <a:avLst/>
          </a:prstGeom>
          <a:noFill/>
        </p:spPr>
        <p:txBody>
          <a:bodyPr wrap="square" rtlCol="0">
            <a:spAutoFit/>
          </a:bodyPr>
          <a:lstStyle/>
          <a:p>
            <a:pPr algn="ctr" defTabSz="914217" fontAlgn="auto">
              <a:spcBef>
                <a:spcPts val="0"/>
              </a:spcBef>
              <a:spcAft>
                <a:spcPts val="0"/>
              </a:spcAft>
            </a:pPr>
            <a:r>
              <a:rPr lang="en-CA" sz="1000" spc="-10" dirty="0">
                <a:solidFill>
                  <a:srgbClr val="A5A5A5">
                    <a:lumMod val="50000"/>
                  </a:srgbClr>
                </a:solidFill>
                <a:latin typeface="Poppins" pitchFamily="2" charset="77"/>
                <a:cs typeface="Poppins" pitchFamily="2" charset="77"/>
              </a:rPr>
              <a:t>Validate the identity of the taxpayer through a photo identification card </a:t>
            </a:r>
          </a:p>
          <a:p>
            <a:pPr algn="ctr" defTabSz="914217" fontAlgn="auto">
              <a:spcBef>
                <a:spcPts val="0"/>
              </a:spcBef>
              <a:spcAft>
                <a:spcPts val="0"/>
              </a:spcAft>
            </a:pPr>
            <a:r>
              <a:rPr lang="en-CA" sz="1000" spc="-10" dirty="0">
                <a:solidFill>
                  <a:srgbClr val="A5A5A5">
                    <a:lumMod val="50000"/>
                  </a:srgbClr>
                </a:solidFill>
                <a:latin typeface="Poppins" pitchFamily="2" charset="77"/>
                <a:cs typeface="Poppins" pitchFamily="2" charset="77"/>
              </a:rPr>
              <a:t>(e.g., valid driver’s license or a valid health card).</a:t>
            </a:r>
          </a:p>
        </p:txBody>
      </p:sp>
      <p:sp>
        <p:nvSpPr>
          <p:cNvPr id="15" name="TextBox 14">
            <a:extLst>
              <a:ext uri="{FF2B5EF4-FFF2-40B4-BE49-F238E27FC236}">
                <a16:creationId xmlns:a16="http://schemas.microsoft.com/office/drawing/2014/main" id="{9687D230-0F36-16A7-1E17-03E755C4C058}"/>
              </a:ext>
            </a:extLst>
          </p:cNvPr>
          <p:cNvSpPr txBox="1"/>
          <p:nvPr/>
        </p:nvSpPr>
        <p:spPr>
          <a:xfrm>
            <a:off x="2517162" y="3021977"/>
            <a:ext cx="2259664" cy="1015663"/>
          </a:xfrm>
          <a:prstGeom prst="rect">
            <a:avLst/>
          </a:prstGeom>
          <a:noFill/>
        </p:spPr>
        <p:txBody>
          <a:bodyPr wrap="square" rtlCol="0">
            <a:spAutoFit/>
          </a:bodyPr>
          <a:lstStyle/>
          <a:p>
            <a:pPr algn="ctr" defTabSz="914217" fontAlgn="auto">
              <a:spcBef>
                <a:spcPts val="0"/>
              </a:spcBef>
              <a:spcAft>
                <a:spcPts val="0"/>
              </a:spcAft>
            </a:pPr>
            <a:r>
              <a:rPr lang="en-CA" sz="1000" spc="-10" dirty="0">
                <a:solidFill>
                  <a:srgbClr val="A5A5A5">
                    <a:lumMod val="50000"/>
                  </a:srgbClr>
                </a:solidFill>
                <a:latin typeface="Poppins" pitchFamily="2" charset="77"/>
                <a:cs typeface="Poppins" pitchFamily="2" charset="77"/>
              </a:rPr>
              <a:t>Obtain a completed and signed form </a:t>
            </a:r>
            <a:r>
              <a:rPr lang="en-CA" sz="1000" spc="-10" dirty="0">
                <a:solidFill>
                  <a:srgbClr val="A5A5A5">
                    <a:lumMod val="50000"/>
                  </a:srgbClr>
                </a:solidFill>
                <a:latin typeface="Poppins" pitchFamily="2" charset="77"/>
                <a:cs typeface="Poppins" pitchFamily="2" charset="77"/>
                <a:hlinkClick r:id="rId3"/>
              </a:rPr>
              <a:t>RC 161</a:t>
            </a:r>
            <a:r>
              <a:rPr lang="en-CA" sz="1000" spc="-10" dirty="0">
                <a:solidFill>
                  <a:srgbClr val="A5A5A5">
                    <a:lumMod val="50000"/>
                  </a:srgbClr>
                </a:solidFill>
                <a:latin typeface="Poppins" pitchFamily="2" charset="77"/>
                <a:cs typeface="Poppins" pitchFamily="2" charset="77"/>
              </a:rPr>
              <a:t>, Authorization for Parliamentarians, that contains all relevant taxpayer information (name, coordinates and a summary of the issue). </a:t>
            </a:r>
          </a:p>
        </p:txBody>
      </p:sp>
      <p:sp>
        <p:nvSpPr>
          <p:cNvPr id="16" name="TextBox 15">
            <a:extLst>
              <a:ext uri="{FF2B5EF4-FFF2-40B4-BE49-F238E27FC236}">
                <a16:creationId xmlns:a16="http://schemas.microsoft.com/office/drawing/2014/main" id="{D73BC3A8-6865-C524-CD40-AC3FBE2BD9FE}"/>
              </a:ext>
            </a:extLst>
          </p:cNvPr>
          <p:cNvSpPr txBox="1"/>
          <p:nvPr/>
        </p:nvSpPr>
        <p:spPr>
          <a:xfrm>
            <a:off x="5006982" y="3003148"/>
            <a:ext cx="2178035" cy="1169551"/>
          </a:xfrm>
          <a:prstGeom prst="rect">
            <a:avLst/>
          </a:prstGeom>
          <a:noFill/>
        </p:spPr>
        <p:txBody>
          <a:bodyPr wrap="square" rtlCol="0">
            <a:spAutoFit/>
          </a:bodyPr>
          <a:lstStyle/>
          <a:p>
            <a:pPr algn="ctr" defTabSz="914217" fontAlgn="auto">
              <a:spcBef>
                <a:spcPts val="0"/>
              </a:spcBef>
              <a:spcAft>
                <a:spcPts val="0"/>
              </a:spcAft>
            </a:pPr>
            <a:r>
              <a:rPr lang="en-CA" sz="1000" spc="-10" dirty="0">
                <a:solidFill>
                  <a:srgbClr val="A5A5A5">
                    <a:lumMod val="50000"/>
                  </a:srgbClr>
                </a:solidFill>
                <a:latin typeface="Poppins" pitchFamily="2" charset="77"/>
                <a:cs typeface="Poppins" pitchFamily="2" charset="77"/>
              </a:rPr>
              <a:t>When sent by email, this form must only include the </a:t>
            </a:r>
            <a:r>
              <a:rPr lang="en-CA" sz="1000" spc="-10" dirty="0">
                <a:solidFill>
                  <a:schemeClr val="bg2">
                    <a:lumMod val="75000"/>
                  </a:schemeClr>
                </a:solidFill>
                <a:latin typeface="Poppins" pitchFamily="2" charset="77"/>
                <a:cs typeface="Poppins" pitchFamily="2" charset="77"/>
              </a:rPr>
              <a:t>last three digits </a:t>
            </a:r>
            <a:r>
              <a:rPr lang="en-CA" sz="1000" spc="-10" dirty="0">
                <a:solidFill>
                  <a:srgbClr val="A5A5A5">
                    <a:lumMod val="50000"/>
                  </a:srgbClr>
                </a:solidFill>
                <a:latin typeface="Poppins" pitchFamily="2" charset="77"/>
                <a:cs typeface="Poppins" pitchFamily="2" charset="77"/>
              </a:rPr>
              <a:t>of the social insurance number (SIN) and </a:t>
            </a:r>
            <a:r>
              <a:rPr lang="en-CA" sz="1000" spc="-10" dirty="0">
                <a:solidFill>
                  <a:schemeClr val="bg2">
                    <a:lumMod val="75000"/>
                  </a:schemeClr>
                </a:solidFill>
                <a:latin typeface="Poppins" pitchFamily="2" charset="77"/>
                <a:cs typeface="Poppins" pitchFamily="2" charset="77"/>
              </a:rPr>
              <a:t>must not </a:t>
            </a:r>
            <a:r>
              <a:rPr lang="en-CA" sz="1000" spc="-10" dirty="0">
                <a:solidFill>
                  <a:srgbClr val="A5A5A5">
                    <a:lumMod val="50000"/>
                  </a:srgbClr>
                </a:solidFill>
                <a:latin typeface="Poppins" pitchFamily="2" charset="77"/>
                <a:cs typeface="Poppins" pitchFamily="2" charset="77"/>
              </a:rPr>
              <a:t>include the taxpayer’s address (except for the last three characters of the postal code).</a:t>
            </a:r>
          </a:p>
        </p:txBody>
      </p:sp>
      <p:sp>
        <p:nvSpPr>
          <p:cNvPr id="17" name="TextBox 16">
            <a:extLst>
              <a:ext uri="{FF2B5EF4-FFF2-40B4-BE49-F238E27FC236}">
                <a16:creationId xmlns:a16="http://schemas.microsoft.com/office/drawing/2014/main" id="{90D3E530-71E3-2BC6-B79B-5DE34BEF9F29}"/>
              </a:ext>
            </a:extLst>
          </p:cNvPr>
          <p:cNvSpPr txBox="1"/>
          <p:nvPr/>
        </p:nvSpPr>
        <p:spPr>
          <a:xfrm>
            <a:off x="4949682" y="2502160"/>
            <a:ext cx="2024684" cy="184666"/>
          </a:xfrm>
          <a:prstGeom prst="rect">
            <a:avLst/>
          </a:prstGeom>
          <a:noFill/>
        </p:spPr>
        <p:txBody>
          <a:bodyPr wrap="square" rtlCol="0">
            <a:spAutoFit/>
          </a:bodyPr>
          <a:lstStyle/>
          <a:p>
            <a:pPr algn="ctr" defTabSz="914217" fontAlgn="auto">
              <a:spcBef>
                <a:spcPts val="0"/>
              </a:spcBef>
              <a:spcAft>
                <a:spcPts val="0"/>
              </a:spcAft>
            </a:pPr>
            <a:r>
              <a:rPr lang="en-CA" sz="600" spc="-10" dirty="0">
                <a:solidFill>
                  <a:srgbClr val="FF0000"/>
                </a:solidFill>
                <a:latin typeface="Poppins" pitchFamily="2" charset="77"/>
                <a:cs typeface="Poppins" pitchFamily="2" charset="77"/>
              </a:rPr>
              <a:t>XXX – XXX - </a:t>
            </a:r>
            <a:r>
              <a:rPr lang="en-CA" sz="600" u="sng" spc="-10" dirty="0">
                <a:solidFill>
                  <a:srgbClr val="FF0000"/>
                </a:solidFill>
                <a:latin typeface="Poppins" pitchFamily="2" charset="77"/>
                <a:cs typeface="Poppins" pitchFamily="2" charset="77"/>
              </a:rPr>
              <a:t>000</a:t>
            </a:r>
          </a:p>
        </p:txBody>
      </p:sp>
      <p:sp>
        <p:nvSpPr>
          <p:cNvPr id="21" name="TextBox 20">
            <a:extLst>
              <a:ext uri="{FF2B5EF4-FFF2-40B4-BE49-F238E27FC236}">
                <a16:creationId xmlns:a16="http://schemas.microsoft.com/office/drawing/2014/main" id="{770D9D95-7CB1-8919-2B45-D375F5FCBA3A}"/>
              </a:ext>
            </a:extLst>
          </p:cNvPr>
          <p:cNvSpPr txBox="1"/>
          <p:nvPr/>
        </p:nvSpPr>
        <p:spPr>
          <a:xfrm>
            <a:off x="9873686" y="3021975"/>
            <a:ext cx="2024684" cy="1015663"/>
          </a:xfrm>
          <a:prstGeom prst="rect">
            <a:avLst/>
          </a:prstGeom>
          <a:noFill/>
        </p:spPr>
        <p:txBody>
          <a:bodyPr wrap="square" rtlCol="0">
            <a:spAutoFit/>
          </a:bodyPr>
          <a:lstStyle/>
          <a:p>
            <a:pPr algn="ctr" defTabSz="914217" fontAlgn="auto">
              <a:spcBef>
                <a:spcPts val="0"/>
              </a:spcBef>
              <a:spcAft>
                <a:spcPts val="0"/>
              </a:spcAft>
            </a:pPr>
            <a:r>
              <a:rPr lang="en-CA" sz="1000" spc="-10" dirty="0">
                <a:solidFill>
                  <a:srgbClr val="A5A5A5">
                    <a:lumMod val="50000"/>
                  </a:srgbClr>
                </a:solidFill>
                <a:latin typeface="Poppins" pitchFamily="2" charset="77"/>
                <a:cs typeface="Poppins" pitchFamily="2" charset="77"/>
              </a:rPr>
              <a:t>For enquiries received by email, we will endeavour to contact the MP office within 5 business days of receipt to obtain the missing information.</a:t>
            </a:r>
          </a:p>
        </p:txBody>
      </p:sp>
      <p:sp>
        <p:nvSpPr>
          <p:cNvPr id="22" name="Rectangle 21">
            <a:extLst>
              <a:ext uri="{FF2B5EF4-FFF2-40B4-BE49-F238E27FC236}">
                <a16:creationId xmlns:a16="http://schemas.microsoft.com/office/drawing/2014/main" id="{514AFF06-D09C-ECE6-B538-C515DB848D2D}"/>
              </a:ext>
            </a:extLst>
          </p:cNvPr>
          <p:cNvSpPr/>
          <p:nvPr/>
        </p:nvSpPr>
        <p:spPr>
          <a:xfrm>
            <a:off x="1790428" y="2333406"/>
            <a:ext cx="328747" cy="347763"/>
          </a:xfrm>
          <a:prstGeom prst="rect">
            <a:avLst/>
          </a:prstGeom>
          <a:noFill/>
          <a:ln w="38100">
            <a:solidFill>
              <a:srgbClr val="1B5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Graphic 22" descr="Checkmark with solid fill">
            <a:extLst>
              <a:ext uri="{FF2B5EF4-FFF2-40B4-BE49-F238E27FC236}">
                <a16:creationId xmlns:a16="http://schemas.microsoft.com/office/drawing/2014/main" id="{2FD6CFE3-2BB6-40E7-26DB-C0CDAA052E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9981" y="2308699"/>
            <a:ext cx="350718" cy="381995"/>
          </a:xfrm>
          <a:prstGeom prst="rect">
            <a:avLst/>
          </a:prstGeom>
        </p:spPr>
      </p:pic>
      <p:sp>
        <p:nvSpPr>
          <p:cNvPr id="24" name="Rectangle 23">
            <a:extLst>
              <a:ext uri="{FF2B5EF4-FFF2-40B4-BE49-F238E27FC236}">
                <a16:creationId xmlns:a16="http://schemas.microsoft.com/office/drawing/2014/main" id="{AC0750CF-11B9-307B-891C-A68904D2423D}"/>
              </a:ext>
            </a:extLst>
          </p:cNvPr>
          <p:cNvSpPr/>
          <p:nvPr/>
        </p:nvSpPr>
        <p:spPr>
          <a:xfrm>
            <a:off x="4151601" y="2333406"/>
            <a:ext cx="328747" cy="347763"/>
          </a:xfrm>
          <a:prstGeom prst="rect">
            <a:avLst/>
          </a:prstGeom>
          <a:noFill/>
          <a:ln w="38100">
            <a:solidFill>
              <a:srgbClr val="1B5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5" name="Graphic 44" descr="Checkmark with solid fill">
            <a:extLst>
              <a:ext uri="{FF2B5EF4-FFF2-40B4-BE49-F238E27FC236}">
                <a16:creationId xmlns:a16="http://schemas.microsoft.com/office/drawing/2014/main" id="{E9A07EBC-0C41-F633-2E2B-9E3DF050B6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1154" y="2308699"/>
            <a:ext cx="350718" cy="381995"/>
          </a:xfrm>
          <a:prstGeom prst="rect">
            <a:avLst/>
          </a:prstGeom>
        </p:spPr>
      </p:pic>
      <p:sp>
        <p:nvSpPr>
          <p:cNvPr id="46" name="Rectangle 45">
            <a:extLst>
              <a:ext uri="{FF2B5EF4-FFF2-40B4-BE49-F238E27FC236}">
                <a16:creationId xmlns:a16="http://schemas.microsoft.com/office/drawing/2014/main" id="{750BD1F3-07AA-29F4-2982-6B799DD33D13}"/>
              </a:ext>
            </a:extLst>
          </p:cNvPr>
          <p:cNvSpPr/>
          <p:nvPr/>
        </p:nvSpPr>
        <p:spPr>
          <a:xfrm>
            <a:off x="6583501" y="2323881"/>
            <a:ext cx="328747" cy="347763"/>
          </a:xfrm>
          <a:prstGeom prst="rect">
            <a:avLst/>
          </a:prstGeom>
          <a:noFill/>
          <a:ln w="38100">
            <a:solidFill>
              <a:srgbClr val="1B5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7" name="Graphic 46" descr="Checkmark with solid fill">
            <a:extLst>
              <a:ext uri="{FF2B5EF4-FFF2-40B4-BE49-F238E27FC236}">
                <a16:creationId xmlns:a16="http://schemas.microsoft.com/office/drawing/2014/main" id="{2068210E-BA3F-34AE-33D0-56B1BAFB9F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3054" y="2299174"/>
            <a:ext cx="350718" cy="381995"/>
          </a:xfrm>
          <a:prstGeom prst="rect">
            <a:avLst/>
          </a:prstGeom>
        </p:spPr>
      </p:pic>
      <p:sp>
        <p:nvSpPr>
          <p:cNvPr id="48" name="Rectangle 47">
            <a:extLst>
              <a:ext uri="{FF2B5EF4-FFF2-40B4-BE49-F238E27FC236}">
                <a16:creationId xmlns:a16="http://schemas.microsoft.com/office/drawing/2014/main" id="{B25D61FE-42FD-4FB6-D8B8-DA5F91B37008}"/>
              </a:ext>
            </a:extLst>
          </p:cNvPr>
          <p:cNvSpPr/>
          <p:nvPr/>
        </p:nvSpPr>
        <p:spPr>
          <a:xfrm>
            <a:off x="9050534" y="2323881"/>
            <a:ext cx="328747" cy="347763"/>
          </a:xfrm>
          <a:prstGeom prst="rect">
            <a:avLst/>
          </a:prstGeom>
          <a:noFill/>
          <a:ln w="38100">
            <a:solidFill>
              <a:srgbClr val="1B5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9" name="Graphic 48" descr="Checkmark with solid fill">
            <a:extLst>
              <a:ext uri="{FF2B5EF4-FFF2-40B4-BE49-F238E27FC236}">
                <a16:creationId xmlns:a16="http://schemas.microsoft.com/office/drawing/2014/main" id="{AF3D227C-8559-2E4D-4C39-98910FA602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0087" y="2299174"/>
            <a:ext cx="350718" cy="381995"/>
          </a:xfrm>
          <a:prstGeom prst="rect">
            <a:avLst/>
          </a:prstGeom>
        </p:spPr>
      </p:pic>
      <p:sp>
        <p:nvSpPr>
          <p:cNvPr id="50" name="Rectangle 49">
            <a:extLst>
              <a:ext uri="{FF2B5EF4-FFF2-40B4-BE49-F238E27FC236}">
                <a16:creationId xmlns:a16="http://schemas.microsoft.com/office/drawing/2014/main" id="{77D843A8-5225-D796-B1A0-20B565C3F7EA}"/>
              </a:ext>
            </a:extLst>
          </p:cNvPr>
          <p:cNvSpPr/>
          <p:nvPr/>
        </p:nvSpPr>
        <p:spPr>
          <a:xfrm>
            <a:off x="11384447" y="2323881"/>
            <a:ext cx="328747" cy="347763"/>
          </a:xfrm>
          <a:prstGeom prst="rect">
            <a:avLst/>
          </a:prstGeom>
          <a:noFill/>
          <a:ln w="38100">
            <a:solidFill>
              <a:srgbClr val="1B5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 name="Graphic 50" descr="Checkmark with solid fill">
            <a:extLst>
              <a:ext uri="{FF2B5EF4-FFF2-40B4-BE49-F238E27FC236}">
                <a16:creationId xmlns:a16="http://schemas.microsoft.com/office/drawing/2014/main" id="{3CE99F41-DA10-C7DB-048A-AB2AD345FE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4000" y="2299174"/>
            <a:ext cx="350718" cy="381995"/>
          </a:xfrm>
          <a:prstGeom prst="rect">
            <a:avLst/>
          </a:prstGeom>
        </p:spPr>
      </p:pic>
      <p:sp>
        <p:nvSpPr>
          <p:cNvPr id="52" name="Rectangle: Rounded Corners 51">
            <a:extLst>
              <a:ext uri="{FF2B5EF4-FFF2-40B4-BE49-F238E27FC236}">
                <a16:creationId xmlns:a16="http://schemas.microsoft.com/office/drawing/2014/main" id="{7767A5C5-2DC6-38D6-D62F-7A8BCF353BC6}"/>
              </a:ext>
            </a:extLst>
          </p:cNvPr>
          <p:cNvSpPr/>
          <p:nvPr/>
        </p:nvSpPr>
        <p:spPr>
          <a:xfrm>
            <a:off x="5561769" y="2356274"/>
            <a:ext cx="827688" cy="451253"/>
          </a:xfrm>
          <a:prstGeom prst="roundRect">
            <a:avLst/>
          </a:prstGeom>
          <a:noFill/>
          <a:ln w="19050">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ectangle 52">
            <a:extLst>
              <a:ext uri="{FF2B5EF4-FFF2-40B4-BE49-F238E27FC236}">
                <a16:creationId xmlns:a16="http://schemas.microsoft.com/office/drawing/2014/main" id="{56C7FF49-EFF9-E60C-C13E-5DA65D27EFA9}"/>
              </a:ext>
            </a:extLst>
          </p:cNvPr>
          <p:cNvSpPr/>
          <p:nvPr/>
        </p:nvSpPr>
        <p:spPr>
          <a:xfrm>
            <a:off x="5705958" y="2321746"/>
            <a:ext cx="500732" cy="11655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4" name="Picture 53">
            <a:extLst>
              <a:ext uri="{FF2B5EF4-FFF2-40B4-BE49-F238E27FC236}">
                <a16:creationId xmlns:a16="http://schemas.microsoft.com/office/drawing/2014/main" id="{65AA462A-60B2-547C-7CE4-88DB1FD9AE51}"/>
              </a:ext>
            </a:extLst>
          </p:cNvPr>
          <p:cNvPicPr>
            <a:picLocks noChangeAspect="1"/>
          </p:cNvPicPr>
          <p:nvPr/>
        </p:nvPicPr>
        <p:blipFill>
          <a:blip r:embed="rId6"/>
          <a:stretch>
            <a:fillRect/>
          </a:stretch>
        </p:blipFill>
        <p:spPr>
          <a:xfrm>
            <a:off x="5858816" y="2340987"/>
            <a:ext cx="233116" cy="116558"/>
          </a:xfrm>
          <a:prstGeom prst="rect">
            <a:avLst/>
          </a:prstGeom>
        </p:spPr>
      </p:pic>
      <p:sp>
        <p:nvSpPr>
          <p:cNvPr id="55" name="TextBox 54">
            <a:extLst>
              <a:ext uri="{FF2B5EF4-FFF2-40B4-BE49-F238E27FC236}">
                <a16:creationId xmlns:a16="http://schemas.microsoft.com/office/drawing/2014/main" id="{C25FA179-F52A-51E0-471E-ED364FE0011C}"/>
              </a:ext>
            </a:extLst>
          </p:cNvPr>
          <p:cNvSpPr txBox="1"/>
          <p:nvPr/>
        </p:nvSpPr>
        <p:spPr>
          <a:xfrm>
            <a:off x="7517098" y="3029886"/>
            <a:ext cx="1778776" cy="938719"/>
          </a:xfrm>
          <a:prstGeom prst="rect">
            <a:avLst/>
          </a:prstGeom>
          <a:noFill/>
        </p:spPr>
        <p:txBody>
          <a:bodyPr wrap="square" rtlCol="0">
            <a:spAutoFit/>
          </a:bodyPr>
          <a:lstStyle/>
          <a:p>
            <a:pPr algn="ctr" defTabSz="914217" fontAlgn="auto">
              <a:spcBef>
                <a:spcPts val="0"/>
              </a:spcBef>
              <a:spcAft>
                <a:spcPts val="0"/>
              </a:spcAft>
            </a:pPr>
            <a:r>
              <a:rPr lang="en-CA" sz="1100" spc="-10" dirty="0">
                <a:solidFill>
                  <a:srgbClr val="A5A5A5">
                    <a:lumMod val="50000"/>
                  </a:srgbClr>
                </a:solidFill>
                <a:latin typeface="Poppins" pitchFamily="2" charset="77"/>
                <a:cs typeface="Poppins" pitchFamily="2" charset="77"/>
              </a:rPr>
              <a:t>When the enquiry is sent by fax, no redaction of the information is necessary.</a:t>
            </a:r>
          </a:p>
        </p:txBody>
      </p:sp>
      <p:pic>
        <p:nvPicPr>
          <p:cNvPr id="56" name="Graphic 55" descr="Contract with solid fill">
            <a:extLst>
              <a:ext uri="{FF2B5EF4-FFF2-40B4-BE49-F238E27FC236}">
                <a16:creationId xmlns:a16="http://schemas.microsoft.com/office/drawing/2014/main" id="{A2621071-EE30-70D9-B047-5CCE53DD8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40392" y="2251500"/>
            <a:ext cx="756069" cy="756069"/>
          </a:xfrm>
          <a:prstGeom prst="rect">
            <a:avLst/>
          </a:prstGeom>
        </p:spPr>
      </p:pic>
      <p:pic>
        <p:nvPicPr>
          <p:cNvPr id="57" name="Picture 56">
            <a:extLst>
              <a:ext uri="{FF2B5EF4-FFF2-40B4-BE49-F238E27FC236}">
                <a16:creationId xmlns:a16="http://schemas.microsoft.com/office/drawing/2014/main" id="{F3D1C27E-3377-A8A6-E109-4C92ED2B0F4B}"/>
              </a:ext>
            </a:extLst>
          </p:cNvPr>
          <p:cNvPicPr>
            <a:picLocks noChangeAspect="1"/>
          </p:cNvPicPr>
          <p:nvPr/>
        </p:nvPicPr>
        <p:blipFill>
          <a:blip r:embed="rId9"/>
          <a:stretch>
            <a:fillRect/>
          </a:stretch>
        </p:blipFill>
        <p:spPr>
          <a:xfrm>
            <a:off x="10361855" y="2333406"/>
            <a:ext cx="892984" cy="622789"/>
          </a:xfrm>
          <a:prstGeom prst="rect">
            <a:avLst/>
          </a:prstGeom>
        </p:spPr>
      </p:pic>
      <p:pic>
        <p:nvPicPr>
          <p:cNvPr id="58" name="Picture 57">
            <a:extLst>
              <a:ext uri="{FF2B5EF4-FFF2-40B4-BE49-F238E27FC236}">
                <a16:creationId xmlns:a16="http://schemas.microsoft.com/office/drawing/2014/main" id="{E3C93EDA-51DE-B682-908F-59A3DF0C6B9D}"/>
              </a:ext>
            </a:extLst>
          </p:cNvPr>
          <p:cNvPicPr>
            <a:picLocks noChangeAspect="1"/>
          </p:cNvPicPr>
          <p:nvPr/>
        </p:nvPicPr>
        <p:blipFill>
          <a:blip r:embed="rId10"/>
          <a:stretch>
            <a:fillRect/>
          </a:stretch>
        </p:blipFill>
        <p:spPr>
          <a:xfrm>
            <a:off x="876124" y="2299174"/>
            <a:ext cx="547111" cy="682200"/>
          </a:xfrm>
          <a:prstGeom prst="rect">
            <a:avLst/>
          </a:prstGeom>
        </p:spPr>
      </p:pic>
      <p:pic>
        <p:nvPicPr>
          <p:cNvPr id="59" name="Picture 58">
            <a:extLst>
              <a:ext uri="{FF2B5EF4-FFF2-40B4-BE49-F238E27FC236}">
                <a16:creationId xmlns:a16="http://schemas.microsoft.com/office/drawing/2014/main" id="{64586B13-58B6-32B1-CC37-BFA4806198D2}"/>
              </a:ext>
            </a:extLst>
          </p:cNvPr>
          <p:cNvPicPr>
            <a:picLocks noChangeAspect="1"/>
          </p:cNvPicPr>
          <p:nvPr/>
        </p:nvPicPr>
        <p:blipFill>
          <a:blip r:embed="rId6"/>
          <a:stretch>
            <a:fillRect/>
          </a:stretch>
        </p:blipFill>
        <p:spPr>
          <a:xfrm>
            <a:off x="1044166" y="2826577"/>
            <a:ext cx="233116" cy="116558"/>
          </a:xfrm>
          <a:prstGeom prst="rect">
            <a:avLst/>
          </a:prstGeom>
        </p:spPr>
      </p:pic>
      <p:pic>
        <p:nvPicPr>
          <p:cNvPr id="60" name="Graphic 59" descr="Fax with solid fill">
            <a:extLst>
              <a:ext uri="{FF2B5EF4-FFF2-40B4-BE49-F238E27FC236}">
                <a16:creationId xmlns:a16="http://schemas.microsoft.com/office/drawing/2014/main" id="{171EAF21-CC40-377C-738F-5693C3087F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95379" y="2308699"/>
            <a:ext cx="622214" cy="622214"/>
          </a:xfrm>
          <a:prstGeom prst="rect">
            <a:avLst/>
          </a:prstGeom>
        </p:spPr>
      </p:pic>
      <p:sp>
        <p:nvSpPr>
          <p:cNvPr id="61" name="Rectangle: Rounded Corners 60">
            <a:extLst>
              <a:ext uri="{FF2B5EF4-FFF2-40B4-BE49-F238E27FC236}">
                <a16:creationId xmlns:a16="http://schemas.microsoft.com/office/drawing/2014/main" id="{B64CBDDF-DEFF-9871-7B61-85828BC39294}"/>
              </a:ext>
            </a:extLst>
          </p:cNvPr>
          <p:cNvSpPr/>
          <p:nvPr/>
        </p:nvSpPr>
        <p:spPr>
          <a:xfrm>
            <a:off x="7906943" y="4492451"/>
            <a:ext cx="3608782" cy="618402"/>
          </a:xfrm>
          <a:prstGeom prst="roundRect">
            <a:avLst>
              <a:gd name="adj" fmla="val 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62" name="TextBox 61">
            <a:extLst>
              <a:ext uri="{FF2B5EF4-FFF2-40B4-BE49-F238E27FC236}">
                <a16:creationId xmlns:a16="http://schemas.microsoft.com/office/drawing/2014/main" id="{59789EB8-0443-9933-2326-4B67B3D6F0CB}"/>
              </a:ext>
            </a:extLst>
          </p:cNvPr>
          <p:cNvSpPr txBox="1"/>
          <p:nvPr/>
        </p:nvSpPr>
        <p:spPr>
          <a:xfrm>
            <a:off x="7950293" y="4556855"/>
            <a:ext cx="3752850" cy="507831"/>
          </a:xfrm>
          <a:prstGeom prst="rect">
            <a:avLst/>
          </a:prstGeom>
          <a:noFill/>
        </p:spPr>
        <p:txBody>
          <a:bodyPr wrap="square" rtlCol="0">
            <a:spAutoFit/>
          </a:bodyPr>
          <a:lstStyle/>
          <a:p>
            <a:pPr defTabSz="914217" fontAlgn="auto">
              <a:spcBef>
                <a:spcPts val="0"/>
              </a:spcBef>
              <a:spcAft>
                <a:spcPts val="0"/>
              </a:spcAft>
            </a:pPr>
            <a:r>
              <a:rPr lang="en-CA" sz="900" spc="-10" dirty="0">
                <a:solidFill>
                  <a:srgbClr val="A5A5A5">
                    <a:lumMod val="50000"/>
                  </a:srgbClr>
                </a:solidFill>
                <a:latin typeface="Poppins" pitchFamily="2" charset="77"/>
                <a:cs typeface="Poppins" pitchFamily="2" charset="77"/>
              </a:rPr>
              <a:t>NOTE: After a form </a:t>
            </a:r>
            <a:r>
              <a:rPr lang="en-CA" sz="900" spc="-10" dirty="0">
                <a:solidFill>
                  <a:srgbClr val="A5A5A5">
                    <a:lumMod val="50000"/>
                  </a:srgbClr>
                </a:solidFill>
                <a:latin typeface="Poppins" pitchFamily="2" charset="77"/>
                <a:cs typeface="Poppins" pitchFamily="2" charset="77"/>
                <a:hlinkClick r:id="rId3"/>
              </a:rPr>
              <a:t>RC 161</a:t>
            </a:r>
            <a:r>
              <a:rPr lang="en-CA" sz="900" spc="-10" dirty="0">
                <a:solidFill>
                  <a:srgbClr val="A5A5A5">
                    <a:lumMod val="50000"/>
                  </a:srgbClr>
                </a:solidFill>
                <a:latin typeface="Poppins" pitchFamily="2" charset="77"/>
                <a:cs typeface="Poppins" pitchFamily="2" charset="77"/>
              </a:rPr>
              <a:t> is sent to the program and a case is opened, the taxpayer can only enquire about their file with their MP’s office. </a:t>
            </a:r>
          </a:p>
        </p:txBody>
      </p:sp>
      <p:pic>
        <p:nvPicPr>
          <p:cNvPr id="63" name="Picture 62">
            <a:extLst>
              <a:ext uri="{FF2B5EF4-FFF2-40B4-BE49-F238E27FC236}">
                <a16:creationId xmlns:a16="http://schemas.microsoft.com/office/drawing/2014/main" id="{24E2F0FF-2CB9-F68A-A60A-21A811A274A5}"/>
              </a:ext>
            </a:extLst>
          </p:cNvPr>
          <p:cNvPicPr>
            <a:picLocks noChangeAspect="1"/>
          </p:cNvPicPr>
          <p:nvPr/>
        </p:nvPicPr>
        <p:blipFill>
          <a:blip r:embed="rId13"/>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282581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F6CE5C4-4232-FE35-C2CF-57282425ED24}"/>
              </a:ext>
            </a:extLst>
          </p:cNvPr>
          <p:cNvSpPr/>
          <p:nvPr/>
        </p:nvSpPr>
        <p:spPr>
          <a:xfrm>
            <a:off x="152400" y="1335180"/>
            <a:ext cx="11836440" cy="4158480"/>
          </a:xfrm>
          <a:prstGeom prst="roundRect">
            <a:avLst>
              <a:gd name="adj" fmla="val 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ヒラギノ角ゴ Pro W3" pitchFamily="127" charset="-128"/>
            </a:endParaRPr>
          </a:p>
        </p:txBody>
      </p:sp>
      <p:sp>
        <p:nvSpPr>
          <p:cNvPr id="13" name="Title 5">
            <a:extLst>
              <a:ext uri="{FF2B5EF4-FFF2-40B4-BE49-F238E27FC236}">
                <a16:creationId xmlns:a16="http://schemas.microsoft.com/office/drawing/2014/main" id="{86344028-ABD8-BE7C-5DFA-678070BC640F}"/>
              </a:ext>
            </a:extLst>
          </p:cNvPr>
          <p:cNvSpPr>
            <a:spLocks noGrp="1"/>
          </p:cNvSpPr>
          <p:nvPr>
            <p:ph type="title"/>
          </p:nvPr>
        </p:nvSpPr>
        <p:spPr>
          <a:xfrm>
            <a:off x="274702" y="557841"/>
            <a:ext cx="9989759" cy="482508"/>
          </a:xfrm>
        </p:spPr>
        <p:txBody>
          <a:bodyPr/>
          <a:lstStyle/>
          <a:p>
            <a:pPr algn="ctr">
              <a:lnSpc>
                <a:spcPts val="1800"/>
              </a:lnSpc>
            </a:pPr>
            <a:r>
              <a:rPr lang="en-CA" sz="3600" spc="-10" dirty="0">
                <a:solidFill>
                  <a:schemeClr val="tx2">
                    <a:lumMod val="50000"/>
                  </a:schemeClr>
                </a:solidFill>
                <a:latin typeface="Poppins" panose="00000500000000000000" pitchFamily="2" charset="0"/>
                <a:ea typeface="+mn-ea"/>
                <a:cs typeface="+mn-cs"/>
              </a:rPr>
              <a:t>PR - Obtaining Constituent’s  Consent</a:t>
            </a:r>
          </a:p>
        </p:txBody>
      </p:sp>
      <p:sp>
        <p:nvSpPr>
          <p:cNvPr id="88" name="Google Shape;2609;p30">
            <a:extLst>
              <a:ext uri="{FF2B5EF4-FFF2-40B4-BE49-F238E27FC236}">
                <a16:creationId xmlns:a16="http://schemas.microsoft.com/office/drawing/2014/main" id="{A8ABE439-FF51-A427-DB24-E02AE68FCC90}"/>
              </a:ext>
            </a:extLst>
          </p:cNvPr>
          <p:cNvSpPr/>
          <p:nvPr/>
        </p:nvSpPr>
        <p:spPr>
          <a:xfrm>
            <a:off x="10044008" y="6778890"/>
            <a:ext cx="3137" cy="2804"/>
          </a:xfrm>
          <a:custGeom>
            <a:avLst/>
            <a:gdLst/>
            <a:ahLst/>
            <a:cxnLst/>
            <a:rect l="l" t="t" r="r" b="b"/>
            <a:pathLst>
              <a:path w="14" h="13" extrusionOk="0">
                <a:moveTo>
                  <a:pt x="1" y="0"/>
                </a:moveTo>
                <a:lnTo>
                  <a:pt x="1" y="13"/>
                </a:lnTo>
                <a:lnTo>
                  <a:pt x="13" y="13"/>
                </a:lnTo>
                <a:lnTo>
                  <a:pt x="1"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pic>
        <p:nvPicPr>
          <p:cNvPr id="3" name="Picture 2">
            <a:extLst>
              <a:ext uri="{FF2B5EF4-FFF2-40B4-BE49-F238E27FC236}">
                <a16:creationId xmlns:a16="http://schemas.microsoft.com/office/drawing/2014/main" id="{D699C515-5C51-7104-52BE-AED6B6BE6616}"/>
              </a:ext>
            </a:extLst>
          </p:cNvPr>
          <p:cNvPicPr>
            <a:picLocks noChangeAspect="1"/>
          </p:cNvPicPr>
          <p:nvPr/>
        </p:nvPicPr>
        <p:blipFill>
          <a:blip r:embed="rId3"/>
          <a:stretch>
            <a:fillRect/>
          </a:stretch>
        </p:blipFill>
        <p:spPr>
          <a:xfrm>
            <a:off x="5826094" y="1392915"/>
            <a:ext cx="3156545" cy="3982930"/>
          </a:xfrm>
          <a:prstGeom prst="rect">
            <a:avLst/>
          </a:prstGeom>
        </p:spPr>
      </p:pic>
      <p:pic>
        <p:nvPicPr>
          <p:cNvPr id="7" name="Picture 6">
            <a:extLst>
              <a:ext uri="{FF2B5EF4-FFF2-40B4-BE49-F238E27FC236}">
                <a16:creationId xmlns:a16="http://schemas.microsoft.com/office/drawing/2014/main" id="{2EEE17AA-FDC4-9710-E39B-3F0F725180F0}"/>
              </a:ext>
            </a:extLst>
          </p:cNvPr>
          <p:cNvPicPr>
            <a:picLocks noChangeAspect="1"/>
          </p:cNvPicPr>
          <p:nvPr/>
        </p:nvPicPr>
        <p:blipFill>
          <a:blip r:embed="rId4"/>
          <a:stretch>
            <a:fillRect/>
          </a:stretch>
        </p:blipFill>
        <p:spPr>
          <a:xfrm>
            <a:off x="9018854" y="1392915"/>
            <a:ext cx="2845351" cy="3982930"/>
          </a:xfrm>
          <a:prstGeom prst="rect">
            <a:avLst/>
          </a:prstGeom>
        </p:spPr>
      </p:pic>
      <p:sp>
        <p:nvSpPr>
          <p:cNvPr id="8" name="Rectangle 7">
            <a:extLst>
              <a:ext uri="{FF2B5EF4-FFF2-40B4-BE49-F238E27FC236}">
                <a16:creationId xmlns:a16="http://schemas.microsoft.com/office/drawing/2014/main" id="{9E9A84B6-12D3-07FB-B89D-3A16D83AA991}"/>
              </a:ext>
            </a:extLst>
          </p:cNvPr>
          <p:cNvSpPr/>
          <p:nvPr/>
        </p:nvSpPr>
        <p:spPr>
          <a:xfrm>
            <a:off x="5846655" y="1381112"/>
            <a:ext cx="6053319" cy="408397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chemeClr val="tx1">
                    <a:lumMod val="85000"/>
                    <a:lumOff val="15000"/>
                  </a:schemeClr>
                </a:solidFill>
              </a:ln>
              <a:noFill/>
            </a:endParaRPr>
          </a:p>
        </p:txBody>
      </p:sp>
      <p:grpSp>
        <p:nvGrpSpPr>
          <p:cNvPr id="80" name="组合 110">
            <a:extLst>
              <a:ext uri="{FF2B5EF4-FFF2-40B4-BE49-F238E27FC236}">
                <a16:creationId xmlns:a16="http://schemas.microsoft.com/office/drawing/2014/main" id="{FF280E9D-385C-346F-876A-B08E5F7EAF09}"/>
              </a:ext>
            </a:extLst>
          </p:cNvPr>
          <p:cNvGrpSpPr/>
          <p:nvPr/>
        </p:nvGrpSpPr>
        <p:grpSpPr>
          <a:xfrm>
            <a:off x="633031" y="1471506"/>
            <a:ext cx="1063633" cy="2410487"/>
            <a:chOff x="10182833" y="3253065"/>
            <a:chExt cx="3759694" cy="10435881"/>
          </a:xfrm>
        </p:grpSpPr>
        <p:sp>
          <p:nvSpPr>
            <p:cNvPr id="81" name="圆角矩形">
              <a:extLst>
                <a:ext uri="{FF2B5EF4-FFF2-40B4-BE49-F238E27FC236}">
                  <a16:creationId xmlns:a16="http://schemas.microsoft.com/office/drawing/2014/main" id="{38C08E93-0A50-805B-C25D-75F4F4790A30}"/>
                </a:ext>
              </a:extLst>
            </p:cNvPr>
            <p:cNvSpPr/>
            <p:nvPr/>
          </p:nvSpPr>
          <p:spPr>
            <a:xfrm>
              <a:off x="13863956" y="4837019"/>
              <a:ext cx="78571" cy="561153"/>
            </a:xfrm>
            <a:prstGeom prst="roundRect">
              <a:avLst>
                <a:gd name="adj" fmla="val 36338"/>
              </a:avLst>
            </a:prstGeom>
            <a:solidFill>
              <a:srgbClr val="33383F"/>
            </a:solidFill>
            <a:ln w="38100" cap="flat">
              <a:noFill/>
              <a:prstDash val="solid"/>
              <a:miter lim="400000"/>
            </a:ln>
            <a:effectLst/>
          </p:spPr>
          <p:txBody>
            <a:bodyPr wrap="square" lIns="25399" tIns="25399" rIns="25399" bIns="25399" numCol="1" anchor="ctr">
              <a:noAutofit/>
            </a:bodyPr>
            <a:lstStyle/>
            <a:p>
              <a:pPr defTabSz="457131" hangingPunct="0">
                <a:defRPr sz="2400">
                  <a:latin typeface="+mn-lt"/>
                  <a:ea typeface="+mn-ea"/>
                  <a:cs typeface="+mn-cs"/>
                  <a:sym typeface="Helvetica Light"/>
                </a:defRPr>
              </a:pPr>
              <a:endParaRPr sz="1200" kern="0" dirty="0">
                <a:solidFill>
                  <a:srgbClr val="32363F"/>
                </a:solidFill>
                <a:latin typeface="Open Sans Light" panose="020B0306030504020204" pitchFamily="34" charset="0"/>
                <a:ea typeface="Open Sans Light" panose="020B0306030504020204" pitchFamily="34" charset="0"/>
                <a:cs typeface="Open Sans Light" panose="020B0306030504020204" pitchFamily="34" charset="0"/>
                <a:sym typeface="Helvetica Light"/>
              </a:endParaRPr>
            </a:p>
          </p:txBody>
        </p:sp>
        <p:sp>
          <p:nvSpPr>
            <p:cNvPr id="82" name="矩形">
              <a:extLst>
                <a:ext uri="{FF2B5EF4-FFF2-40B4-BE49-F238E27FC236}">
                  <a16:creationId xmlns:a16="http://schemas.microsoft.com/office/drawing/2014/main" id="{E887AB0D-F9F4-80EE-F1E8-A72C56C8B5D2}"/>
                </a:ext>
              </a:extLst>
            </p:cNvPr>
            <p:cNvSpPr/>
            <p:nvPr/>
          </p:nvSpPr>
          <p:spPr>
            <a:xfrm>
              <a:off x="13535055" y="9957811"/>
              <a:ext cx="65245" cy="189520"/>
            </a:xfrm>
            <a:prstGeom prst="rect">
              <a:avLst/>
            </a:prstGeom>
            <a:solidFill>
              <a:srgbClr val="33383F"/>
            </a:solidFill>
            <a:ln w="38100" cap="flat">
              <a:noFill/>
              <a:prstDash val="solid"/>
              <a:miter lim="400000"/>
            </a:ln>
            <a:effectLst/>
          </p:spPr>
          <p:txBody>
            <a:bodyPr wrap="square" lIns="25399" tIns="25399" rIns="25399" bIns="25399" numCol="1" anchor="ctr">
              <a:noAutofit/>
            </a:bodyPr>
            <a:lstStyle/>
            <a:p>
              <a:pPr defTabSz="457131" hangingPunct="0">
                <a:defRPr sz="2400">
                  <a:latin typeface="+mn-lt"/>
                  <a:ea typeface="+mn-ea"/>
                  <a:cs typeface="+mn-cs"/>
                  <a:sym typeface="Helvetica Light"/>
                </a:defRPr>
              </a:pPr>
              <a:endParaRPr sz="1200" kern="0" dirty="0">
                <a:solidFill>
                  <a:srgbClr val="32363F"/>
                </a:solidFill>
                <a:latin typeface="Open Sans Light" panose="020B0306030504020204" pitchFamily="34" charset="0"/>
                <a:ea typeface="Open Sans Light" panose="020B0306030504020204" pitchFamily="34" charset="0"/>
                <a:cs typeface="Open Sans Light" panose="020B0306030504020204" pitchFamily="34" charset="0"/>
                <a:sym typeface="Helvetica Light"/>
              </a:endParaRPr>
            </a:p>
          </p:txBody>
        </p:sp>
        <p:sp>
          <p:nvSpPr>
            <p:cNvPr id="83" name="形状">
              <a:extLst>
                <a:ext uri="{FF2B5EF4-FFF2-40B4-BE49-F238E27FC236}">
                  <a16:creationId xmlns:a16="http://schemas.microsoft.com/office/drawing/2014/main" id="{9141EBE2-E2D9-E1BC-138B-8AFFFFA08B0B}"/>
                </a:ext>
              </a:extLst>
            </p:cNvPr>
            <p:cNvSpPr/>
            <p:nvPr/>
          </p:nvSpPr>
          <p:spPr>
            <a:xfrm>
              <a:off x="10472386" y="4141525"/>
              <a:ext cx="3198688" cy="5706628"/>
            </a:xfrm>
            <a:custGeom>
              <a:avLst/>
              <a:gdLst/>
              <a:ahLst/>
              <a:cxnLst>
                <a:cxn ang="0">
                  <a:pos x="wd2" y="hd2"/>
                </a:cxn>
                <a:cxn ang="5400000">
                  <a:pos x="wd2" y="hd2"/>
                </a:cxn>
                <a:cxn ang="10800000">
                  <a:pos x="wd2" y="hd2"/>
                </a:cxn>
                <a:cxn ang="16200000">
                  <a:pos x="wd2" y="hd2"/>
                </a:cxn>
              </a:cxnLst>
              <a:rect l="0" t="0" r="r" b="b"/>
              <a:pathLst>
                <a:path w="21565" h="21595" extrusionOk="0">
                  <a:moveTo>
                    <a:pt x="1" y="7233"/>
                  </a:moveTo>
                  <a:lnTo>
                    <a:pt x="8566" y="8349"/>
                  </a:lnTo>
                  <a:lnTo>
                    <a:pt x="16" y="20084"/>
                  </a:lnTo>
                  <a:lnTo>
                    <a:pt x="29" y="21245"/>
                  </a:lnTo>
                  <a:cubicBezTo>
                    <a:pt x="-35" y="21339"/>
                    <a:pt x="8" y="21444"/>
                    <a:pt x="137" y="21513"/>
                  </a:cubicBezTo>
                  <a:cubicBezTo>
                    <a:pt x="198" y="21546"/>
                    <a:pt x="272" y="21567"/>
                    <a:pt x="349" y="21580"/>
                  </a:cubicBezTo>
                  <a:cubicBezTo>
                    <a:pt x="458" y="21598"/>
                    <a:pt x="575" y="21600"/>
                    <a:pt x="689" y="21584"/>
                  </a:cubicBezTo>
                  <a:lnTo>
                    <a:pt x="2978" y="21593"/>
                  </a:lnTo>
                  <a:lnTo>
                    <a:pt x="12224" y="8813"/>
                  </a:lnTo>
                  <a:lnTo>
                    <a:pt x="21565" y="9949"/>
                  </a:lnTo>
                  <a:lnTo>
                    <a:pt x="21561" y="8875"/>
                  </a:lnTo>
                  <a:lnTo>
                    <a:pt x="12929" y="7848"/>
                  </a:lnTo>
                  <a:lnTo>
                    <a:pt x="18733" y="7"/>
                  </a:lnTo>
                  <a:lnTo>
                    <a:pt x="14647" y="0"/>
                  </a:lnTo>
                  <a:lnTo>
                    <a:pt x="9381" y="7316"/>
                  </a:lnTo>
                  <a:lnTo>
                    <a:pt x="6" y="6115"/>
                  </a:lnTo>
                  <a:lnTo>
                    <a:pt x="1" y="7233"/>
                  </a:lnTo>
                  <a:close/>
                </a:path>
              </a:pathLst>
            </a:custGeom>
            <a:noFill/>
            <a:ln w="25400" cap="flat">
              <a:noFill/>
              <a:prstDash val="solid"/>
              <a:miter lim="400000"/>
            </a:ln>
            <a:effectLst/>
          </p:spPr>
          <p:txBody>
            <a:bodyPr wrap="square" lIns="25399" tIns="25399" rIns="25399" bIns="25399" numCol="1" anchor="ctr">
              <a:noAutofit/>
            </a:bodyPr>
            <a:lstStyle/>
            <a:p>
              <a:pPr defTabSz="412709" hangingPunct="0">
                <a:defRPr sz="3200">
                  <a:solidFill>
                    <a:srgbClr val="000000"/>
                  </a:solidFill>
                  <a:latin typeface="+mn-lt"/>
                  <a:ea typeface="+mn-ea"/>
                  <a:cs typeface="+mn-cs"/>
                  <a:sym typeface="Helvetica Light"/>
                </a:defRPr>
              </a:pPr>
              <a:endParaRPr sz="16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Helvetica Light"/>
              </a:endParaRPr>
            </a:p>
          </p:txBody>
        </p:sp>
        <p:sp>
          <p:nvSpPr>
            <p:cNvPr id="84" name="线条">
              <a:extLst>
                <a:ext uri="{FF2B5EF4-FFF2-40B4-BE49-F238E27FC236}">
                  <a16:creationId xmlns:a16="http://schemas.microsoft.com/office/drawing/2014/main" id="{8AD2AC76-8B7B-2DA0-84CA-F894E99FC07F}"/>
                </a:ext>
              </a:extLst>
            </p:cNvPr>
            <p:cNvSpPr/>
            <p:nvPr/>
          </p:nvSpPr>
          <p:spPr>
            <a:xfrm flipV="1">
              <a:off x="11157497" y="8166895"/>
              <a:ext cx="1927969" cy="1679914"/>
            </a:xfrm>
            <a:prstGeom prst="line">
              <a:avLst/>
            </a:prstGeom>
            <a:noFill/>
            <a:ln w="25400" cap="flat">
              <a:noFill/>
              <a:prstDash val="solid"/>
              <a:miter lim="400000"/>
            </a:ln>
            <a:effectLst/>
          </p:spPr>
          <p:txBody>
            <a:bodyPr wrap="square" lIns="25399" tIns="25399" rIns="25399" bIns="25399" numCol="1" anchor="ctr">
              <a:noAutofit/>
            </a:bodyPr>
            <a:lstStyle/>
            <a:p>
              <a:pPr defTabSz="412709" hangingPunct="0">
                <a:defRPr sz="3200">
                  <a:solidFill>
                    <a:srgbClr val="000000"/>
                  </a:solidFill>
                  <a:latin typeface="+mn-lt"/>
                  <a:ea typeface="+mn-ea"/>
                  <a:cs typeface="+mn-cs"/>
                  <a:sym typeface="Helvetica Light"/>
                </a:defRPr>
              </a:pPr>
              <a:endParaRPr sz="16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Helvetica Light"/>
              </a:endParaRPr>
            </a:p>
          </p:txBody>
        </p:sp>
        <p:sp>
          <p:nvSpPr>
            <p:cNvPr id="85" name="线条">
              <a:extLst>
                <a:ext uri="{FF2B5EF4-FFF2-40B4-BE49-F238E27FC236}">
                  <a16:creationId xmlns:a16="http://schemas.microsoft.com/office/drawing/2014/main" id="{4C305FD7-1D0A-2067-EC26-9955828DCDD8}"/>
                </a:ext>
              </a:extLst>
            </p:cNvPr>
            <p:cNvSpPr/>
            <p:nvPr/>
          </p:nvSpPr>
          <p:spPr>
            <a:xfrm flipV="1">
              <a:off x="11690862" y="8302915"/>
              <a:ext cx="1739515" cy="1543894"/>
            </a:xfrm>
            <a:prstGeom prst="line">
              <a:avLst/>
            </a:prstGeom>
            <a:noFill/>
            <a:ln w="25400" cap="flat">
              <a:noFill/>
              <a:prstDash val="solid"/>
              <a:miter lim="400000"/>
            </a:ln>
            <a:effectLst/>
          </p:spPr>
          <p:txBody>
            <a:bodyPr wrap="square" lIns="25399" tIns="25399" rIns="25399" bIns="25399" numCol="1" anchor="ctr">
              <a:noAutofit/>
            </a:bodyPr>
            <a:lstStyle/>
            <a:p>
              <a:pPr defTabSz="412709" hangingPunct="0">
                <a:defRPr sz="3200">
                  <a:solidFill>
                    <a:srgbClr val="000000"/>
                  </a:solidFill>
                  <a:latin typeface="+mn-lt"/>
                  <a:ea typeface="+mn-ea"/>
                  <a:cs typeface="+mn-cs"/>
                  <a:sym typeface="Helvetica Light"/>
                </a:defRPr>
              </a:pPr>
              <a:endParaRPr sz="1600" kern="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Helvetica Light"/>
              </a:endParaRPr>
            </a:p>
          </p:txBody>
        </p:sp>
        <p:grpSp>
          <p:nvGrpSpPr>
            <p:cNvPr id="86" name="组合 12">
              <a:extLst>
                <a:ext uri="{FF2B5EF4-FFF2-40B4-BE49-F238E27FC236}">
                  <a16:creationId xmlns:a16="http://schemas.microsoft.com/office/drawing/2014/main" id="{2B8CEB45-AF79-E3F8-EF65-CE2E7C5AA541}"/>
                </a:ext>
              </a:extLst>
            </p:cNvPr>
            <p:cNvGrpSpPr>
              <a:grpSpLocks noChangeAspect="1"/>
            </p:cNvGrpSpPr>
            <p:nvPr/>
          </p:nvGrpSpPr>
          <p:grpSpPr>
            <a:xfrm>
              <a:off x="10182833" y="3253065"/>
              <a:ext cx="3757293" cy="7488000"/>
              <a:chOff x="9887617" y="3597047"/>
              <a:chExt cx="4425011" cy="8818714"/>
            </a:xfrm>
          </p:grpSpPr>
          <p:sp>
            <p:nvSpPr>
              <p:cNvPr id="96" name="矩形 13">
                <a:extLst>
                  <a:ext uri="{FF2B5EF4-FFF2-40B4-BE49-F238E27FC236}">
                    <a16:creationId xmlns:a16="http://schemas.microsoft.com/office/drawing/2014/main" id="{27D441CE-B33B-8E5D-5FF4-9803711DE2C3}"/>
                  </a:ext>
                </a:extLst>
              </p:cNvPr>
              <p:cNvSpPr/>
              <p:nvPr/>
            </p:nvSpPr>
            <p:spPr>
              <a:xfrm>
                <a:off x="10164576" y="3827602"/>
                <a:ext cx="3889050" cy="8403074"/>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59" tIns="22859" rIns="22859" bIns="22859" numCol="1" spcCol="38100" rtlCol="0" anchor="ctr">
                <a:noAutofit/>
              </a:bodyPr>
              <a:lstStyle/>
              <a:p>
                <a:pPr defTabSz="457131" hangingPunct="0"/>
                <a:endParaRPr lang="zh-CN" altLang="en-US" sz="1750" kern="0" dirty="0">
                  <a:solidFill>
                    <a:srgbClr val="000000"/>
                  </a:solidFill>
                  <a:latin typeface="Open Sans Light" panose="020B0306030504020204" pitchFamily="34" charset="0"/>
                  <a:cs typeface="Open Sans Light" panose="020B0306030504020204" pitchFamily="34" charset="0"/>
                  <a:sym typeface="Calibri"/>
                </a:endParaRPr>
              </a:p>
            </p:txBody>
          </p:sp>
          <p:grpSp>
            <p:nvGrpSpPr>
              <p:cNvPr id="97" name="Группа">
                <a:extLst>
                  <a:ext uri="{FF2B5EF4-FFF2-40B4-BE49-F238E27FC236}">
                    <a16:creationId xmlns:a16="http://schemas.microsoft.com/office/drawing/2014/main" id="{F1C1A7A2-D207-AF34-28F1-5052703B1D81}"/>
                  </a:ext>
                </a:extLst>
              </p:cNvPr>
              <p:cNvGrpSpPr/>
              <p:nvPr/>
            </p:nvGrpSpPr>
            <p:grpSpPr>
              <a:xfrm>
                <a:off x="9887617" y="3597047"/>
                <a:ext cx="4425011" cy="8818714"/>
                <a:chOff x="0" y="0"/>
                <a:chExt cx="4978403" cy="9921583"/>
              </a:xfrm>
            </p:grpSpPr>
            <p:sp>
              <p:nvSpPr>
                <p:cNvPr id="98" name="Фигура">
                  <a:extLst>
                    <a:ext uri="{FF2B5EF4-FFF2-40B4-BE49-F238E27FC236}">
                      <a16:creationId xmlns:a16="http://schemas.microsoft.com/office/drawing/2014/main" id="{D7B8FA17-1605-BD0C-4E89-2C52D75B3E9C}"/>
                    </a:ext>
                  </a:extLst>
                </p:cNvPr>
                <p:cNvSpPr/>
                <p:nvPr/>
              </p:nvSpPr>
              <p:spPr>
                <a:xfrm>
                  <a:off x="4898545" y="2321681"/>
                  <a:ext cx="79858" cy="1104691"/>
                </a:xfrm>
                <a:custGeom>
                  <a:avLst/>
                  <a:gdLst/>
                  <a:ahLst/>
                  <a:cxnLst>
                    <a:cxn ang="0">
                      <a:pos x="wd2" y="hd2"/>
                    </a:cxn>
                    <a:cxn ang="5400000">
                      <a:pos x="wd2" y="hd2"/>
                    </a:cxn>
                    <a:cxn ang="10800000">
                      <a:pos x="wd2" y="hd2"/>
                    </a:cxn>
                    <a:cxn ang="16200000">
                      <a:pos x="wd2" y="hd2"/>
                    </a:cxn>
                  </a:cxnLst>
                  <a:rect l="0" t="0" r="r" b="b"/>
                  <a:pathLst>
                    <a:path w="21572" h="21596" extrusionOk="0">
                      <a:moveTo>
                        <a:pt x="0" y="0"/>
                      </a:moveTo>
                      <a:lnTo>
                        <a:pt x="0" y="21596"/>
                      </a:lnTo>
                      <a:lnTo>
                        <a:pt x="9420" y="21596"/>
                      </a:lnTo>
                      <a:cubicBezTo>
                        <a:pt x="12945" y="21596"/>
                        <a:pt x="14707" y="21598"/>
                        <a:pt x="16579" y="21555"/>
                      </a:cubicBezTo>
                      <a:cubicBezTo>
                        <a:pt x="18628" y="21501"/>
                        <a:pt x="20261" y="21383"/>
                        <a:pt x="21007" y="21235"/>
                      </a:cubicBezTo>
                      <a:cubicBezTo>
                        <a:pt x="21600" y="21099"/>
                        <a:pt x="21572" y="20968"/>
                        <a:pt x="21572" y="20717"/>
                      </a:cubicBezTo>
                      <a:lnTo>
                        <a:pt x="21572" y="879"/>
                      </a:lnTo>
                      <a:cubicBezTo>
                        <a:pt x="21572" y="624"/>
                        <a:pt x="21600" y="497"/>
                        <a:pt x="21007" y="361"/>
                      </a:cubicBezTo>
                      <a:cubicBezTo>
                        <a:pt x="20261" y="213"/>
                        <a:pt x="18628" y="95"/>
                        <a:pt x="16579" y="41"/>
                      </a:cubicBezTo>
                      <a:cubicBezTo>
                        <a:pt x="14707" y="-2"/>
                        <a:pt x="12986" y="0"/>
                        <a:pt x="9514" y="0"/>
                      </a:cubicBezTo>
                      <a:lnTo>
                        <a:pt x="0" y="0"/>
                      </a:lnTo>
                      <a:close/>
                    </a:path>
                  </a:pathLst>
                </a:custGeom>
                <a:solidFill>
                  <a:srgbClr val="919191"/>
                </a:solidFill>
                <a:ln w="12700" cap="flat">
                  <a:noFill/>
                  <a:miter lim="400000"/>
                </a:ln>
                <a:effectLst/>
              </p:spPr>
              <p:txBody>
                <a:bodyPr wrap="square" lIns="19049" tIns="19049" rIns="19049" bIns="19049" numCol="1" anchor="ctr">
                  <a:noAutofit/>
                </a:bodyPr>
                <a:lstStyle/>
                <a:p>
                  <a:pPr defTabSz="457131" hangingPunct="0">
                    <a:defRPr sz="3200">
                      <a:solidFill>
                        <a:srgbClr val="9ACE3E">
                          <a:hueOff val="-12342858"/>
                          <a:satOff val="-30434"/>
                          <a:lumOff val="4509"/>
                        </a:srgbClr>
                      </a:solidFill>
                      <a:latin typeface="Poppins Regular"/>
                      <a:ea typeface="Poppins Regular"/>
                      <a:cs typeface="Poppins Regular"/>
                      <a:sym typeface="Poppins Regular"/>
                    </a:defRPr>
                  </a:pPr>
                  <a:endParaRPr sz="1600" kern="0" dirty="0">
                    <a:solidFill>
                      <a:srgbClr val="9ACE3E">
                        <a:hueOff val="-12342858"/>
                        <a:satOff val="-30434"/>
                        <a:lumOff val="4509"/>
                      </a:srgbClr>
                    </a:solidFill>
                    <a:latin typeface="Open Sans Light" panose="020B0306030504020204" pitchFamily="34" charset="0"/>
                    <a:cs typeface="Open Sans Light" panose="020B0306030504020204" pitchFamily="34" charset="0"/>
                    <a:sym typeface="Poppins Regular"/>
                  </a:endParaRPr>
                </a:p>
              </p:txBody>
            </p:sp>
            <p:sp>
              <p:nvSpPr>
                <p:cNvPr id="99" name="Фигура">
                  <a:extLst>
                    <a:ext uri="{FF2B5EF4-FFF2-40B4-BE49-F238E27FC236}">
                      <a16:creationId xmlns:a16="http://schemas.microsoft.com/office/drawing/2014/main" id="{4EA3C808-A362-F736-3F8A-AB9F93C3881F}"/>
                    </a:ext>
                  </a:extLst>
                </p:cNvPr>
                <p:cNvSpPr/>
                <p:nvPr/>
              </p:nvSpPr>
              <p:spPr>
                <a:xfrm>
                  <a:off x="-1" y="1358223"/>
                  <a:ext cx="78110" cy="2314678"/>
                </a:xfrm>
                <a:custGeom>
                  <a:avLst/>
                  <a:gdLst/>
                  <a:ahLst/>
                  <a:cxnLst>
                    <a:cxn ang="0">
                      <a:pos x="wd2" y="hd2"/>
                    </a:cxn>
                    <a:cxn ang="5400000">
                      <a:pos x="wd2" y="hd2"/>
                    </a:cxn>
                    <a:cxn ang="10800000">
                      <a:pos x="wd2" y="hd2"/>
                    </a:cxn>
                    <a:cxn ang="16200000">
                      <a:pos x="wd2" y="hd2"/>
                    </a:cxn>
                  </a:cxnLst>
                  <a:rect l="0" t="0" r="r" b="b"/>
                  <a:pathLst>
                    <a:path w="21571" h="21600" extrusionOk="0">
                      <a:moveTo>
                        <a:pt x="12326" y="0"/>
                      </a:moveTo>
                      <a:cubicBezTo>
                        <a:pt x="8816" y="0"/>
                        <a:pt x="6993" y="3"/>
                        <a:pt x="5104" y="23"/>
                      </a:cubicBezTo>
                      <a:cubicBezTo>
                        <a:pt x="3009" y="49"/>
                        <a:pt x="1340" y="102"/>
                        <a:pt x="577" y="172"/>
                      </a:cubicBezTo>
                      <a:cubicBezTo>
                        <a:pt x="-29" y="237"/>
                        <a:pt x="0" y="300"/>
                        <a:pt x="0" y="420"/>
                      </a:cubicBezTo>
                      <a:lnTo>
                        <a:pt x="0" y="3023"/>
                      </a:lnTo>
                      <a:cubicBezTo>
                        <a:pt x="0" y="3145"/>
                        <a:pt x="-29" y="3206"/>
                        <a:pt x="577" y="3270"/>
                      </a:cubicBezTo>
                      <a:cubicBezTo>
                        <a:pt x="1340" y="3341"/>
                        <a:pt x="3009" y="3394"/>
                        <a:pt x="5104" y="3420"/>
                      </a:cubicBezTo>
                      <a:cubicBezTo>
                        <a:pt x="7018" y="3440"/>
                        <a:pt x="8778" y="3443"/>
                        <a:pt x="12326" y="3443"/>
                      </a:cubicBezTo>
                      <a:lnTo>
                        <a:pt x="21571" y="3443"/>
                      </a:lnTo>
                      <a:lnTo>
                        <a:pt x="21571" y="0"/>
                      </a:lnTo>
                      <a:lnTo>
                        <a:pt x="12326" y="0"/>
                      </a:lnTo>
                      <a:close/>
                      <a:moveTo>
                        <a:pt x="12326" y="6632"/>
                      </a:moveTo>
                      <a:cubicBezTo>
                        <a:pt x="8816" y="6632"/>
                        <a:pt x="6993" y="6631"/>
                        <a:pt x="5104" y="6651"/>
                      </a:cubicBezTo>
                      <a:cubicBezTo>
                        <a:pt x="3009" y="6677"/>
                        <a:pt x="1340" y="6733"/>
                        <a:pt x="577" y="6804"/>
                      </a:cubicBezTo>
                      <a:cubicBezTo>
                        <a:pt x="-29" y="6869"/>
                        <a:pt x="0" y="6928"/>
                        <a:pt x="0" y="7048"/>
                      </a:cubicBezTo>
                      <a:lnTo>
                        <a:pt x="0" y="12814"/>
                      </a:lnTo>
                      <a:cubicBezTo>
                        <a:pt x="0" y="12936"/>
                        <a:pt x="-29" y="12997"/>
                        <a:pt x="577" y="13062"/>
                      </a:cubicBezTo>
                      <a:cubicBezTo>
                        <a:pt x="1340" y="13132"/>
                        <a:pt x="3009" y="13189"/>
                        <a:pt x="5104" y="13214"/>
                      </a:cubicBezTo>
                      <a:cubicBezTo>
                        <a:pt x="7018" y="13235"/>
                        <a:pt x="8778" y="13234"/>
                        <a:pt x="12326" y="13234"/>
                      </a:cubicBezTo>
                      <a:lnTo>
                        <a:pt x="21571" y="13234"/>
                      </a:lnTo>
                      <a:lnTo>
                        <a:pt x="21571" y="6632"/>
                      </a:lnTo>
                      <a:lnTo>
                        <a:pt x="12326" y="6632"/>
                      </a:lnTo>
                      <a:close/>
                      <a:moveTo>
                        <a:pt x="12326" y="14994"/>
                      </a:moveTo>
                      <a:cubicBezTo>
                        <a:pt x="8816" y="14994"/>
                        <a:pt x="6993" y="14997"/>
                        <a:pt x="5104" y="15017"/>
                      </a:cubicBezTo>
                      <a:cubicBezTo>
                        <a:pt x="3009" y="15043"/>
                        <a:pt x="1340" y="15096"/>
                        <a:pt x="577" y="15167"/>
                      </a:cubicBezTo>
                      <a:cubicBezTo>
                        <a:pt x="-29" y="15232"/>
                        <a:pt x="0" y="15294"/>
                        <a:pt x="0" y="15414"/>
                      </a:cubicBezTo>
                      <a:lnTo>
                        <a:pt x="0" y="21180"/>
                      </a:lnTo>
                      <a:cubicBezTo>
                        <a:pt x="0" y="21302"/>
                        <a:pt x="-29" y="21363"/>
                        <a:pt x="577" y="21428"/>
                      </a:cubicBezTo>
                      <a:cubicBezTo>
                        <a:pt x="1340" y="21498"/>
                        <a:pt x="3009" y="21551"/>
                        <a:pt x="5104" y="21577"/>
                      </a:cubicBezTo>
                      <a:cubicBezTo>
                        <a:pt x="7018" y="21598"/>
                        <a:pt x="8778" y="21600"/>
                        <a:pt x="12326" y="21600"/>
                      </a:cubicBezTo>
                      <a:lnTo>
                        <a:pt x="21571" y="21600"/>
                      </a:lnTo>
                      <a:lnTo>
                        <a:pt x="21571" y="14994"/>
                      </a:lnTo>
                      <a:lnTo>
                        <a:pt x="12326" y="14994"/>
                      </a:lnTo>
                      <a:close/>
                    </a:path>
                  </a:pathLst>
                </a:custGeom>
                <a:solidFill>
                  <a:srgbClr val="919191"/>
                </a:solidFill>
                <a:ln w="12700" cap="flat">
                  <a:noFill/>
                  <a:miter lim="400000"/>
                </a:ln>
                <a:effectLst/>
              </p:spPr>
              <p:txBody>
                <a:bodyPr wrap="square" lIns="19049" tIns="19049" rIns="19049" bIns="19049" numCol="1" anchor="ctr">
                  <a:noAutofit/>
                </a:bodyPr>
                <a:lstStyle/>
                <a:p>
                  <a:pPr defTabSz="457131" hangingPunct="0">
                    <a:defRPr sz="3200">
                      <a:solidFill>
                        <a:srgbClr val="9ACE3E">
                          <a:hueOff val="-12342858"/>
                          <a:satOff val="-30434"/>
                          <a:lumOff val="4509"/>
                        </a:srgbClr>
                      </a:solidFill>
                      <a:latin typeface="Poppins Regular"/>
                      <a:ea typeface="Poppins Regular"/>
                      <a:cs typeface="Poppins Regular"/>
                      <a:sym typeface="Poppins Regular"/>
                    </a:defRPr>
                  </a:pPr>
                  <a:endParaRPr sz="1600" kern="0" dirty="0">
                    <a:solidFill>
                      <a:srgbClr val="9ACE3E">
                        <a:hueOff val="-12342858"/>
                        <a:satOff val="-30434"/>
                        <a:lumOff val="4509"/>
                      </a:srgbClr>
                    </a:solidFill>
                    <a:latin typeface="Open Sans Light" panose="020B0306030504020204" pitchFamily="34" charset="0"/>
                    <a:cs typeface="Open Sans Light" panose="020B0306030504020204" pitchFamily="34" charset="0"/>
                    <a:sym typeface="Poppins Regular"/>
                  </a:endParaRPr>
                </a:p>
              </p:txBody>
            </p:sp>
            <p:sp>
              <p:nvSpPr>
                <p:cNvPr id="100" name="Фигура">
                  <a:extLst>
                    <a:ext uri="{FF2B5EF4-FFF2-40B4-BE49-F238E27FC236}">
                      <a16:creationId xmlns:a16="http://schemas.microsoft.com/office/drawing/2014/main" id="{47410110-99A1-302F-B1C6-E75A4648D6DA}"/>
                    </a:ext>
                  </a:extLst>
                </p:cNvPr>
                <p:cNvSpPr/>
                <p:nvPr/>
              </p:nvSpPr>
              <p:spPr>
                <a:xfrm>
                  <a:off x="40475" y="0"/>
                  <a:ext cx="4895762" cy="9921584"/>
                </a:xfrm>
                <a:custGeom>
                  <a:avLst/>
                  <a:gdLst/>
                  <a:ahLst/>
                  <a:cxnLst>
                    <a:cxn ang="0">
                      <a:pos x="wd2" y="hd2"/>
                    </a:cxn>
                    <a:cxn ang="5400000">
                      <a:pos x="wd2" y="hd2"/>
                    </a:cxn>
                    <a:cxn ang="10800000">
                      <a:pos x="wd2" y="hd2"/>
                    </a:cxn>
                    <a:cxn ang="16200000">
                      <a:pos x="wd2" y="hd2"/>
                    </a:cxn>
                  </a:cxnLst>
                  <a:rect l="0" t="0" r="r" b="b"/>
                  <a:pathLst>
                    <a:path w="21600" h="21600" extrusionOk="0">
                      <a:moveTo>
                        <a:pt x="4862" y="0"/>
                      </a:moveTo>
                      <a:cubicBezTo>
                        <a:pt x="3463" y="0"/>
                        <a:pt x="2756" y="1"/>
                        <a:pt x="2009" y="118"/>
                      </a:cubicBezTo>
                      <a:cubicBezTo>
                        <a:pt x="1186" y="265"/>
                        <a:pt x="538" y="585"/>
                        <a:pt x="238" y="991"/>
                      </a:cubicBezTo>
                      <a:cubicBezTo>
                        <a:pt x="0" y="1362"/>
                        <a:pt x="0" y="1711"/>
                        <a:pt x="0" y="2399"/>
                      </a:cubicBezTo>
                      <a:lnTo>
                        <a:pt x="0" y="19190"/>
                      </a:lnTo>
                      <a:cubicBezTo>
                        <a:pt x="0" y="19888"/>
                        <a:pt x="0" y="20238"/>
                        <a:pt x="238" y="20609"/>
                      </a:cubicBezTo>
                      <a:cubicBezTo>
                        <a:pt x="538" y="21015"/>
                        <a:pt x="1186" y="21335"/>
                        <a:pt x="2009" y="21482"/>
                      </a:cubicBezTo>
                      <a:cubicBezTo>
                        <a:pt x="2761" y="21600"/>
                        <a:pt x="3468" y="21600"/>
                        <a:pt x="4862" y="21600"/>
                      </a:cubicBezTo>
                      <a:lnTo>
                        <a:pt x="16717" y="21600"/>
                      </a:lnTo>
                      <a:cubicBezTo>
                        <a:pt x="18133" y="21600"/>
                        <a:pt x="18840" y="21600"/>
                        <a:pt x="19592" y="21482"/>
                      </a:cubicBezTo>
                      <a:cubicBezTo>
                        <a:pt x="20415" y="21335"/>
                        <a:pt x="21062" y="21015"/>
                        <a:pt x="21362" y="20609"/>
                      </a:cubicBezTo>
                      <a:cubicBezTo>
                        <a:pt x="21600" y="20238"/>
                        <a:pt x="21600" y="19888"/>
                        <a:pt x="21600" y="19200"/>
                      </a:cubicBezTo>
                      <a:lnTo>
                        <a:pt x="21600" y="2410"/>
                      </a:lnTo>
                      <a:cubicBezTo>
                        <a:pt x="21600" y="1711"/>
                        <a:pt x="21600" y="1362"/>
                        <a:pt x="21362" y="991"/>
                      </a:cubicBezTo>
                      <a:cubicBezTo>
                        <a:pt x="21062" y="585"/>
                        <a:pt x="20415" y="265"/>
                        <a:pt x="19592" y="118"/>
                      </a:cubicBezTo>
                      <a:cubicBezTo>
                        <a:pt x="18840" y="0"/>
                        <a:pt x="18132" y="0"/>
                        <a:pt x="16738" y="0"/>
                      </a:cubicBezTo>
                      <a:lnTo>
                        <a:pt x="4862" y="0"/>
                      </a:lnTo>
                      <a:close/>
                      <a:moveTo>
                        <a:pt x="4609" y="377"/>
                      </a:moveTo>
                      <a:lnTo>
                        <a:pt x="16991" y="377"/>
                      </a:lnTo>
                      <a:cubicBezTo>
                        <a:pt x="18073" y="377"/>
                        <a:pt x="18624" y="376"/>
                        <a:pt x="19208" y="468"/>
                      </a:cubicBezTo>
                      <a:cubicBezTo>
                        <a:pt x="19847" y="582"/>
                        <a:pt x="20351" y="831"/>
                        <a:pt x="20583" y="1146"/>
                      </a:cubicBezTo>
                      <a:cubicBezTo>
                        <a:pt x="20768" y="1434"/>
                        <a:pt x="20768" y="1706"/>
                        <a:pt x="20768" y="2249"/>
                      </a:cubicBezTo>
                      <a:lnTo>
                        <a:pt x="20768" y="19359"/>
                      </a:lnTo>
                      <a:cubicBezTo>
                        <a:pt x="20768" y="19893"/>
                        <a:pt x="20768" y="20165"/>
                        <a:pt x="20583" y="20453"/>
                      </a:cubicBezTo>
                      <a:cubicBezTo>
                        <a:pt x="20351" y="20768"/>
                        <a:pt x="19847" y="21017"/>
                        <a:pt x="19208" y="21132"/>
                      </a:cubicBezTo>
                      <a:cubicBezTo>
                        <a:pt x="18624" y="21223"/>
                        <a:pt x="18073" y="21223"/>
                        <a:pt x="16974" y="21223"/>
                      </a:cubicBezTo>
                      <a:lnTo>
                        <a:pt x="4609" y="21223"/>
                      </a:lnTo>
                      <a:cubicBezTo>
                        <a:pt x="3527" y="21223"/>
                        <a:pt x="2976" y="21223"/>
                        <a:pt x="2392" y="21132"/>
                      </a:cubicBezTo>
                      <a:cubicBezTo>
                        <a:pt x="1753" y="21017"/>
                        <a:pt x="1251" y="20768"/>
                        <a:pt x="1018" y="20453"/>
                      </a:cubicBezTo>
                      <a:cubicBezTo>
                        <a:pt x="833" y="20165"/>
                        <a:pt x="832" y="19893"/>
                        <a:pt x="832" y="19351"/>
                      </a:cubicBezTo>
                      <a:lnTo>
                        <a:pt x="832" y="2240"/>
                      </a:lnTo>
                      <a:cubicBezTo>
                        <a:pt x="832" y="1706"/>
                        <a:pt x="833" y="1434"/>
                        <a:pt x="1018" y="1146"/>
                      </a:cubicBezTo>
                      <a:cubicBezTo>
                        <a:pt x="1251" y="831"/>
                        <a:pt x="1753" y="582"/>
                        <a:pt x="2392" y="468"/>
                      </a:cubicBezTo>
                      <a:cubicBezTo>
                        <a:pt x="2973" y="377"/>
                        <a:pt x="3522" y="377"/>
                        <a:pt x="4609" y="377"/>
                      </a:cubicBezTo>
                      <a:close/>
                    </a:path>
                  </a:pathLst>
                </a:custGeom>
                <a:solidFill>
                  <a:schemeClr val="tx2">
                    <a:lumMod val="50000"/>
                  </a:schemeClr>
                </a:solidFill>
                <a:ln w="12700" cap="flat">
                  <a:noFill/>
                  <a:miter lim="400000"/>
                </a:ln>
                <a:effectLst/>
              </p:spPr>
              <p:txBody>
                <a:bodyPr wrap="square" lIns="19049" tIns="19049" rIns="19049" bIns="19049" numCol="1" anchor="ctr">
                  <a:noAutofit/>
                </a:bodyPr>
                <a:lstStyle/>
                <a:p>
                  <a:pPr defTabSz="457131" hangingPunct="0">
                    <a:defRPr sz="3200">
                      <a:solidFill>
                        <a:srgbClr val="9ACE3E">
                          <a:hueOff val="-12342858"/>
                          <a:satOff val="-30434"/>
                          <a:lumOff val="4509"/>
                        </a:srgbClr>
                      </a:solidFill>
                      <a:latin typeface="Poppins Regular"/>
                      <a:ea typeface="Poppins Regular"/>
                      <a:cs typeface="Poppins Regular"/>
                      <a:sym typeface="Poppins Regular"/>
                    </a:defRPr>
                  </a:pPr>
                  <a:endParaRPr sz="1600" kern="0" dirty="0">
                    <a:solidFill>
                      <a:srgbClr val="9ACE3E">
                        <a:hueOff val="-12342858"/>
                        <a:satOff val="-30434"/>
                        <a:lumOff val="4509"/>
                      </a:srgbClr>
                    </a:solidFill>
                    <a:latin typeface="Open Sans Light" panose="020B0306030504020204" pitchFamily="34" charset="0"/>
                    <a:cs typeface="Open Sans Light" panose="020B0306030504020204" pitchFamily="34" charset="0"/>
                    <a:sym typeface="Poppins Regular"/>
                  </a:endParaRPr>
                </a:p>
              </p:txBody>
            </p:sp>
            <p:sp>
              <p:nvSpPr>
                <p:cNvPr id="101" name="Фигура">
                  <a:extLst>
                    <a:ext uri="{FF2B5EF4-FFF2-40B4-BE49-F238E27FC236}">
                      <a16:creationId xmlns:a16="http://schemas.microsoft.com/office/drawing/2014/main" id="{42D90922-70AA-D83E-B27B-E92580C1760A}"/>
                    </a:ext>
                  </a:extLst>
                </p:cNvPr>
                <p:cNvSpPr/>
                <p:nvPr/>
              </p:nvSpPr>
              <p:spPr>
                <a:xfrm>
                  <a:off x="114776" y="74610"/>
                  <a:ext cx="4747435" cy="9771993"/>
                </a:xfrm>
                <a:custGeom>
                  <a:avLst/>
                  <a:gdLst/>
                  <a:ahLst/>
                  <a:cxnLst>
                    <a:cxn ang="0">
                      <a:pos x="wd2" y="hd2"/>
                    </a:cxn>
                    <a:cxn ang="5400000">
                      <a:pos x="wd2" y="hd2"/>
                    </a:cxn>
                    <a:cxn ang="10800000">
                      <a:pos x="wd2" y="hd2"/>
                    </a:cxn>
                    <a:cxn ang="16200000">
                      <a:pos x="wd2" y="hd2"/>
                    </a:cxn>
                  </a:cxnLst>
                  <a:rect l="0" t="0" r="r" b="b"/>
                  <a:pathLst>
                    <a:path w="21600" h="21600" extrusionOk="0">
                      <a:moveTo>
                        <a:pt x="4478" y="0"/>
                      </a:moveTo>
                      <a:cubicBezTo>
                        <a:pt x="3189" y="0"/>
                        <a:pt x="2539" y="1"/>
                        <a:pt x="1850" y="107"/>
                      </a:cubicBezTo>
                      <a:cubicBezTo>
                        <a:pt x="1093" y="241"/>
                        <a:pt x="495" y="531"/>
                        <a:pt x="219" y="899"/>
                      </a:cubicBezTo>
                      <a:cubicBezTo>
                        <a:pt x="0" y="1235"/>
                        <a:pt x="0" y="1552"/>
                        <a:pt x="0" y="2175"/>
                      </a:cubicBezTo>
                      <a:lnTo>
                        <a:pt x="0" y="19415"/>
                      </a:lnTo>
                      <a:cubicBezTo>
                        <a:pt x="0" y="20049"/>
                        <a:pt x="0" y="20365"/>
                        <a:pt x="219" y="20701"/>
                      </a:cubicBezTo>
                      <a:cubicBezTo>
                        <a:pt x="495" y="21069"/>
                        <a:pt x="1093" y="21359"/>
                        <a:pt x="1850" y="21493"/>
                      </a:cubicBezTo>
                      <a:cubicBezTo>
                        <a:pt x="2543" y="21600"/>
                        <a:pt x="3194" y="21600"/>
                        <a:pt x="4478" y="21600"/>
                      </a:cubicBezTo>
                      <a:lnTo>
                        <a:pt x="17103" y="21600"/>
                      </a:lnTo>
                      <a:cubicBezTo>
                        <a:pt x="18407" y="21600"/>
                        <a:pt x="19057" y="21600"/>
                        <a:pt x="19750" y="21493"/>
                      </a:cubicBezTo>
                      <a:cubicBezTo>
                        <a:pt x="20507" y="21359"/>
                        <a:pt x="21105" y="21069"/>
                        <a:pt x="21381" y="20701"/>
                      </a:cubicBezTo>
                      <a:cubicBezTo>
                        <a:pt x="21600" y="20365"/>
                        <a:pt x="21600" y="20048"/>
                        <a:pt x="21600" y="19425"/>
                      </a:cubicBezTo>
                      <a:lnTo>
                        <a:pt x="21600" y="2185"/>
                      </a:lnTo>
                      <a:cubicBezTo>
                        <a:pt x="21600" y="1551"/>
                        <a:pt x="21600" y="1235"/>
                        <a:pt x="21381" y="899"/>
                      </a:cubicBezTo>
                      <a:cubicBezTo>
                        <a:pt x="21105" y="531"/>
                        <a:pt x="20507" y="241"/>
                        <a:pt x="19750" y="107"/>
                      </a:cubicBezTo>
                      <a:cubicBezTo>
                        <a:pt x="19057" y="0"/>
                        <a:pt x="18406" y="0"/>
                        <a:pt x="17122" y="0"/>
                      </a:cubicBezTo>
                      <a:lnTo>
                        <a:pt x="4478" y="0"/>
                      </a:lnTo>
                      <a:close/>
                      <a:moveTo>
                        <a:pt x="4068" y="499"/>
                      </a:moveTo>
                      <a:lnTo>
                        <a:pt x="5025" y="499"/>
                      </a:lnTo>
                      <a:cubicBezTo>
                        <a:pt x="5096" y="503"/>
                        <a:pt x="5163" y="515"/>
                        <a:pt x="5212" y="541"/>
                      </a:cubicBezTo>
                      <a:cubicBezTo>
                        <a:pt x="5257" y="565"/>
                        <a:pt x="5280" y="596"/>
                        <a:pt x="5285" y="628"/>
                      </a:cubicBezTo>
                      <a:cubicBezTo>
                        <a:pt x="5292" y="675"/>
                        <a:pt x="5300" y="719"/>
                        <a:pt x="5312" y="761"/>
                      </a:cubicBezTo>
                      <a:cubicBezTo>
                        <a:pt x="5325" y="807"/>
                        <a:pt x="5343" y="851"/>
                        <a:pt x="5369" y="893"/>
                      </a:cubicBezTo>
                      <a:cubicBezTo>
                        <a:pt x="5426" y="969"/>
                        <a:pt x="5516" y="1037"/>
                        <a:pt x="5631" y="1092"/>
                      </a:cubicBezTo>
                      <a:cubicBezTo>
                        <a:pt x="5746" y="1148"/>
                        <a:pt x="5886" y="1192"/>
                        <a:pt x="6042" y="1220"/>
                      </a:cubicBezTo>
                      <a:cubicBezTo>
                        <a:pt x="6185" y="1242"/>
                        <a:pt x="6324" y="1253"/>
                        <a:pt x="6494" y="1258"/>
                      </a:cubicBezTo>
                      <a:cubicBezTo>
                        <a:pt x="6664" y="1264"/>
                        <a:pt x="6866" y="1263"/>
                        <a:pt x="7135" y="1263"/>
                      </a:cubicBezTo>
                      <a:lnTo>
                        <a:pt x="14440" y="1263"/>
                      </a:lnTo>
                      <a:cubicBezTo>
                        <a:pt x="14708" y="1263"/>
                        <a:pt x="14910" y="1264"/>
                        <a:pt x="15080" y="1258"/>
                      </a:cubicBezTo>
                      <a:cubicBezTo>
                        <a:pt x="15251" y="1253"/>
                        <a:pt x="15390" y="1242"/>
                        <a:pt x="15533" y="1220"/>
                      </a:cubicBezTo>
                      <a:cubicBezTo>
                        <a:pt x="15689" y="1192"/>
                        <a:pt x="15829" y="1148"/>
                        <a:pt x="15944" y="1092"/>
                      </a:cubicBezTo>
                      <a:cubicBezTo>
                        <a:pt x="16058" y="1037"/>
                        <a:pt x="16148" y="969"/>
                        <a:pt x="16205" y="893"/>
                      </a:cubicBezTo>
                      <a:cubicBezTo>
                        <a:pt x="16232" y="851"/>
                        <a:pt x="16249" y="807"/>
                        <a:pt x="16262" y="761"/>
                      </a:cubicBezTo>
                      <a:cubicBezTo>
                        <a:pt x="16274" y="719"/>
                        <a:pt x="16282" y="675"/>
                        <a:pt x="16289" y="628"/>
                      </a:cubicBezTo>
                      <a:cubicBezTo>
                        <a:pt x="16294" y="596"/>
                        <a:pt x="16318" y="565"/>
                        <a:pt x="16362" y="541"/>
                      </a:cubicBezTo>
                      <a:cubicBezTo>
                        <a:pt x="16412" y="515"/>
                        <a:pt x="16480" y="503"/>
                        <a:pt x="16551" y="499"/>
                      </a:cubicBezTo>
                      <a:lnTo>
                        <a:pt x="17532" y="499"/>
                      </a:lnTo>
                      <a:cubicBezTo>
                        <a:pt x="18404" y="499"/>
                        <a:pt x="18846" y="499"/>
                        <a:pt x="19317" y="571"/>
                      </a:cubicBezTo>
                      <a:cubicBezTo>
                        <a:pt x="19831" y="662"/>
                        <a:pt x="20237" y="859"/>
                        <a:pt x="20424" y="1109"/>
                      </a:cubicBezTo>
                      <a:cubicBezTo>
                        <a:pt x="20573" y="1338"/>
                        <a:pt x="20573" y="1553"/>
                        <a:pt x="20573" y="1983"/>
                      </a:cubicBezTo>
                      <a:lnTo>
                        <a:pt x="20573" y="19623"/>
                      </a:lnTo>
                      <a:cubicBezTo>
                        <a:pt x="20573" y="20046"/>
                        <a:pt x="20573" y="20262"/>
                        <a:pt x="20424" y="20491"/>
                      </a:cubicBezTo>
                      <a:cubicBezTo>
                        <a:pt x="20237" y="20741"/>
                        <a:pt x="19831" y="20938"/>
                        <a:pt x="19317" y="21029"/>
                      </a:cubicBezTo>
                      <a:cubicBezTo>
                        <a:pt x="18846" y="21101"/>
                        <a:pt x="18403" y="21101"/>
                        <a:pt x="17517" y="21101"/>
                      </a:cubicBezTo>
                      <a:lnTo>
                        <a:pt x="4068" y="21101"/>
                      </a:lnTo>
                      <a:cubicBezTo>
                        <a:pt x="3196" y="21101"/>
                        <a:pt x="2754" y="21101"/>
                        <a:pt x="2283" y="21029"/>
                      </a:cubicBezTo>
                      <a:cubicBezTo>
                        <a:pt x="1769" y="20938"/>
                        <a:pt x="1363" y="20741"/>
                        <a:pt x="1176" y="20491"/>
                      </a:cubicBezTo>
                      <a:cubicBezTo>
                        <a:pt x="1027" y="20262"/>
                        <a:pt x="1027" y="20047"/>
                        <a:pt x="1027" y="19617"/>
                      </a:cubicBezTo>
                      <a:lnTo>
                        <a:pt x="1027" y="1977"/>
                      </a:lnTo>
                      <a:cubicBezTo>
                        <a:pt x="1027" y="1554"/>
                        <a:pt x="1027" y="1338"/>
                        <a:pt x="1176" y="1109"/>
                      </a:cubicBezTo>
                      <a:cubicBezTo>
                        <a:pt x="1363" y="859"/>
                        <a:pt x="1769" y="662"/>
                        <a:pt x="2283" y="571"/>
                      </a:cubicBezTo>
                      <a:cubicBezTo>
                        <a:pt x="2751" y="499"/>
                        <a:pt x="3195" y="499"/>
                        <a:pt x="4068" y="499"/>
                      </a:cubicBezTo>
                      <a:close/>
                    </a:path>
                  </a:pathLst>
                </a:custGeom>
                <a:solidFill>
                  <a:srgbClr val="131313"/>
                </a:solidFill>
                <a:ln w="12700" cap="flat">
                  <a:noFill/>
                  <a:miter lim="400000"/>
                </a:ln>
                <a:effectLst/>
              </p:spPr>
              <p:txBody>
                <a:bodyPr wrap="square" lIns="19049" tIns="19049" rIns="19049" bIns="19049" numCol="1" anchor="ctr">
                  <a:noAutofit/>
                </a:bodyPr>
                <a:lstStyle/>
                <a:p>
                  <a:pPr defTabSz="457131" hangingPunct="0">
                    <a:defRPr sz="3200">
                      <a:solidFill>
                        <a:srgbClr val="9ACE3E">
                          <a:hueOff val="-12342858"/>
                          <a:satOff val="-30434"/>
                          <a:lumOff val="4509"/>
                        </a:srgbClr>
                      </a:solidFill>
                      <a:latin typeface="Poppins Regular"/>
                      <a:ea typeface="Poppins Regular"/>
                      <a:cs typeface="Poppins Regular"/>
                      <a:sym typeface="Poppins Regular"/>
                    </a:defRPr>
                  </a:pPr>
                  <a:endParaRPr sz="1600" kern="0" dirty="0">
                    <a:solidFill>
                      <a:srgbClr val="9ACE3E">
                        <a:hueOff val="-12342858"/>
                        <a:satOff val="-30434"/>
                        <a:lumOff val="4509"/>
                      </a:srgbClr>
                    </a:solidFill>
                    <a:latin typeface="Open Sans Light" panose="020B0306030504020204" pitchFamily="34" charset="0"/>
                    <a:cs typeface="Open Sans Light" panose="020B0306030504020204" pitchFamily="34" charset="0"/>
                    <a:sym typeface="Poppins Regular"/>
                  </a:endParaRPr>
                </a:p>
              </p:txBody>
            </p:sp>
            <p:sp>
              <p:nvSpPr>
                <p:cNvPr id="102" name="Кружок">
                  <a:extLst>
                    <a:ext uri="{FF2B5EF4-FFF2-40B4-BE49-F238E27FC236}">
                      <a16:creationId xmlns:a16="http://schemas.microsoft.com/office/drawing/2014/main" id="{5889A5A4-B0D2-D8B4-F753-2DB286451EEF}"/>
                    </a:ext>
                  </a:extLst>
                </p:cNvPr>
                <p:cNvSpPr/>
                <p:nvPr/>
              </p:nvSpPr>
              <p:spPr>
                <a:xfrm>
                  <a:off x="2931641" y="318732"/>
                  <a:ext cx="139949" cy="139949"/>
                </a:xfrm>
                <a:prstGeom prst="ellipse">
                  <a:avLst/>
                </a:prstGeom>
                <a:solidFill>
                  <a:srgbClr val="414041"/>
                </a:solidFill>
                <a:ln w="12700" cap="flat">
                  <a:noFill/>
                  <a:miter lim="400000"/>
                </a:ln>
                <a:effectLst/>
              </p:spPr>
              <p:txBody>
                <a:bodyPr wrap="square" lIns="19049" tIns="19049" rIns="19049" bIns="19049" numCol="1" anchor="ctr">
                  <a:noAutofit/>
                </a:bodyPr>
                <a:lstStyle/>
                <a:p>
                  <a:pPr defTabSz="457131" hangingPunct="0">
                    <a:defRPr sz="3200">
                      <a:solidFill>
                        <a:srgbClr val="9ACE3E">
                          <a:hueOff val="-12342858"/>
                          <a:satOff val="-30434"/>
                          <a:lumOff val="4509"/>
                        </a:srgbClr>
                      </a:solidFill>
                      <a:latin typeface="Poppins Regular"/>
                      <a:ea typeface="Poppins Regular"/>
                      <a:cs typeface="Poppins Regular"/>
                      <a:sym typeface="Poppins Regular"/>
                    </a:defRPr>
                  </a:pPr>
                  <a:endParaRPr sz="1600" kern="0" dirty="0">
                    <a:solidFill>
                      <a:srgbClr val="9ACE3E">
                        <a:hueOff val="-12342858"/>
                        <a:satOff val="-30434"/>
                        <a:lumOff val="4509"/>
                      </a:srgbClr>
                    </a:solidFill>
                    <a:latin typeface="Open Sans Light" panose="020B0306030504020204" pitchFamily="34" charset="0"/>
                    <a:cs typeface="Open Sans Light" panose="020B0306030504020204" pitchFamily="34" charset="0"/>
                    <a:sym typeface="Poppins Regular"/>
                  </a:endParaRPr>
                </a:p>
              </p:txBody>
            </p:sp>
            <p:sp>
              <p:nvSpPr>
                <p:cNvPr id="103" name="Фигура">
                  <a:extLst>
                    <a:ext uri="{FF2B5EF4-FFF2-40B4-BE49-F238E27FC236}">
                      <a16:creationId xmlns:a16="http://schemas.microsoft.com/office/drawing/2014/main" id="{71284E14-E77E-5BB3-8BC7-211D1F503706}"/>
                    </a:ext>
                  </a:extLst>
                </p:cNvPr>
                <p:cNvSpPr/>
                <p:nvPr/>
              </p:nvSpPr>
              <p:spPr>
                <a:xfrm>
                  <a:off x="2185304" y="346607"/>
                  <a:ext cx="598025" cy="84389"/>
                </a:xfrm>
                <a:custGeom>
                  <a:avLst/>
                  <a:gdLst/>
                  <a:ahLst/>
                  <a:cxnLst>
                    <a:cxn ang="0">
                      <a:pos x="wd2" y="hd2"/>
                    </a:cxn>
                    <a:cxn ang="5400000">
                      <a:pos x="wd2" y="hd2"/>
                    </a:cxn>
                    <a:cxn ang="10800000">
                      <a:pos x="wd2" y="hd2"/>
                    </a:cxn>
                    <a:cxn ang="16200000">
                      <a:pos x="wd2" y="hd2"/>
                    </a:cxn>
                  </a:cxnLst>
                  <a:rect l="0" t="0" r="r" b="b"/>
                  <a:pathLst>
                    <a:path w="21600" h="21600" extrusionOk="0">
                      <a:moveTo>
                        <a:pt x="1524" y="0"/>
                      </a:moveTo>
                      <a:cubicBezTo>
                        <a:pt x="1103" y="0"/>
                        <a:pt x="729" y="1260"/>
                        <a:pt x="453" y="3213"/>
                      </a:cubicBezTo>
                      <a:cubicBezTo>
                        <a:pt x="178" y="5166"/>
                        <a:pt x="0" y="7820"/>
                        <a:pt x="0" y="10800"/>
                      </a:cubicBezTo>
                      <a:cubicBezTo>
                        <a:pt x="0" y="16761"/>
                        <a:pt x="683" y="21600"/>
                        <a:pt x="1524" y="21600"/>
                      </a:cubicBezTo>
                      <a:cubicBezTo>
                        <a:pt x="1961" y="21600"/>
                        <a:pt x="2397" y="21600"/>
                        <a:pt x="2834" y="21600"/>
                      </a:cubicBezTo>
                      <a:cubicBezTo>
                        <a:pt x="5336" y="21600"/>
                        <a:pt x="7838" y="21600"/>
                        <a:pt x="10340" y="21600"/>
                      </a:cubicBezTo>
                      <a:cubicBezTo>
                        <a:pt x="10533" y="21600"/>
                        <a:pt x="10727" y="21600"/>
                        <a:pt x="10920" y="21600"/>
                      </a:cubicBezTo>
                      <a:lnTo>
                        <a:pt x="20076" y="21600"/>
                      </a:lnTo>
                      <a:cubicBezTo>
                        <a:pt x="20497" y="21600"/>
                        <a:pt x="20871" y="20340"/>
                        <a:pt x="21147" y="18387"/>
                      </a:cubicBezTo>
                      <a:cubicBezTo>
                        <a:pt x="21422" y="16434"/>
                        <a:pt x="21600" y="13780"/>
                        <a:pt x="21600" y="10800"/>
                      </a:cubicBezTo>
                      <a:cubicBezTo>
                        <a:pt x="21600" y="4839"/>
                        <a:pt x="20917" y="0"/>
                        <a:pt x="20076" y="0"/>
                      </a:cubicBezTo>
                      <a:cubicBezTo>
                        <a:pt x="19639" y="0"/>
                        <a:pt x="19203" y="0"/>
                        <a:pt x="18766" y="0"/>
                      </a:cubicBezTo>
                      <a:cubicBezTo>
                        <a:pt x="16264" y="0"/>
                        <a:pt x="13762" y="0"/>
                        <a:pt x="11260" y="0"/>
                      </a:cubicBezTo>
                      <a:lnTo>
                        <a:pt x="1524" y="0"/>
                      </a:lnTo>
                      <a:close/>
                    </a:path>
                  </a:pathLst>
                </a:custGeom>
                <a:solidFill>
                  <a:srgbClr val="414041"/>
                </a:solidFill>
                <a:ln w="12700" cap="flat">
                  <a:noFill/>
                  <a:miter lim="400000"/>
                </a:ln>
                <a:effectLst/>
              </p:spPr>
              <p:txBody>
                <a:bodyPr wrap="square" lIns="19049" tIns="19049" rIns="19049" bIns="19049" numCol="1" anchor="ctr">
                  <a:noAutofit/>
                </a:bodyPr>
                <a:lstStyle/>
                <a:p>
                  <a:pPr defTabSz="457131" hangingPunct="0">
                    <a:defRPr sz="3200">
                      <a:solidFill>
                        <a:srgbClr val="9ACE3E">
                          <a:hueOff val="-12342858"/>
                          <a:satOff val="-30434"/>
                          <a:lumOff val="4509"/>
                        </a:srgbClr>
                      </a:solidFill>
                      <a:latin typeface="Poppins Regular"/>
                      <a:ea typeface="Poppins Regular"/>
                      <a:cs typeface="Poppins Regular"/>
                      <a:sym typeface="Poppins Regular"/>
                    </a:defRPr>
                  </a:pPr>
                  <a:endParaRPr sz="1600" kern="0" dirty="0">
                    <a:solidFill>
                      <a:srgbClr val="9ACE3E">
                        <a:hueOff val="-12342858"/>
                        <a:satOff val="-30434"/>
                        <a:lumOff val="4509"/>
                      </a:srgbClr>
                    </a:solidFill>
                    <a:latin typeface="Open Sans Light" panose="020B0306030504020204" pitchFamily="34" charset="0"/>
                    <a:cs typeface="Open Sans Light" panose="020B0306030504020204" pitchFamily="34" charset="0"/>
                    <a:sym typeface="Poppins Regular"/>
                  </a:endParaRPr>
                </a:p>
              </p:txBody>
            </p:sp>
          </p:grpSp>
        </p:grpSp>
        <p:grpSp>
          <p:nvGrpSpPr>
            <p:cNvPr id="87" name="组合 92">
              <a:extLst>
                <a:ext uri="{FF2B5EF4-FFF2-40B4-BE49-F238E27FC236}">
                  <a16:creationId xmlns:a16="http://schemas.microsoft.com/office/drawing/2014/main" id="{7FD430F0-B6BE-6CD6-8D56-F0C8C75BEDCF}"/>
                </a:ext>
              </a:extLst>
            </p:cNvPr>
            <p:cNvGrpSpPr/>
            <p:nvPr/>
          </p:nvGrpSpPr>
          <p:grpSpPr>
            <a:xfrm>
              <a:off x="10379056" y="7245164"/>
              <a:ext cx="3131126" cy="6443782"/>
              <a:chOff x="3295211" y="6974619"/>
              <a:chExt cx="1434120" cy="2951385"/>
            </a:xfrm>
          </p:grpSpPr>
          <p:sp>
            <p:nvSpPr>
              <p:cNvPr id="92" name="任意形状 73">
                <a:extLst>
                  <a:ext uri="{FF2B5EF4-FFF2-40B4-BE49-F238E27FC236}">
                    <a16:creationId xmlns:a16="http://schemas.microsoft.com/office/drawing/2014/main" id="{81FB23CE-44D9-E415-BDDD-4F982BEE3EE8}"/>
                  </a:ext>
                </a:extLst>
              </p:cNvPr>
              <p:cNvSpPr/>
              <p:nvPr/>
            </p:nvSpPr>
            <p:spPr>
              <a:xfrm>
                <a:off x="3295211" y="6974619"/>
                <a:ext cx="1320378" cy="2682923"/>
              </a:xfrm>
              <a:custGeom>
                <a:avLst/>
                <a:gdLst>
                  <a:gd name="connsiteX0" fmla="*/ 1334940 w 1437730"/>
                  <a:gd name="connsiteY0" fmla="*/ 872783 h 2682923"/>
                  <a:gd name="connsiteX1" fmla="*/ 1332492 w 1437730"/>
                  <a:gd name="connsiteY1" fmla="*/ 872783 h 2682923"/>
                  <a:gd name="connsiteX2" fmla="*/ 1209369 w 1437730"/>
                  <a:gd name="connsiteY2" fmla="*/ 939617 h 2682923"/>
                  <a:gd name="connsiteX3" fmla="*/ 1209369 w 1437730"/>
                  <a:gd name="connsiteY3" fmla="*/ 865818 h 2682923"/>
                  <a:gd name="connsiteX4" fmla="*/ 1100365 w 1437730"/>
                  <a:gd name="connsiteY4" fmla="*/ 756814 h 2682923"/>
                  <a:gd name="connsiteX5" fmla="*/ 966699 w 1437730"/>
                  <a:gd name="connsiteY5" fmla="*/ 841156 h 2682923"/>
                  <a:gd name="connsiteX6" fmla="*/ 966699 w 1437730"/>
                  <a:gd name="connsiteY6" fmla="*/ 784677 h 2682923"/>
                  <a:gd name="connsiteX7" fmla="*/ 847153 w 1437730"/>
                  <a:gd name="connsiteY7" fmla="*/ 671720 h 2682923"/>
                  <a:gd name="connsiteX8" fmla="*/ 713675 w 1437730"/>
                  <a:gd name="connsiteY8" fmla="*/ 763215 h 2682923"/>
                  <a:gd name="connsiteX9" fmla="*/ 713675 w 1437730"/>
                  <a:gd name="connsiteY9" fmla="*/ 114464 h 2682923"/>
                  <a:gd name="connsiteX10" fmla="*/ 599211 w 1437730"/>
                  <a:gd name="connsiteY10" fmla="*/ 0 h 2682923"/>
                  <a:gd name="connsiteX11" fmla="*/ 599211 w 1437730"/>
                  <a:gd name="connsiteY11" fmla="*/ 0 h 2682923"/>
                  <a:gd name="connsiteX12" fmla="*/ 484748 w 1437730"/>
                  <a:gd name="connsiteY12" fmla="*/ 112957 h 2682923"/>
                  <a:gd name="connsiteX13" fmla="*/ 465922 w 1437730"/>
                  <a:gd name="connsiteY13" fmla="*/ 1054268 h 2682923"/>
                  <a:gd name="connsiteX14" fmla="*/ 445778 w 1437730"/>
                  <a:gd name="connsiteY14" fmla="*/ 1153859 h 2682923"/>
                  <a:gd name="connsiteX15" fmla="*/ 415675 w 1437730"/>
                  <a:gd name="connsiteY15" fmla="*/ 1167433 h 2682923"/>
                  <a:gd name="connsiteX16" fmla="*/ 404172 w 1437730"/>
                  <a:gd name="connsiteY16" fmla="*/ 1158001 h 2682923"/>
                  <a:gd name="connsiteX17" fmla="*/ 200660 w 1437730"/>
                  <a:gd name="connsiteY17" fmla="*/ 926438 h 2682923"/>
                  <a:gd name="connsiteX18" fmla="*/ 9010 w 1437730"/>
                  <a:gd name="connsiteY18" fmla="*/ 910813 h 2682923"/>
                  <a:gd name="connsiteX19" fmla="*/ 5621 w 1437730"/>
                  <a:gd name="connsiteY19" fmla="*/ 963149 h 2682923"/>
                  <a:gd name="connsiteX20" fmla="*/ 286696 w 1437730"/>
                  <a:gd name="connsiteY20" fmla="*/ 1516075 h 2682923"/>
                  <a:gd name="connsiteX21" fmla="*/ 622744 w 1437730"/>
                  <a:gd name="connsiteY21" fmla="*/ 1854947 h 2682923"/>
                  <a:gd name="connsiteX22" fmla="*/ 679223 w 1437730"/>
                  <a:gd name="connsiteY22" fmla="*/ 1956985 h 2682923"/>
                  <a:gd name="connsiteX23" fmla="*/ 679223 w 1437730"/>
                  <a:gd name="connsiteY23" fmla="*/ 2680100 h 2682923"/>
                  <a:gd name="connsiteX24" fmla="*/ 1286556 w 1437730"/>
                  <a:gd name="connsiteY24" fmla="*/ 2682924 h 2682923"/>
                  <a:gd name="connsiteX25" fmla="*/ 1286556 w 1437730"/>
                  <a:gd name="connsiteY25" fmla="*/ 1940418 h 2682923"/>
                  <a:gd name="connsiteX26" fmla="*/ 1329292 w 1437730"/>
                  <a:gd name="connsiteY26" fmla="*/ 1822566 h 2682923"/>
                  <a:gd name="connsiteX27" fmla="*/ 1437731 w 1437730"/>
                  <a:gd name="connsiteY27" fmla="*/ 1557869 h 2682923"/>
                  <a:gd name="connsiteX28" fmla="*/ 1437731 w 1437730"/>
                  <a:gd name="connsiteY28" fmla="*/ 1001555 h 2682923"/>
                  <a:gd name="connsiteX29" fmla="*/ 1334940 w 1437730"/>
                  <a:gd name="connsiteY29" fmla="*/ 872783 h 268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730" h="2682923">
                    <a:moveTo>
                      <a:pt x="1334940" y="872783"/>
                    </a:moveTo>
                    <a:lnTo>
                      <a:pt x="1332492" y="872783"/>
                    </a:lnTo>
                    <a:cubicBezTo>
                      <a:pt x="1244574" y="855275"/>
                      <a:pt x="1209369" y="939617"/>
                      <a:pt x="1209369" y="939617"/>
                    </a:cubicBezTo>
                    <a:lnTo>
                      <a:pt x="1209369" y="865818"/>
                    </a:lnTo>
                    <a:cubicBezTo>
                      <a:pt x="1205943" y="807099"/>
                      <a:pt x="1159084" y="760240"/>
                      <a:pt x="1100365" y="756814"/>
                    </a:cubicBezTo>
                    <a:cubicBezTo>
                      <a:pt x="1041326" y="749152"/>
                      <a:pt x="985205" y="784583"/>
                      <a:pt x="966699" y="841156"/>
                    </a:cubicBezTo>
                    <a:lnTo>
                      <a:pt x="966699" y="784677"/>
                    </a:lnTo>
                    <a:cubicBezTo>
                      <a:pt x="966699" y="784677"/>
                      <a:pt x="959733" y="675673"/>
                      <a:pt x="847153" y="671720"/>
                    </a:cubicBezTo>
                    <a:cubicBezTo>
                      <a:pt x="734572" y="667766"/>
                      <a:pt x="713675" y="763215"/>
                      <a:pt x="713675" y="763215"/>
                    </a:cubicBezTo>
                    <a:lnTo>
                      <a:pt x="713675" y="114464"/>
                    </a:lnTo>
                    <a:cubicBezTo>
                      <a:pt x="713675" y="51245"/>
                      <a:pt x="662430" y="0"/>
                      <a:pt x="599211" y="0"/>
                    </a:cubicBezTo>
                    <a:lnTo>
                      <a:pt x="599211" y="0"/>
                    </a:lnTo>
                    <a:cubicBezTo>
                      <a:pt x="536539" y="-113"/>
                      <a:pt x="485463" y="50285"/>
                      <a:pt x="484748" y="112957"/>
                    </a:cubicBezTo>
                    <a:cubicBezTo>
                      <a:pt x="480794" y="367676"/>
                      <a:pt x="471005" y="972186"/>
                      <a:pt x="465922" y="1054268"/>
                    </a:cubicBezTo>
                    <a:cubicBezTo>
                      <a:pt x="464246" y="1088287"/>
                      <a:pt x="457450" y="1121855"/>
                      <a:pt x="445778" y="1153859"/>
                    </a:cubicBezTo>
                    <a:cubicBezTo>
                      <a:pt x="441222" y="1165908"/>
                      <a:pt x="427742" y="1171989"/>
                      <a:pt x="415675" y="1167433"/>
                    </a:cubicBezTo>
                    <a:cubicBezTo>
                      <a:pt x="410912" y="1165625"/>
                      <a:pt x="406883" y="1162312"/>
                      <a:pt x="404172" y="1158001"/>
                    </a:cubicBezTo>
                    <a:cubicBezTo>
                      <a:pt x="347731" y="1071494"/>
                      <a:pt x="279203" y="993516"/>
                      <a:pt x="200660" y="926438"/>
                    </a:cubicBezTo>
                    <a:cubicBezTo>
                      <a:pt x="90150" y="830236"/>
                      <a:pt x="33295" y="874854"/>
                      <a:pt x="9010" y="910813"/>
                    </a:cubicBezTo>
                    <a:cubicBezTo>
                      <a:pt x="-1646" y="926306"/>
                      <a:pt x="-2945" y="946413"/>
                      <a:pt x="5621" y="963149"/>
                    </a:cubicBezTo>
                    <a:cubicBezTo>
                      <a:pt x="46850" y="1043349"/>
                      <a:pt x="187670" y="1318024"/>
                      <a:pt x="286696" y="1516075"/>
                    </a:cubicBezTo>
                    <a:cubicBezTo>
                      <a:pt x="370473" y="1683817"/>
                      <a:pt x="535579" y="1802234"/>
                      <a:pt x="622744" y="1854947"/>
                    </a:cubicBezTo>
                    <a:cubicBezTo>
                      <a:pt x="657987" y="1876880"/>
                      <a:pt x="679355" y="1915474"/>
                      <a:pt x="679223" y="1956985"/>
                    </a:cubicBezTo>
                    <a:lnTo>
                      <a:pt x="679223" y="2680100"/>
                    </a:lnTo>
                    <a:lnTo>
                      <a:pt x="1286556" y="2682924"/>
                    </a:lnTo>
                    <a:lnTo>
                      <a:pt x="1286556" y="1940418"/>
                    </a:lnTo>
                    <a:cubicBezTo>
                      <a:pt x="1286914" y="1897400"/>
                      <a:pt x="1301994" y="1855813"/>
                      <a:pt x="1329292" y="1822566"/>
                    </a:cubicBezTo>
                    <a:cubicBezTo>
                      <a:pt x="1418905" y="1711303"/>
                      <a:pt x="1437731" y="1557869"/>
                      <a:pt x="1437731" y="1557869"/>
                    </a:cubicBezTo>
                    <a:lnTo>
                      <a:pt x="1437731" y="1001555"/>
                    </a:lnTo>
                    <a:cubicBezTo>
                      <a:pt x="1437825" y="939861"/>
                      <a:pt x="1395127" y="886357"/>
                      <a:pt x="1334940" y="872783"/>
                    </a:cubicBezTo>
                    <a:close/>
                  </a:path>
                </a:pathLst>
              </a:custGeom>
              <a:solidFill>
                <a:srgbClr val="FFE4C1"/>
              </a:solidFill>
              <a:ln w="18796" cap="flat">
                <a:noFill/>
                <a:prstDash val="solid"/>
                <a:miter/>
              </a:ln>
            </p:spPr>
            <p:txBody>
              <a:bodyPr rtlCol="0" anchor="ctr"/>
              <a:lstStyle/>
              <a:p>
                <a:pPr defTabSz="457131" hangingPunct="0"/>
                <a:endParaRPr lang="zh-CN" altLang="en-US" sz="1700" kern="0" dirty="0">
                  <a:solidFill>
                    <a:srgbClr val="32363F"/>
                  </a:solidFill>
                  <a:latin typeface="Open Sans Light" panose="020B0306030504020204" pitchFamily="34" charset="0"/>
                  <a:cs typeface="Open Sans Light" panose="020B0306030504020204" pitchFamily="34" charset="0"/>
                  <a:sym typeface="Calibri"/>
                </a:endParaRPr>
              </a:p>
            </p:txBody>
          </p:sp>
          <p:sp>
            <p:nvSpPr>
              <p:cNvPr id="93" name="任意形状 74">
                <a:extLst>
                  <a:ext uri="{FF2B5EF4-FFF2-40B4-BE49-F238E27FC236}">
                    <a16:creationId xmlns:a16="http://schemas.microsoft.com/office/drawing/2014/main" id="{6B438354-E6D1-A329-7148-5E47BFF92E55}"/>
                  </a:ext>
                </a:extLst>
              </p:cNvPr>
              <p:cNvSpPr/>
              <p:nvPr/>
            </p:nvSpPr>
            <p:spPr>
              <a:xfrm>
                <a:off x="3882938" y="9110641"/>
                <a:ext cx="765285" cy="560079"/>
              </a:xfrm>
              <a:custGeom>
                <a:avLst/>
                <a:gdLst>
                  <a:gd name="connsiteX0" fmla="*/ 0 w 765285"/>
                  <a:gd name="connsiteY0" fmla="*/ 0 h 560079"/>
                  <a:gd name="connsiteX1" fmla="*/ 765286 w 765285"/>
                  <a:gd name="connsiteY1" fmla="*/ 0 h 560079"/>
                  <a:gd name="connsiteX2" fmla="*/ 765286 w 765285"/>
                  <a:gd name="connsiteY2" fmla="*/ 560080 h 560079"/>
                  <a:gd name="connsiteX3" fmla="*/ 0 w 765285"/>
                  <a:gd name="connsiteY3" fmla="*/ 560080 h 560079"/>
                </a:gdLst>
                <a:ahLst/>
                <a:cxnLst>
                  <a:cxn ang="0">
                    <a:pos x="connsiteX0" y="connsiteY0"/>
                  </a:cxn>
                  <a:cxn ang="0">
                    <a:pos x="connsiteX1" y="connsiteY1"/>
                  </a:cxn>
                  <a:cxn ang="0">
                    <a:pos x="connsiteX2" y="connsiteY2"/>
                  </a:cxn>
                  <a:cxn ang="0">
                    <a:pos x="connsiteX3" y="connsiteY3"/>
                  </a:cxn>
                </a:cxnLst>
                <a:rect l="l" t="t" r="r" b="b"/>
                <a:pathLst>
                  <a:path w="765285" h="560079">
                    <a:moveTo>
                      <a:pt x="0" y="0"/>
                    </a:moveTo>
                    <a:lnTo>
                      <a:pt x="765286" y="0"/>
                    </a:lnTo>
                    <a:lnTo>
                      <a:pt x="765286" y="560080"/>
                    </a:lnTo>
                    <a:lnTo>
                      <a:pt x="0" y="560080"/>
                    </a:lnTo>
                    <a:close/>
                  </a:path>
                </a:pathLst>
              </a:custGeom>
              <a:solidFill>
                <a:srgbClr val="767171"/>
              </a:solidFill>
              <a:ln w="18796" cap="flat">
                <a:noFill/>
                <a:prstDash val="solid"/>
                <a:miter/>
              </a:ln>
            </p:spPr>
            <p:txBody>
              <a:bodyPr rtlCol="0" anchor="ctr"/>
              <a:lstStyle/>
              <a:p>
                <a:pPr defTabSz="457131" hangingPunct="0"/>
                <a:endParaRPr lang="zh-CN" altLang="en-US" sz="1700" kern="0" dirty="0">
                  <a:solidFill>
                    <a:srgbClr val="32363F"/>
                  </a:solidFill>
                  <a:latin typeface="Open Sans Light" panose="020B0306030504020204" pitchFamily="34" charset="0"/>
                  <a:cs typeface="Open Sans Light" panose="020B0306030504020204" pitchFamily="34" charset="0"/>
                  <a:sym typeface="Calibri"/>
                </a:endParaRPr>
              </a:p>
            </p:txBody>
          </p:sp>
          <p:sp>
            <p:nvSpPr>
              <p:cNvPr id="94" name="任意形状 75">
                <a:extLst>
                  <a:ext uri="{FF2B5EF4-FFF2-40B4-BE49-F238E27FC236}">
                    <a16:creationId xmlns:a16="http://schemas.microsoft.com/office/drawing/2014/main" id="{77542E10-5141-D075-C641-C3C3D43551FB}"/>
                  </a:ext>
                </a:extLst>
              </p:cNvPr>
              <p:cNvSpPr/>
              <p:nvPr/>
            </p:nvSpPr>
            <p:spPr>
              <a:xfrm>
                <a:off x="3780867" y="9282713"/>
                <a:ext cx="948464" cy="643291"/>
              </a:xfrm>
              <a:custGeom>
                <a:avLst/>
                <a:gdLst>
                  <a:gd name="connsiteX0" fmla="*/ 0 w 948464"/>
                  <a:gd name="connsiteY0" fmla="*/ 0 h 643291"/>
                  <a:gd name="connsiteX1" fmla="*/ 948465 w 948464"/>
                  <a:gd name="connsiteY1" fmla="*/ 0 h 643291"/>
                  <a:gd name="connsiteX2" fmla="*/ 948465 w 948464"/>
                  <a:gd name="connsiteY2" fmla="*/ 643292 h 643291"/>
                  <a:gd name="connsiteX3" fmla="*/ 0 w 948464"/>
                  <a:gd name="connsiteY3" fmla="*/ 643292 h 643291"/>
                </a:gdLst>
                <a:ahLst/>
                <a:cxnLst>
                  <a:cxn ang="0">
                    <a:pos x="connsiteX0" y="connsiteY0"/>
                  </a:cxn>
                  <a:cxn ang="0">
                    <a:pos x="connsiteX1" y="connsiteY1"/>
                  </a:cxn>
                  <a:cxn ang="0">
                    <a:pos x="connsiteX2" y="connsiteY2"/>
                  </a:cxn>
                  <a:cxn ang="0">
                    <a:pos x="connsiteX3" y="connsiteY3"/>
                  </a:cxn>
                </a:cxnLst>
                <a:rect l="l" t="t" r="r" b="b"/>
                <a:pathLst>
                  <a:path w="948464" h="643291">
                    <a:moveTo>
                      <a:pt x="0" y="0"/>
                    </a:moveTo>
                    <a:lnTo>
                      <a:pt x="948465" y="0"/>
                    </a:lnTo>
                    <a:lnTo>
                      <a:pt x="948465" y="643292"/>
                    </a:lnTo>
                    <a:lnTo>
                      <a:pt x="0" y="643292"/>
                    </a:lnTo>
                    <a:close/>
                  </a:path>
                </a:pathLst>
              </a:custGeom>
              <a:solidFill>
                <a:schemeClr val="bg2">
                  <a:lumMod val="50000"/>
                </a:schemeClr>
              </a:solidFill>
              <a:ln w="18796" cap="flat">
                <a:noFill/>
                <a:prstDash val="solid"/>
                <a:miter/>
              </a:ln>
            </p:spPr>
            <p:txBody>
              <a:bodyPr rtlCol="0" anchor="ctr"/>
              <a:lstStyle/>
              <a:p>
                <a:pPr defTabSz="457131" hangingPunct="0"/>
                <a:endParaRPr lang="zh-CN" altLang="en-US" sz="1700" kern="0" dirty="0">
                  <a:solidFill>
                    <a:srgbClr val="32363F"/>
                  </a:solidFill>
                  <a:latin typeface="Open Sans Light" panose="020B0306030504020204" pitchFamily="34" charset="0"/>
                  <a:cs typeface="Open Sans Light" panose="020B0306030504020204" pitchFamily="34" charset="0"/>
                  <a:sym typeface="Calibri"/>
                </a:endParaRPr>
              </a:p>
            </p:txBody>
          </p:sp>
          <p:sp>
            <p:nvSpPr>
              <p:cNvPr id="95" name="任意形状 76">
                <a:extLst>
                  <a:ext uri="{FF2B5EF4-FFF2-40B4-BE49-F238E27FC236}">
                    <a16:creationId xmlns:a16="http://schemas.microsoft.com/office/drawing/2014/main" id="{7BB1776E-D8E4-BAC7-0653-A990600FA834}"/>
                  </a:ext>
                </a:extLst>
              </p:cNvPr>
              <p:cNvSpPr/>
              <p:nvPr/>
            </p:nvSpPr>
            <p:spPr>
              <a:xfrm>
                <a:off x="4283714" y="9282713"/>
                <a:ext cx="445428" cy="643291"/>
              </a:xfrm>
              <a:custGeom>
                <a:avLst/>
                <a:gdLst>
                  <a:gd name="connsiteX0" fmla="*/ 0 w 445428"/>
                  <a:gd name="connsiteY0" fmla="*/ 0 h 643291"/>
                  <a:gd name="connsiteX1" fmla="*/ 445428 w 445428"/>
                  <a:gd name="connsiteY1" fmla="*/ 0 h 643291"/>
                  <a:gd name="connsiteX2" fmla="*/ 445428 w 445428"/>
                  <a:gd name="connsiteY2" fmla="*/ 643292 h 643291"/>
                  <a:gd name="connsiteX3" fmla="*/ 0 w 445428"/>
                  <a:gd name="connsiteY3" fmla="*/ 643292 h 643291"/>
                </a:gdLst>
                <a:ahLst/>
                <a:cxnLst>
                  <a:cxn ang="0">
                    <a:pos x="connsiteX0" y="connsiteY0"/>
                  </a:cxn>
                  <a:cxn ang="0">
                    <a:pos x="connsiteX1" y="connsiteY1"/>
                  </a:cxn>
                  <a:cxn ang="0">
                    <a:pos x="connsiteX2" y="connsiteY2"/>
                  </a:cxn>
                  <a:cxn ang="0">
                    <a:pos x="connsiteX3" y="connsiteY3"/>
                  </a:cxn>
                </a:cxnLst>
                <a:rect l="l" t="t" r="r" b="b"/>
                <a:pathLst>
                  <a:path w="445428" h="643291">
                    <a:moveTo>
                      <a:pt x="0" y="0"/>
                    </a:moveTo>
                    <a:lnTo>
                      <a:pt x="445428" y="0"/>
                    </a:lnTo>
                    <a:lnTo>
                      <a:pt x="445428" y="643292"/>
                    </a:lnTo>
                    <a:lnTo>
                      <a:pt x="0" y="643292"/>
                    </a:lnTo>
                    <a:close/>
                  </a:path>
                </a:pathLst>
              </a:custGeom>
              <a:solidFill>
                <a:schemeClr val="tx2">
                  <a:lumMod val="75000"/>
                </a:schemeClr>
              </a:solidFill>
              <a:ln w="18796" cap="flat">
                <a:noFill/>
                <a:prstDash val="solid"/>
                <a:miter/>
              </a:ln>
            </p:spPr>
            <p:txBody>
              <a:bodyPr rtlCol="0" anchor="ctr"/>
              <a:lstStyle/>
              <a:p>
                <a:pPr defTabSz="457131" hangingPunct="0"/>
                <a:endParaRPr lang="zh-CN" altLang="en-US" sz="1700" kern="0" dirty="0">
                  <a:solidFill>
                    <a:srgbClr val="32363F"/>
                  </a:solidFill>
                  <a:latin typeface="Open Sans Light" panose="020B0306030504020204" pitchFamily="34" charset="0"/>
                  <a:cs typeface="Open Sans Light" panose="020B0306030504020204" pitchFamily="34" charset="0"/>
                  <a:sym typeface="Calibri"/>
                </a:endParaRPr>
              </a:p>
            </p:txBody>
          </p:sp>
        </p:grpSp>
        <p:sp>
          <p:nvSpPr>
            <p:cNvPr id="89" name="圆角矩形 107">
              <a:extLst>
                <a:ext uri="{FF2B5EF4-FFF2-40B4-BE49-F238E27FC236}">
                  <a16:creationId xmlns:a16="http://schemas.microsoft.com/office/drawing/2014/main" id="{59C50B17-9A26-A429-13B0-1AB6BFAC4C81}"/>
                </a:ext>
              </a:extLst>
            </p:cNvPr>
            <p:cNvSpPr/>
            <p:nvPr/>
          </p:nvSpPr>
          <p:spPr>
            <a:xfrm>
              <a:off x="10977792" y="4334647"/>
              <a:ext cx="2160000" cy="108000"/>
            </a:xfrm>
            <a:prstGeom prst="roundRect">
              <a:avLst>
                <a:gd name="adj" fmla="val 50000"/>
              </a:avLst>
            </a:prstGeom>
            <a:solidFill>
              <a:srgbClr val="1B567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59" tIns="22859" rIns="22859" bIns="22859" numCol="1" spcCol="38100" rtlCol="0" anchor="ctr">
              <a:noAutofit/>
            </a:bodyPr>
            <a:lstStyle/>
            <a:p>
              <a:pPr defTabSz="457131" hangingPunct="0"/>
              <a:endParaRPr lang="zh-CN" altLang="en-US" sz="1700" kern="0" dirty="0">
                <a:solidFill>
                  <a:srgbClr val="32363F"/>
                </a:solidFill>
                <a:latin typeface="Open Sans Light" panose="020B0306030504020204" pitchFamily="34" charset="0"/>
                <a:cs typeface="Open Sans Light" panose="020B0306030504020204" pitchFamily="34" charset="0"/>
                <a:sym typeface="Calibri"/>
              </a:endParaRPr>
            </a:p>
          </p:txBody>
        </p:sp>
        <p:sp>
          <p:nvSpPr>
            <p:cNvPr id="90" name="圆角矩形 108">
              <a:extLst>
                <a:ext uri="{FF2B5EF4-FFF2-40B4-BE49-F238E27FC236}">
                  <a16:creationId xmlns:a16="http://schemas.microsoft.com/office/drawing/2014/main" id="{FF580BD9-7E4F-3E66-6971-5F449260F105}"/>
                </a:ext>
              </a:extLst>
            </p:cNvPr>
            <p:cNvSpPr/>
            <p:nvPr/>
          </p:nvSpPr>
          <p:spPr>
            <a:xfrm>
              <a:off x="10974844" y="4877491"/>
              <a:ext cx="2160000" cy="108000"/>
            </a:xfrm>
            <a:prstGeom prst="roundRect">
              <a:avLst>
                <a:gd name="adj" fmla="val 50000"/>
              </a:avLst>
            </a:prstGeom>
            <a:solidFill>
              <a:srgbClr val="1B567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59" tIns="22859" rIns="22859" bIns="22859" numCol="1" spcCol="38100" rtlCol="0" anchor="ctr">
              <a:noAutofit/>
            </a:bodyPr>
            <a:lstStyle/>
            <a:p>
              <a:pPr defTabSz="457131" hangingPunct="0"/>
              <a:endParaRPr lang="zh-CN" altLang="en-US" sz="1700" kern="0" dirty="0">
                <a:solidFill>
                  <a:srgbClr val="32363F"/>
                </a:solidFill>
                <a:latin typeface="Open Sans Light" panose="020B0306030504020204" pitchFamily="34" charset="0"/>
                <a:cs typeface="Open Sans Light" panose="020B0306030504020204" pitchFamily="34" charset="0"/>
                <a:sym typeface="Calibri"/>
              </a:endParaRPr>
            </a:p>
          </p:txBody>
        </p:sp>
        <p:sp>
          <p:nvSpPr>
            <p:cNvPr id="91" name="圆角矩形 109">
              <a:extLst>
                <a:ext uri="{FF2B5EF4-FFF2-40B4-BE49-F238E27FC236}">
                  <a16:creationId xmlns:a16="http://schemas.microsoft.com/office/drawing/2014/main" id="{8195B57D-8A82-2B4E-85B5-A8F46E0AB8E8}"/>
                </a:ext>
              </a:extLst>
            </p:cNvPr>
            <p:cNvSpPr/>
            <p:nvPr/>
          </p:nvSpPr>
          <p:spPr>
            <a:xfrm>
              <a:off x="10974525" y="7137646"/>
              <a:ext cx="2160000" cy="108000"/>
            </a:xfrm>
            <a:prstGeom prst="roundRect">
              <a:avLst>
                <a:gd name="adj" fmla="val 50000"/>
              </a:avLst>
            </a:prstGeom>
            <a:solidFill>
              <a:srgbClr val="1B567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59" tIns="22859" rIns="22859" bIns="22859" numCol="1" spcCol="38100" rtlCol="0" anchor="ctr">
              <a:noAutofit/>
            </a:bodyPr>
            <a:lstStyle/>
            <a:p>
              <a:pPr defTabSz="457131" hangingPunct="0"/>
              <a:endParaRPr lang="zh-CN" altLang="en-US" sz="1700" kern="0" dirty="0">
                <a:solidFill>
                  <a:srgbClr val="32363F"/>
                </a:solidFill>
                <a:latin typeface="Open Sans Light" panose="020B0306030504020204" pitchFamily="34" charset="0"/>
                <a:cs typeface="Open Sans Light" panose="020B0306030504020204" pitchFamily="34" charset="0"/>
                <a:sym typeface="Calibri"/>
              </a:endParaRPr>
            </a:p>
          </p:txBody>
        </p:sp>
      </p:grpSp>
      <p:sp>
        <p:nvSpPr>
          <p:cNvPr id="104" name="TextBox 103">
            <a:extLst>
              <a:ext uri="{FF2B5EF4-FFF2-40B4-BE49-F238E27FC236}">
                <a16:creationId xmlns:a16="http://schemas.microsoft.com/office/drawing/2014/main" id="{0C6B7534-D0CC-B7EF-7B77-8AFC77F41C03}"/>
              </a:ext>
            </a:extLst>
          </p:cNvPr>
          <p:cNvSpPr txBox="1"/>
          <p:nvPr/>
        </p:nvSpPr>
        <p:spPr>
          <a:xfrm>
            <a:off x="2188092" y="1681117"/>
            <a:ext cx="3529462" cy="2000548"/>
          </a:xfrm>
          <a:prstGeom prst="rect">
            <a:avLst/>
          </a:prstGeom>
          <a:noFill/>
        </p:spPr>
        <p:txBody>
          <a:bodyPr wrap="square" rtlCol="0">
            <a:spAutoFit/>
          </a:bodyPr>
          <a:lstStyle/>
          <a:p>
            <a:pPr defTabSz="914217" fontAlgn="auto">
              <a:spcBef>
                <a:spcPts val="0"/>
              </a:spcBef>
              <a:spcAft>
                <a:spcPts val="0"/>
              </a:spcAft>
            </a:pPr>
            <a:r>
              <a:rPr lang="en-CA" sz="1200" spc="-10" dirty="0">
                <a:solidFill>
                  <a:srgbClr val="A5A5A5">
                    <a:lumMod val="50000"/>
                  </a:srgbClr>
                </a:solidFill>
                <a:latin typeface="Poppins" pitchFamily="2" charset="77"/>
                <a:cs typeface="Poppins" pitchFamily="2" charset="77"/>
              </a:rPr>
              <a:t>Cell phone use is widespread, thus MP offices must obtain their constituent’s consent to discuss their files by cell phone (this consent can be indicated by checking the box on page 2 of the </a:t>
            </a:r>
          </a:p>
          <a:p>
            <a:pPr defTabSz="914217" fontAlgn="auto">
              <a:spcBef>
                <a:spcPts val="0"/>
              </a:spcBef>
              <a:spcAft>
                <a:spcPts val="0"/>
              </a:spcAft>
            </a:pPr>
            <a:r>
              <a:rPr lang="en-CA" sz="1200" spc="-10" dirty="0">
                <a:solidFill>
                  <a:srgbClr val="A5A5A5">
                    <a:lumMod val="50000"/>
                  </a:srgbClr>
                </a:solidFill>
                <a:latin typeface="Poppins" pitchFamily="2" charset="77"/>
                <a:cs typeface="Poppins" pitchFamily="2" charset="77"/>
                <a:hlinkClick r:id="rId5"/>
              </a:rPr>
              <a:t>RC 161</a:t>
            </a:r>
            <a:r>
              <a:rPr lang="en-CA" sz="1200" spc="-10" dirty="0">
                <a:solidFill>
                  <a:srgbClr val="A5A5A5">
                    <a:lumMod val="50000"/>
                  </a:srgbClr>
                </a:solidFill>
                <a:latin typeface="Poppins" pitchFamily="2" charset="77"/>
                <a:cs typeface="Poppins" pitchFamily="2" charset="77"/>
              </a:rPr>
              <a:t>). Both pages must be completed. </a:t>
            </a:r>
          </a:p>
          <a:p>
            <a:pPr defTabSz="914217" fontAlgn="auto">
              <a:spcBef>
                <a:spcPts val="0"/>
              </a:spcBef>
              <a:spcAft>
                <a:spcPts val="0"/>
              </a:spcAft>
            </a:pPr>
            <a:endParaRPr lang="en-CA" sz="400" spc="-10" dirty="0">
              <a:solidFill>
                <a:srgbClr val="A5A5A5">
                  <a:lumMod val="50000"/>
                </a:srgbClr>
              </a:solidFill>
              <a:latin typeface="Poppins" pitchFamily="2" charset="77"/>
              <a:cs typeface="Poppins" pitchFamily="2" charset="77"/>
            </a:endParaRPr>
          </a:p>
          <a:p>
            <a:pPr defTabSz="914217" fontAlgn="auto">
              <a:spcBef>
                <a:spcPts val="0"/>
              </a:spcBef>
              <a:spcAft>
                <a:spcPts val="0"/>
              </a:spcAft>
            </a:pPr>
            <a:r>
              <a:rPr lang="en-CA" sz="1200" spc="-10" dirty="0">
                <a:solidFill>
                  <a:srgbClr val="A5A5A5">
                    <a:lumMod val="50000"/>
                  </a:srgbClr>
                </a:solidFill>
                <a:latin typeface="Poppins" pitchFamily="2" charset="77"/>
                <a:cs typeface="Poppins" pitchFamily="2" charset="77"/>
              </a:rPr>
              <a:t>If a constituent does not agree to cell phone communication, the MP office must advise PR who will attempt to communicate with the MP office by land line.</a:t>
            </a:r>
          </a:p>
        </p:txBody>
      </p:sp>
      <p:sp>
        <p:nvSpPr>
          <p:cNvPr id="28" name="TextBox 27">
            <a:extLst>
              <a:ext uri="{FF2B5EF4-FFF2-40B4-BE49-F238E27FC236}">
                <a16:creationId xmlns:a16="http://schemas.microsoft.com/office/drawing/2014/main" id="{1E0511A4-4F05-EF1E-CC9B-B5A4743EC2E3}"/>
              </a:ext>
            </a:extLst>
          </p:cNvPr>
          <p:cNvSpPr txBox="1"/>
          <p:nvPr/>
        </p:nvSpPr>
        <p:spPr>
          <a:xfrm>
            <a:off x="2136402" y="3926345"/>
            <a:ext cx="3446823" cy="584775"/>
          </a:xfrm>
          <a:prstGeom prst="rect">
            <a:avLst/>
          </a:prstGeom>
          <a:noFill/>
        </p:spPr>
        <p:txBody>
          <a:bodyPr wrap="square" rtlCol="0" anchor="b">
            <a:spAutoFit/>
          </a:bodyPr>
          <a:lstStyle/>
          <a:p>
            <a:pPr defTabSz="914217" fontAlgn="auto">
              <a:spcBef>
                <a:spcPts val="0"/>
              </a:spcBef>
              <a:spcAft>
                <a:spcPts val="0"/>
              </a:spcAft>
            </a:pPr>
            <a:r>
              <a:rPr lang="en-US" sz="1600" b="1" spc="-15" dirty="0">
                <a:solidFill>
                  <a:srgbClr val="203864"/>
                </a:solidFill>
                <a:latin typeface="Poppins" pitchFamily="2" charset="77"/>
                <a:cs typeface="Poppins" pitchFamily="2" charset="77"/>
              </a:rPr>
              <a:t>New email communication protocol</a:t>
            </a:r>
          </a:p>
        </p:txBody>
      </p:sp>
      <p:sp>
        <p:nvSpPr>
          <p:cNvPr id="29" name="TextBox 28">
            <a:extLst>
              <a:ext uri="{FF2B5EF4-FFF2-40B4-BE49-F238E27FC236}">
                <a16:creationId xmlns:a16="http://schemas.microsoft.com/office/drawing/2014/main" id="{254404F7-046B-A7E2-2418-1400CBB9E9AD}"/>
              </a:ext>
            </a:extLst>
          </p:cNvPr>
          <p:cNvSpPr txBox="1"/>
          <p:nvPr/>
        </p:nvSpPr>
        <p:spPr>
          <a:xfrm>
            <a:off x="2149700" y="4441567"/>
            <a:ext cx="3529462" cy="1015663"/>
          </a:xfrm>
          <a:prstGeom prst="rect">
            <a:avLst/>
          </a:prstGeom>
          <a:noFill/>
        </p:spPr>
        <p:txBody>
          <a:bodyPr wrap="square" rtlCol="0">
            <a:spAutoFit/>
          </a:bodyPr>
          <a:lstStyle/>
          <a:p>
            <a:pPr defTabSz="914217" fontAlgn="auto">
              <a:spcBef>
                <a:spcPts val="0"/>
              </a:spcBef>
              <a:spcAft>
                <a:spcPts val="0"/>
              </a:spcAft>
            </a:pPr>
            <a:r>
              <a:rPr lang="en-CA" sz="1200" spc="-10" dirty="0">
                <a:solidFill>
                  <a:srgbClr val="A5A5A5">
                    <a:lumMod val="50000"/>
                  </a:srgbClr>
                </a:solidFill>
                <a:latin typeface="Poppins" pitchFamily="2" charset="77"/>
                <a:cs typeface="Poppins" pitchFamily="2" charset="77"/>
              </a:rPr>
              <a:t>We are working on implementing a new encrypted email communication protocol to ensure the security of taxpayer information. We will communicate all relevant details as soon as possible. </a:t>
            </a:r>
          </a:p>
        </p:txBody>
      </p:sp>
      <p:grpSp>
        <p:nvGrpSpPr>
          <p:cNvPr id="32" name="Group 31">
            <a:extLst>
              <a:ext uri="{FF2B5EF4-FFF2-40B4-BE49-F238E27FC236}">
                <a16:creationId xmlns:a16="http://schemas.microsoft.com/office/drawing/2014/main" id="{813096AE-D903-DA9A-028D-F65E028272A2}"/>
              </a:ext>
            </a:extLst>
          </p:cNvPr>
          <p:cNvGrpSpPr/>
          <p:nvPr/>
        </p:nvGrpSpPr>
        <p:grpSpPr>
          <a:xfrm>
            <a:off x="150878" y="4138048"/>
            <a:ext cx="2104263" cy="1177489"/>
            <a:chOff x="318547" y="4292750"/>
            <a:chExt cx="2104263" cy="1177489"/>
          </a:xfrm>
        </p:grpSpPr>
        <p:grpSp>
          <p:nvGrpSpPr>
            <p:cNvPr id="27" name="Group 26">
              <a:extLst>
                <a:ext uri="{FF2B5EF4-FFF2-40B4-BE49-F238E27FC236}">
                  <a16:creationId xmlns:a16="http://schemas.microsoft.com/office/drawing/2014/main" id="{6954C15C-4FB1-456F-E733-94318A84A54C}"/>
                </a:ext>
              </a:extLst>
            </p:cNvPr>
            <p:cNvGrpSpPr/>
            <p:nvPr/>
          </p:nvGrpSpPr>
          <p:grpSpPr>
            <a:xfrm>
              <a:off x="318547" y="4292750"/>
              <a:ext cx="2104263" cy="1177489"/>
              <a:chOff x="362712" y="4070786"/>
              <a:chExt cx="2361685" cy="1222543"/>
            </a:xfrm>
          </p:grpSpPr>
          <p:grpSp>
            <p:nvGrpSpPr>
              <p:cNvPr id="24" name="Group 23">
                <a:extLst>
                  <a:ext uri="{FF2B5EF4-FFF2-40B4-BE49-F238E27FC236}">
                    <a16:creationId xmlns:a16="http://schemas.microsoft.com/office/drawing/2014/main" id="{6FC95222-C5E2-211E-5196-D80161BBA59B}"/>
                  </a:ext>
                </a:extLst>
              </p:cNvPr>
              <p:cNvGrpSpPr/>
              <p:nvPr/>
            </p:nvGrpSpPr>
            <p:grpSpPr>
              <a:xfrm>
                <a:off x="362712" y="4070786"/>
                <a:ext cx="2361685" cy="1222543"/>
                <a:chOff x="1613764" y="2798415"/>
                <a:chExt cx="5388570" cy="3138162"/>
              </a:xfrm>
            </p:grpSpPr>
            <p:sp>
              <p:nvSpPr>
                <p:cNvPr id="2" name="Freeform 78">
                  <a:extLst>
                    <a:ext uri="{FF2B5EF4-FFF2-40B4-BE49-F238E27FC236}">
                      <a16:creationId xmlns:a16="http://schemas.microsoft.com/office/drawing/2014/main" id="{0B72EA0B-AAD7-AAA1-7353-33276342CD8C}"/>
                    </a:ext>
                  </a:extLst>
                </p:cNvPr>
                <p:cNvSpPr>
                  <a:spLocks noChangeArrowheads="1"/>
                </p:cNvSpPr>
                <p:nvPr/>
              </p:nvSpPr>
              <p:spPr bwMode="auto">
                <a:xfrm>
                  <a:off x="2200135" y="3257345"/>
                  <a:ext cx="4075759" cy="2493843"/>
                </a:xfrm>
                <a:custGeom>
                  <a:avLst/>
                  <a:gdLst>
                    <a:gd name="T0" fmla="*/ 4273716 w 6545"/>
                    <a:gd name="T1" fmla="*/ 2614661 h 4002"/>
                    <a:gd name="T2" fmla="*/ 0 w 6545"/>
                    <a:gd name="T3" fmla="*/ 2614661 h 4002"/>
                    <a:gd name="T4" fmla="*/ 0 w 6545"/>
                    <a:gd name="T5" fmla="*/ 145077 h 4002"/>
                    <a:gd name="T6" fmla="*/ 0 w 6545"/>
                    <a:gd name="T7" fmla="*/ 145077 h 4002"/>
                    <a:gd name="T8" fmla="*/ 144329 w 6545"/>
                    <a:gd name="T9" fmla="*/ 0 h 4002"/>
                    <a:gd name="T10" fmla="*/ 4128734 w 6545"/>
                    <a:gd name="T11" fmla="*/ 0 h 4002"/>
                    <a:gd name="T12" fmla="*/ 4128734 w 6545"/>
                    <a:gd name="T13" fmla="*/ 0 h 4002"/>
                    <a:gd name="T14" fmla="*/ 4273716 w 6545"/>
                    <a:gd name="T15" fmla="*/ 145077 h 4002"/>
                    <a:gd name="T16" fmla="*/ 4273716 w 6545"/>
                    <a:gd name="T17" fmla="*/ 2614661 h 40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5" h="4002">
                      <a:moveTo>
                        <a:pt x="6544" y="4001"/>
                      </a:moveTo>
                      <a:lnTo>
                        <a:pt x="0" y="4001"/>
                      </a:lnTo>
                      <a:lnTo>
                        <a:pt x="0" y="222"/>
                      </a:lnTo>
                      <a:cubicBezTo>
                        <a:pt x="0" y="99"/>
                        <a:pt x="99" y="0"/>
                        <a:pt x="221" y="0"/>
                      </a:cubicBezTo>
                      <a:lnTo>
                        <a:pt x="6322" y="0"/>
                      </a:lnTo>
                      <a:cubicBezTo>
                        <a:pt x="6445" y="0"/>
                        <a:pt x="6544" y="99"/>
                        <a:pt x="6544" y="222"/>
                      </a:cubicBezTo>
                      <a:lnTo>
                        <a:pt x="6544" y="4001"/>
                      </a:lnTo>
                    </a:path>
                  </a:pathLst>
                </a:custGeom>
                <a:solidFill>
                  <a:srgbClr val="182E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4" name="Freeform 79">
                  <a:extLst>
                    <a:ext uri="{FF2B5EF4-FFF2-40B4-BE49-F238E27FC236}">
                      <a16:creationId xmlns:a16="http://schemas.microsoft.com/office/drawing/2014/main" id="{E6807D5F-7977-05CE-8620-B22C012FF228}"/>
                    </a:ext>
                  </a:extLst>
                </p:cNvPr>
                <p:cNvSpPr>
                  <a:spLocks noChangeArrowheads="1"/>
                </p:cNvSpPr>
                <p:nvPr/>
              </p:nvSpPr>
              <p:spPr bwMode="auto">
                <a:xfrm>
                  <a:off x="1954326" y="5683897"/>
                  <a:ext cx="4567378" cy="238946"/>
                </a:xfrm>
                <a:custGeom>
                  <a:avLst/>
                  <a:gdLst>
                    <a:gd name="T0" fmla="*/ 4789291 w 7335"/>
                    <a:gd name="T1" fmla="*/ 0 h 382"/>
                    <a:gd name="T2" fmla="*/ 0 w 7335"/>
                    <a:gd name="T3" fmla="*/ 0 h 382"/>
                    <a:gd name="T4" fmla="*/ 0 w 7335"/>
                    <a:gd name="T5" fmla="*/ 0 h 382"/>
                    <a:gd name="T6" fmla="*/ 248803 w 7335"/>
                    <a:gd name="T7" fmla="*/ 249929 h 382"/>
                    <a:gd name="T8" fmla="*/ 4540488 w 7335"/>
                    <a:gd name="T9" fmla="*/ 249929 h 382"/>
                    <a:gd name="T10" fmla="*/ 4540488 w 7335"/>
                    <a:gd name="T11" fmla="*/ 249929 h 382"/>
                    <a:gd name="T12" fmla="*/ 4789291 w 7335"/>
                    <a:gd name="T13" fmla="*/ 0 h 3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35" h="382">
                      <a:moveTo>
                        <a:pt x="7334" y="0"/>
                      </a:moveTo>
                      <a:lnTo>
                        <a:pt x="0" y="0"/>
                      </a:lnTo>
                      <a:cubicBezTo>
                        <a:pt x="0" y="211"/>
                        <a:pt x="170" y="381"/>
                        <a:pt x="381" y="381"/>
                      </a:cubicBezTo>
                      <a:lnTo>
                        <a:pt x="6953" y="381"/>
                      </a:lnTo>
                      <a:cubicBezTo>
                        <a:pt x="7163" y="381"/>
                        <a:pt x="7334" y="211"/>
                        <a:pt x="7334" y="0"/>
                      </a:cubicBezTo>
                    </a:path>
                  </a:pathLst>
                </a:custGeom>
                <a:solidFill>
                  <a:srgbClr val="182E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5" name="Freeform 80">
                  <a:extLst>
                    <a:ext uri="{FF2B5EF4-FFF2-40B4-BE49-F238E27FC236}">
                      <a16:creationId xmlns:a16="http://schemas.microsoft.com/office/drawing/2014/main" id="{B5A5EC38-60C8-3C86-F450-27B0B98DF268}"/>
                    </a:ext>
                  </a:extLst>
                </p:cNvPr>
                <p:cNvSpPr>
                  <a:spLocks noChangeArrowheads="1"/>
                </p:cNvSpPr>
                <p:nvPr/>
              </p:nvSpPr>
              <p:spPr bwMode="auto">
                <a:xfrm>
                  <a:off x="3780728" y="5683897"/>
                  <a:ext cx="920066" cy="98875"/>
                </a:xfrm>
                <a:custGeom>
                  <a:avLst/>
                  <a:gdLst>
                    <a:gd name="T0" fmla="*/ 964247 w 1477"/>
                    <a:gd name="T1" fmla="*/ 0 h 157"/>
                    <a:gd name="T2" fmla="*/ 0 w 1477"/>
                    <a:gd name="T3" fmla="*/ 0 h 157"/>
                    <a:gd name="T4" fmla="*/ 101259 w 1477"/>
                    <a:gd name="T5" fmla="*/ 103031 h 157"/>
                    <a:gd name="T6" fmla="*/ 863641 w 1477"/>
                    <a:gd name="T7" fmla="*/ 103031 h 157"/>
                    <a:gd name="T8" fmla="*/ 964247 w 1477"/>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7" h="157">
                      <a:moveTo>
                        <a:pt x="1476" y="0"/>
                      </a:moveTo>
                      <a:lnTo>
                        <a:pt x="0" y="0"/>
                      </a:lnTo>
                      <a:lnTo>
                        <a:pt x="155" y="156"/>
                      </a:lnTo>
                      <a:lnTo>
                        <a:pt x="1322" y="156"/>
                      </a:lnTo>
                      <a:lnTo>
                        <a:pt x="1476" y="0"/>
                      </a:lnTo>
                    </a:path>
                  </a:pathLst>
                </a:custGeom>
                <a:solidFill>
                  <a:srgbClr val="3B59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0" name="Freeform 82">
                  <a:extLst>
                    <a:ext uri="{FF2B5EF4-FFF2-40B4-BE49-F238E27FC236}">
                      <a16:creationId xmlns:a16="http://schemas.microsoft.com/office/drawing/2014/main" id="{B9570B57-9679-DD9E-F6A0-35DEC899CF69}"/>
                    </a:ext>
                  </a:extLst>
                </p:cNvPr>
                <p:cNvSpPr>
                  <a:spLocks noChangeArrowheads="1"/>
                </p:cNvSpPr>
                <p:nvPr/>
              </p:nvSpPr>
              <p:spPr bwMode="auto">
                <a:xfrm>
                  <a:off x="2308050" y="3355954"/>
                  <a:ext cx="3820339" cy="2134050"/>
                </a:xfrm>
                <a:custGeom>
                  <a:avLst/>
                  <a:gdLst>
                    <a:gd name="T0" fmla="*/ 0 w 6134"/>
                    <a:gd name="T1" fmla="*/ 2237343 h 3426"/>
                    <a:gd name="T2" fmla="*/ 4005849 w 6134"/>
                    <a:gd name="T3" fmla="*/ 2237343 h 3426"/>
                    <a:gd name="T4" fmla="*/ 4005849 w 6134"/>
                    <a:gd name="T5" fmla="*/ 0 h 3426"/>
                    <a:gd name="T6" fmla="*/ 0 w 6134"/>
                    <a:gd name="T7" fmla="*/ 0 h 3426"/>
                    <a:gd name="T8" fmla="*/ 0 w 6134"/>
                    <a:gd name="T9" fmla="*/ 2237343 h 3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 h="3426">
                      <a:moveTo>
                        <a:pt x="0" y="3425"/>
                      </a:moveTo>
                      <a:lnTo>
                        <a:pt x="6133" y="3425"/>
                      </a:lnTo>
                      <a:lnTo>
                        <a:pt x="6133" y="0"/>
                      </a:lnTo>
                      <a:lnTo>
                        <a:pt x="0" y="0"/>
                      </a:lnTo>
                      <a:lnTo>
                        <a:pt x="0" y="3425"/>
                      </a:lnTo>
                    </a:path>
                  </a:pathLst>
                </a:custGeom>
                <a:solidFill>
                  <a:srgbClr val="EBEB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1" name="Freeform 86">
                  <a:extLst>
                    <a:ext uri="{FF2B5EF4-FFF2-40B4-BE49-F238E27FC236}">
                      <a16:creationId xmlns:a16="http://schemas.microsoft.com/office/drawing/2014/main" id="{39AB7216-FBE9-FA51-F65F-4E01152F7FC8}"/>
                    </a:ext>
                  </a:extLst>
                </p:cNvPr>
                <p:cNvSpPr>
                  <a:spLocks noChangeArrowheads="1"/>
                </p:cNvSpPr>
                <p:nvPr/>
              </p:nvSpPr>
              <p:spPr bwMode="auto">
                <a:xfrm>
                  <a:off x="2201508" y="5675656"/>
                  <a:ext cx="4075759" cy="10986"/>
                </a:xfrm>
                <a:custGeom>
                  <a:avLst/>
                  <a:gdLst>
                    <a:gd name="T0" fmla="*/ 4273716 w 6545"/>
                    <a:gd name="T1" fmla="*/ 10801 h 16"/>
                    <a:gd name="T2" fmla="*/ 0 w 6545"/>
                    <a:gd name="T3" fmla="*/ 10801 h 16"/>
                    <a:gd name="T4" fmla="*/ 0 w 6545"/>
                    <a:gd name="T5" fmla="*/ 0 h 16"/>
                    <a:gd name="T6" fmla="*/ 4273716 w 6545"/>
                    <a:gd name="T7" fmla="*/ 0 h 16"/>
                    <a:gd name="T8" fmla="*/ 4273716 w 6545"/>
                    <a:gd name="T9" fmla="*/ 1080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5" h="16">
                      <a:moveTo>
                        <a:pt x="6544" y="15"/>
                      </a:moveTo>
                      <a:lnTo>
                        <a:pt x="0" y="15"/>
                      </a:lnTo>
                      <a:lnTo>
                        <a:pt x="0" y="0"/>
                      </a:lnTo>
                      <a:lnTo>
                        <a:pt x="6544" y="0"/>
                      </a:lnTo>
                      <a:lnTo>
                        <a:pt x="6544" y="15"/>
                      </a:lnTo>
                    </a:path>
                  </a:pathLst>
                </a:custGeom>
                <a:solidFill>
                  <a:srgbClr val="3B59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2" name="Freeform 87">
                  <a:extLst>
                    <a:ext uri="{FF2B5EF4-FFF2-40B4-BE49-F238E27FC236}">
                      <a16:creationId xmlns:a16="http://schemas.microsoft.com/office/drawing/2014/main" id="{9ADD49F3-0016-750F-39F4-61EC1D85132F}"/>
                    </a:ext>
                  </a:extLst>
                </p:cNvPr>
                <p:cNvSpPr>
                  <a:spLocks noChangeArrowheads="1"/>
                </p:cNvSpPr>
                <p:nvPr/>
              </p:nvSpPr>
              <p:spPr bwMode="auto">
                <a:xfrm>
                  <a:off x="1613764" y="5922844"/>
                  <a:ext cx="5388570" cy="13733"/>
                </a:xfrm>
                <a:custGeom>
                  <a:avLst/>
                  <a:gdLst>
                    <a:gd name="T0" fmla="*/ 0 w 8650"/>
                    <a:gd name="T1" fmla="*/ 7201 h 24"/>
                    <a:gd name="T2" fmla="*/ 706231 w 8650"/>
                    <a:gd name="T3" fmla="*/ 3601 h 24"/>
                    <a:gd name="T4" fmla="*/ 1413115 w 8650"/>
                    <a:gd name="T5" fmla="*/ 1800 h 24"/>
                    <a:gd name="T6" fmla="*/ 2825577 w 8650"/>
                    <a:gd name="T7" fmla="*/ 0 h 24"/>
                    <a:gd name="T8" fmla="*/ 4238038 w 8650"/>
                    <a:gd name="T9" fmla="*/ 1800 h 24"/>
                    <a:gd name="T10" fmla="*/ 4944269 w 8650"/>
                    <a:gd name="T11" fmla="*/ 3601 h 24"/>
                    <a:gd name="T12" fmla="*/ 5650500 w 8650"/>
                    <a:gd name="T13" fmla="*/ 7201 h 24"/>
                    <a:gd name="T14" fmla="*/ 4944269 w 8650"/>
                    <a:gd name="T15" fmla="*/ 10201 h 24"/>
                    <a:gd name="T16" fmla="*/ 4238038 w 8650"/>
                    <a:gd name="T17" fmla="*/ 12602 h 24"/>
                    <a:gd name="T18" fmla="*/ 2825577 w 8650"/>
                    <a:gd name="T19" fmla="*/ 13802 h 24"/>
                    <a:gd name="T20" fmla="*/ 1413115 w 8650"/>
                    <a:gd name="T21" fmla="*/ 12602 h 24"/>
                    <a:gd name="T22" fmla="*/ 706231 w 8650"/>
                    <a:gd name="T23" fmla="*/ 10201 h 24"/>
                    <a:gd name="T24" fmla="*/ 0 w 8650"/>
                    <a:gd name="T25" fmla="*/ 720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50" h="24">
                      <a:moveTo>
                        <a:pt x="0" y="12"/>
                      </a:moveTo>
                      <a:lnTo>
                        <a:pt x="1081" y="6"/>
                      </a:lnTo>
                      <a:lnTo>
                        <a:pt x="2163" y="3"/>
                      </a:lnTo>
                      <a:lnTo>
                        <a:pt x="4325" y="0"/>
                      </a:lnTo>
                      <a:lnTo>
                        <a:pt x="6487" y="3"/>
                      </a:lnTo>
                      <a:lnTo>
                        <a:pt x="7568" y="6"/>
                      </a:lnTo>
                      <a:lnTo>
                        <a:pt x="8649" y="12"/>
                      </a:lnTo>
                      <a:lnTo>
                        <a:pt x="7568" y="17"/>
                      </a:lnTo>
                      <a:lnTo>
                        <a:pt x="6487" y="21"/>
                      </a:lnTo>
                      <a:lnTo>
                        <a:pt x="4325" y="23"/>
                      </a:lnTo>
                      <a:lnTo>
                        <a:pt x="2163" y="21"/>
                      </a:lnTo>
                      <a:lnTo>
                        <a:pt x="1081" y="17"/>
                      </a:lnTo>
                      <a:lnTo>
                        <a:pt x="0" y="1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4" name="Freeform 128">
                  <a:extLst>
                    <a:ext uri="{FF2B5EF4-FFF2-40B4-BE49-F238E27FC236}">
                      <a16:creationId xmlns:a16="http://schemas.microsoft.com/office/drawing/2014/main" id="{D09D99FF-F255-DACE-5FFC-47586282AB8D}"/>
                    </a:ext>
                  </a:extLst>
                </p:cNvPr>
                <p:cNvSpPr>
                  <a:spLocks noChangeArrowheads="1"/>
                </p:cNvSpPr>
                <p:nvPr/>
              </p:nvSpPr>
              <p:spPr bwMode="auto">
                <a:xfrm>
                  <a:off x="3055438" y="2798415"/>
                  <a:ext cx="2309781" cy="2397714"/>
                </a:xfrm>
                <a:custGeom>
                  <a:avLst/>
                  <a:gdLst>
                    <a:gd name="T0" fmla="*/ 0 w 3709"/>
                    <a:gd name="T1" fmla="*/ 2513850 h 3850"/>
                    <a:gd name="T2" fmla="*/ 2421682 w 3709"/>
                    <a:gd name="T3" fmla="*/ 2513850 h 3850"/>
                    <a:gd name="T4" fmla="*/ 2421682 w 3709"/>
                    <a:gd name="T5" fmla="*/ 0 h 3850"/>
                    <a:gd name="T6" fmla="*/ 0 w 3709"/>
                    <a:gd name="T7" fmla="*/ 0 h 3850"/>
                    <a:gd name="T8" fmla="*/ 0 w 3709"/>
                    <a:gd name="T9" fmla="*/ 2513850 h 3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09" h="3850">
                      <a:moveTo>
                        <a:pt x="0" y="3849"/>
                      </a:moveTo>
                      <a:lnTo>
                        <a:pt x="3708" y="3849"/>
                      </a:lnTo>
                      <a:lnTo>
                        <a:pt x="3708" y="0"/>
                      </a:lnTo>
                      <a:lnTo>
                        <a:pt x="0" y="0"/>
                      </a:lnTo>
                      <a:lnTo>
                        <a:pt x="0" y="3849"/>
                      </a:lnTo>
                    </a:path>
                  </a:pathLst>
                </a:custGeom>
                <a:solidFill>
                  <a:srgbClr val="FAFA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5" name="Freeform 129">
                  <a:extLst>
                    <a:ext uri="{FF2B5EF4-FFF2-40B4-BE49-F238E27FC236}">
                      <a16:creationId xmlns:a16="http://schemas.microsoft.com/office/drawing/2014/main" id="{B2E41365-F789-6E1D-02FE-FFD02E443C31}"/>
                    </a:ext>
                  </a:extLst>
                </p:cNvPr>
                <p:cNvSpPr>
                  <a:spLocks noChangeArrowheads="1"/>
                </p:cNvSpPr>
                <p:nvPr/>
              </p:nvSpPr>
              <p:spPr bwMode="auto">
                <a:xfrm>
                  <a:off x="3061956" y="2978572"/>
                  <a:ext cx="2315272" cy="2403209"/>
                </a:xfrm>
                <a:custGeom>
                  <a:avLst/>
                  <a:gdLst>
                    <a:gd name="T0" fmla="*/ 4573 w 3717"/>
                    <a:gd name="T1" fmla="*/ 2514387 h 3858"/>
                    <a:gd name="T2" fmla="*/ 2422215 w 3717"/>
                    <a:gd name="T3" fmla="*/ 2514387 h 3858"/>
                    <a:gd name="T4" fmla="*/ 2422215 w 3717"/>
                    <a:gd name="T5" fmla="*/ 4573 h 3858"/>
                    <a:gd name="T6" fmla="*/ 4573 w 3717"/>
                    <a:gd name="T7" fmla="*/ 4573 h 3858"/>
                    <a:gd name="T8" fmla="*/ 4573 w 3717"/>
                    <a:gd name="T9" fmla="*/ 2514387 h 3858"/>
                    <a:gd name="T10" fmla="*/ 2427441 w 3717"/>
                    <a:gd name="T11" fmla="*/ 2519613 h 3858"/>
                    <a:gd name="T12" fmla="*/ 0 w 3717"/>
                    <a:gd name="T13" fmla="*/ 2519613 h 3858"/>
                    <a:gd name="T14" fmla="*/ 0 w 3717"/>
                    <a:gd name="T15" fmla="*/ 0 h 3858"/>
                    <a:gd name="T16" fmla="*/ 2427441 w 3717"/>
                    <a:gd name="T17" fmla="*/ 0 h 3858"/>
                    <a:gd name="T18" fmla="*/ 2427441 w 3717"/>
                    <a:gd name="T19" fmla="*/ 2519613 h 38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17" h="3858">
                      <a:moveTo>
                        <a:pt x="7" y="3849"/>
                      </a:moveTo>
                      <a:lnTo>
                        <a:pt x="3708" y="3849"/>
                      </a:lnTo>
                      <a:lnTo>
                        <a:pt x="3708" y="7"/>
                      </a:lnTo>
                      <a:lnTo>
                        <a:pt x="7" y="7"/>
                      </a:lnTo>
                      <a:lnTo>
                        <a:pt x="7" y="3849"/>
                      </a:lnTo>
                      <a:close/>
                      <a:moveTo>
                        <a:pt x="3716" y="3857"/>
                      </a:moveTo>
                      <a:lnTo>
                        <a:pt x="0" y="3857"/>
                      </a:lnTo>
                      <a:lnTo>
                        <a:pt x="0" y="0"/>
                      </a:lnTo>
                      <a:lnTo>
                        <a:pt x="3716" y="0"/>
                      </a:lnTo>
                      <a:lnTo>
                        <a:pt x="3716" y="3857"/>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6" name="Freeform 130">
                  <a:extLst>
                    <a:ext uri="{FF2B5EF4-FFF2-40B4-BE49-F238E27FC236}">
                      <a16:creationId xmlns:a16="http://schemas.microsoft.com/office/drawing/2014/main" id="{DF5A13D2-A19F-C23F-8A77-9C71F1D49E37}"/>
                    </a:ext>
                  </a:extLst>
                </p:cNvPr>
                <p:cNvSpPr>
                  <a:spLocks noChangeArrowheads="1"/>
                </p:cNvSpPr>
                <p:nvPr/>
              </p:nvSpPr>
              <p:spPr bwMode="auto">
                <a:xfrm>
                  <a:off x="3064701" y="2819274"/>
                  <a:ext cx="2309781" cy="162046"/>
                </a:xfrm>
                <a:custGeom>
                  <a:avLst/>
                  <a:gdLst>
                    <a:gd name="T0" fmla="*/ 2421682 w 3709"/>
                    <a:gd name="T1" fmla="*/ 0 h 262"/>
                    <a:gd name="T2" fmla="*/ 0 w 3709"/>
                    <a:gd name="T3" fmla="*/ 0 h 262"/>
                    <a:gd name="T4" fmla="*/ 0 w 3709"/>
                    <a:gd name="T5" fmla="*/ 169290 h 262"/>
                    <a:gd name="T6" fmla="*/ 2421682 w 3709"/>
                    <a:gd name="T7" fmla="*/ 169290 h 262"/>
                    <a:gd name="T8" fmla="*/ 2421682 w 3709"/>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09" h="262">
                      <a:moveTo>
                        <a:pt x="3708" y="0"/>
                      </a:moveTo>
                      <a:lnTo>
                        <a:pt x="0" y="0"/>
                      </a:lnTo>
                      <a:lnTo>
                        <a:pt x="0" y="261"/>
                      </a:lnTo>
                      <a:lnTo>
                        <a:pt x="3708" y="261"/>
                      </a:lnTo>
                      <a:lnTo>
                        <a:pt x="3708" y="0"/>
                      </a:lnTo>
                    </a:path>
                  </a:pathLst>
                </a:custGeom>
                <a:solidFill>
                  <a:schemeClr val="bg2">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7" name="Freeform 131">
                  <a:extLst>
                    <a:ext uri="{FF2B5EF4-FFF2-40B4-BE49-F238E27FC236}">
                      <a16:creationId xmlns:a16="http://schemas.microsoft.com/office/drawing/2014/main" id="{BD473DCD-BA9B-5167-F563-C6D541493C55}"/>
                    </a:ext>
                  </a:extLst>
                </p:cNvPr>
                <p:cNvSpPr>
                  <a:spLocks noChangeArrowheads="1"/>
                </p:cNvSpPr>
                <p:nvPr/>
              </p:nvSpPr>
              <p:spPr bwMode="auto">
                <a:xfrm>
                  <a:off x="3061956" y="2816528"/>
                  <a:ext cx="2315272" cy="167538"/>
                </a:xfrm>
                <a:custGeom>
                  <a:avLst/>
                  <a:gdLst>
                    <a:gd name="T0" fmla="*/ 4573 w 3717"/>
                    <a:gd name="T1" fmla="*/ 170473 h 269"/>
                    <a:gd name="T2" fmla="*/ 2422215 w 3717"/>
                    <a:gd name="T3" fmla="*/ 170473 h 269"/>
                    <a:gd name="T4" fmla="*/ 2422215 w 3717"/>
                    <a:gd name="T5" fmla="*/ 4572 h 269"/>
                    <a:gd name="T6" fmla="*/ 4573 w 3717"/>
                    <a:gd name="T7" fmla="*/ 4572 h 269"/>
                    <a:gd name="T8" fmla="*/ 4573 w 3717"/>
                    <a:gd name="T9" fmla="*/ 170473 h 269"/>
                    <a:gd name="T10" fmla="*/ 2427441 w 3717"/>
                    <a:gd name="T11" fmla="*/ 175045 h 269"/>
                    <a:gd name="T12" fmla="*/ 0 w 3717"/>
                    <a:gd name="T13" fmla="*/ 175045 h 269"/>
                    <a:gd name="T14" fmla="*/ 0 w 3717"/>
                    <a:gd name="T15" fmla="*/ 0 h 269"/>
                    <a:gd name="T16" fmla="*/ 2427441 w 3717"/>
                    <a:gd name="T17" fmla="*/ 0 h 269"/>
                    <a:gd name="T18" fmla="*/ 2427441 w 3717"/>
                    <a:gd name="T19" fmla="*/ 175045 h 2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17" h="269">
                      <a:moveTo>
                        <a:pt x="7" y="261"/>
                      </a:moveTo>
                      <a:lnTo>
                        <a:pt x="3708" y="261"/>
                      </a:lnTo>
                      <a:lnTo>
                        <a:pt x="3708" y="7"/>
                      </a:lnTo>
                      <a:lnTo>
                        <a:pt x="7" y="7"/>
                      </a:lnTo>
                      <a:lnTo>
                        <a:pt x="7" y="261"/>
                      </a:lnTo>
                      <a:close/>
                      <a:moveTo>
                        <a:pt x="3716" y="268"/>
                      </a:moveTo>
                      <a:lnTo>
                        <a:pt x="0" y="268"/>
                      </a:lnTo>
                      <a:lnTo>
                        <a:pt x="0" y="0"/>
                      </a:lnTo>
                      <a:lnTo>
                        <a:pt x="3716" y="0"/>
                      </a:lnTo>
                      <a:lnTo>
                        <a:pt x="3716" y="268"/>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8" name="Freeform 62">
                  <a:extLst>
                    <a:ext uri="{FF2B5EF4-FFF2-40B4-BE49-F238E27FC236}">
                      <a16:creationId xmlns:a16="http://schemas.microsoft.com/office/drawing/2014/main" id="{64E77EBF-098E-B88D-915E-3877EA9E5652}"/>
                    </a:ext>
                  </a:extLst>
                </p:cNvPr>
                <p:cNvSpPr>
                  <a:spLocks noChangeArrowheads="1"/>
                </p:cNvSpPr>
                <p:nvPr/>
              </p:nvSpPr>
              <p:spPr bwMode="auto">
                <a:xfrm>
                  <a:off x="3314631" y="4585289"/>
                  <a:ext cx="1809298" cy="183407"/>
                </a:xfrm>
                <a:custGeom>
                  <a:avLst/>
                  <a:gdLst>
                    <a:gd name="connsiteX0" fmla="*/ 0 w 3618595"/>
                    <a:gd name="connsiteY0" fmla="*/ 247186 h 366813"/>
                    <a:gd name="connsiteX1" fmla="*/ 3618595 w 3618595"/>
                    <a:gd name="connsiteY1" fmla="*/ 247186 h 366813"/>
                    <a:gd name="connsiteX2" fmla="*/ 3618595 w 3618595"/>
                    <a:gd name="connsiteY2" fmla="*/ 366813 h 366813"/>
                    <a:gd name="connsiteX3" fmla="*/ 0 w 3618595"/>
                    <a:gd name="connsiteY3" fmla="*/ 366813 h 366813"/>
                    <a:gd name="connsiteX4" fmla="*/ 373519 w 3618595"/>
                    <a:gd name="connsiteY4" fmla="*/ 0 h 366813"/>
                    <a:gd name="connsiteX5" fmla="*/ 3245077 w 3618595"/>
                    <a:gd name="connsiteY5" fmla="*/ 0 h 366813"/>
                    <a:gd name="connsiteX6" fmla="*/ 3245077 w 3618595"/>
                    <a:gd name="connsiteY6" fmla="*/ 119627 h 366813"/>
                    <a:gd name="connsiteX7" fmla="*/ 373519 w 3618595"/>
                    <a:gd name="connsiteY7" fmla="*/ 119627 h 3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8595" h="366813">
                      <a:moveTo>
                        <a:pt x="0" y="247186"/>
                      </a:moveTo>
                      <a:lnTo>
                        <a:pt x="3618595" y="247186"/>
                      </a:lnTo>
                      <a:lnTo>
                        <a:pt x="3618595" y="366813"/>
                      </a:lnTo>
                      <a:lnTo>
                        <a:pt x="0" y="366813"/>
                      </a:lnTo>
                      <a:close/>
                      <a:moveTo>
                        <a:pt x="373519" y="0"/>
                      </a:moveTo>
                      <a:lnTo>
                        <a:pt x="3245077" y="0"/>
                      </a:lnTo>
                      <a:lnTo>
                        <a:pt x="3245077" y="119627"/>
                      </a:lnTo>
                      <a:lnTo>
                        <a:pt x="373519" y="119627"/>
                      </a:lnTo>
                      <a:close/>
                    </a:path>
                  </a:pathLst>
                </a:custGeom>
                <a:solidFill>
                  <a:srgbClr val="EBEB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19" name="Freeform 136">
                  <a:extLst>
                    <a:ext uri="{FF2B5EF4-FFF2-40B4-BE49-F238E27FC236}">
                      <a16:creationId xmlns:a16="http://schemas.microsoft.com/office/drawing/2014/main" id="{57708DDB-DAA1-A492-299D-1EB909E9AB6D}"/>
                    </a:ext>
                  </a:extLst>
                </p:cNvPr>
                <p:cNvSpPr>
                  <a:spLocks noChangeArrowheads="1"/>
                </p:cNvSpPr>
                <p:nvPr/>
              </p:nvSpPr>
              <p:spPr bwMode="auto">
                <a:xfrm>
                  <a:off x="3545813" y="4848955"/>
                  <a:ext cx="1359716" cy="250302"/>
                </a:xfrm>
                <a:custGeom>
                  <a:avLst/>
                  <a:gdLst>
                    <a:gd name="T0" fmla="*/ 1165785 w 2021"/>
                    <a:gd name="T1" fmla="*/ 304660 h 468"/>
                    <a:gd name="T2" fmla="*/ 152740 w 2021"/>
                    <a:gd name="T3" fmla="*/ 304660 h 468"/>
                    <a:gd name="T4" fmla="*/ 152740 w 2021"/>
                    <a:gd name="T5" fmla="*/ 304660 h 468"/>
                    <a:gd name="T6" fmla="*/ 0 w 2021"/>
                    <a:gd name="T7" fmla="*/ 152004 h 468"/>
                    <a:gd name="T8" fmla="*/ 0 w 2021"/>
                    <a:gd name="T9" fmla="*/ 152004 h 468"/>
                    <a:gd name="T10" fmla="*/ 152740 w 2021"/>
                    <a:gd name="T11" fmla="*/ 0 h 468"/>
                    <a:gd name="T12" fmla="*/ 1165785 w 2021"/>
                    <a:gd name="T13" fmla="*/ 0 h 468"/>
                    <a:gd name="T14" fmla="*/ 1165785 w 2021"/>
                    <a:gd name="T15" fmla="*/ 0 h 468"/>
                    <a:gd name="T16" fmla="*/ 1318525 w 2021"/>
                    <a:gd name="T17" fmla="*/ 152004 h 468"/>
                    <a:gd name="T18" fmla="*/ 1318525 w 2021"/>
                    <a:gd name="T19" fmla="*/ 152004 h 468"/>
                    <a:gd name="T20" fmla="*/ 1165785 w 2021"/>
                    <a:gd name="T21" fmla="*/ 304660 h 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21" h="468">
                      <a:moveTo>
                        <a:pt x="1786" y="467"/>
                      </a:moveTo>
                      <a:lnTo>
                        <a:pt x="234" y="467"/>
                      </a:lnTo>
                      <a:cubicBezTo>
                        <a:pt x="105" y="467"/>
                        <a:pt x="0" y="362"/>
                        <a:pt x="0" y="233"/>
                      </a:cubicBezTo>
                      <a:cubicBezTo>
                        <a:pt x="0" y="104"/>
                        <a:pt x="105" y="0"/>
                        <a:pt x="234" y="0"/>
                      </a:cubicBezTo>
                      <a:lnTo>
                        <a:pt x="1786" y="0"/>
                      </a:lnTo>
                      <a:cubicBezTo>
                        <a:pt x="1915" y="0"/>
                        <a:pt x="2020" y="104"/>
                        <a:pt x="2020" y="233"/>
                      </a:cubicBezTo>
                      <a:cubicBezTo>
                        <a:pt x="2020" y="362"/>
                        <a:pt x="1915" y="467"/>
                        <a:pt x="1786" y="467"/>
                      </a:cubicBezTo>
                    </a:path>
                  </a:pathLst>
                </a:custGeom>
                <a:solidFill>
                  <a:schemeClr val="bg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22" name="Freeform 93">
                  <a:extLst>
                    <a:ext uri="{FF2B5EF4-FFF2-40B4-BE49-F238E27FC236}">
                      <a16:creationId xmlns:a16="http://schemas.microsoft.com/office/drawing/2014/main" id="{22E0DFFE-5BB6-6D76-1731-D338078DD824}"/>
                    </a:ext>
                  </a:extLst>
                </p:cNvPr>
                <p:cNvSpPr>
                  <a:spLocks noChangeArrowheads="1"/>
                </p:cNvSpPr>
                <p:nvPr/>
              </p:nvSpPr>
              <p:spPr bwMode="auto">
                <a:xfrm>
                  <a:off x="3828220" y="4121125"/>
                  <a:ext cx="845289" cy="320720"/>
                </a:xfrm>
                <a:custGeom>
                  <a:avLst/>
                  <a:gdLst>
                    <a:gd name="connsiteX0" fmla="*/ 1126781 w 1690577"/>
                    <a:gd name="connsiteY0" fmla="*/ 0 h 641440"/>
                    <a:gd name="connsiteX1" fmla="*/ 1690577 w 1690577"/>
                    <a:gd name="connsiteY1" fmla="*/ 635200 h 641440"/>
                    <a:gd name="connsiteX2" fmla="*/ 1683110 w 1690577"/>
                    <a:gd name="connsiteY2" fmla="*/ 641440 h 641440"/>
                    <a:gd name="connsiteX3" fmla="*/ 1120558 w 1690577"/>
                    <a:gd name="connsiteY3" fmla="*/ 6240 h 641440"/>
                    <a:gd name="connsiteX4" fmla="*/ 562571 w 1690577"/>
                    <a:gd name="connsiteY4" fmla="*/ 0 h 641440"/>
                    <a:gd name="connsiteX5" fmla="*/ 570022 w 1690577"/>
                    <a:gd name="connsiteY5" fmla="*/ 6240 h 641440"/>
                    <a:gd name="connsiteX6" fmla="*/ 7451 w 1690577"/>
                    <a:gd name="connsiteY6" fmla="*/ 641440 h 641440"/>
                    <a:gd name="connsiteX7" fmla="*/ 0 w 1690577"/>
                    <a:gd name="connsiteY7" fmla="*/ 635200 h 6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0577" h="641440">
                      <a:moveTo>
                        <a:pt x="1126781" y="0"/>
                      </a:moveTo>
                      <a:lnTo>
                        <a:pt x="1690577" y="635200"/>
                      </a:lnTo>
                      <a:lnTo>
                        <a:pt x="1683110" y="641440"/>
                      </a:lnTo>
                      <a:lnTo>
                        <a:pt x="1120558" y="6240"/>
                      </a:lnTo>
                      <a:close/>
                      <a:moveTo>
                        <a:pt x="562571" y="0"/>
                      </a:moveTo>
                      <a:lnTo>
                        <a:pt x="570022" y="6240"/>
                      </a:lnTo>
                      <a:lnTo>
                        <a:pt x="7451" y="641440"/>
                      </a:lnTo>
                      <a:lnTo>
                        <a:pt x="0" y="635200"/>
                      </a:lnTo>
                      <a:close/>
                    </a:path>
                  </a:pathLst>
                </a:custGeom>
                <a:solidFill>
                  <a:srgbClr val="182E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23" name="Freeform 26">
                  <a:extLst>
                    <a:ext uri="{FF2B5EF4-FFF2-40B4-BE49-F238E27FC236}">
                      <a16:creationId xmlns:a16="http://schemas.microsoft.com/office/drawing/2014/main" id="{252AACFC-6DF8-27A7-084C-CD2753CC9F07}"/>
                    </a:ext>
                  </a:extLst>
                </p:cNvPr>
                <p:cNvSpPr>
                  <a:spLocks noChangeArrowheads="1"/>
                </p:cNvSpPr>
                <p:nvPr/>
              </p:nvSpPr>
              <p:spPr bwMode="auto">
                <a:xfrm>
                  <a:off x="3169549" y="2874414"/>
                  <a:ext cx="260286" cy="59788"/>
                </a:xfrm>
                <a:custGeom>
                  <a:avLst/>
                  <a:gdLst>
                    <a:gd name="connsiteX0" fmla="*/ 461409 w 520572"/>
                    <a:gd name="connsiteY0" fmla="*/ 0 h 119576"/>
                    <a:gd name="connsiteX1" fmla="*/ 520572 w 520572"/>
                    <a:gd name="connsiteY1" fmla="*/ 59788 h 119576"/>
                    <a:gd name="connsiteX2" fmla="*/ 461409 w 520572"/>
                    <a:gd name="connsiteY2" fmla="*/ 119576 h 119576"/>
                    <a:gd name="connsiteX3" fmla="*/ 400986 w 520572"/>
                    <a:gd name="connsiteY3" fmla="*/ 59788 h 119576"/>
                    <a:gd name="connsiteX4" fmla="*/ 461409 w 520572"/>
                    <a:gd name="connsiteY4" fmla="*/ 0 h 119576"/>
                    <a:gd name="connsiteX5" fmla="*/ 263027 w 520572"/>
                    <a:gd name="connsiteY5" fmla="*/ 0 h 119576"/>
                    <a:gd name="connsiteX6" fmla="*/ 322813 w 520572"/>
                    <a:gd name="connsiteY6" fmla="*/ 59788 h 119576"/>
                    <a:gd name="connsiteX7" fmla="*/ 263027 w 520572"/>
                    <a:gd name="connsiteY7" fmla="*/ 119576 h 119576"/>
                    <a:gd name="connsiteX8" fmla="*/ 203240 w 520572"/>
                    <a:gd name="connsiteY8" fmla="*/ 59788 h 119576"/>
                    <a:gd name="connsiteX9" fmla="*/ 263027 w 520572"/>
                    <a:gd name="connsiteY9" fmla="*/ 0 h 119576"/>
                    <a:gd name="connsiteX10" fmla="*/ 59787 w 520572"/>
                    <a:gd name="connsiteY10" fmla="*/ 0 h 119576"/>
                    <a:gd name="connsiteX11" fmla="*/ 119573 w 520572"/>
                    <a:gd name="connsiteY11" fmla="*/ 59788 h 119576"/>
                    <a:gd name="connsiteX12" fmla="*/ 59787 w 520572"/>
                    <a:gd name="connsiteY12" fmla="*/ 119576 h 119576"/>
                    <a:gd name="connsiteX13" fmla="*/ 0 w 520572"/>
                    <a:gd name="connsiteY13" fmla="*/ 59788 h 119576"/>
                    <a:gd name="connsiteX14" fmla="*/ 59787 w 520572"/>
                    <a:gd name="connsiteY14" fmla="*/ 0 h 1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572" h="119576">
                      <a:moveTo>
                        <a:pt x="461409" y="0"/>
                      </a:moveTo>
                      <a:cubicBezTo>
                        <a:pt x="492879" y="0"/>
                        <a:pt x="520572" y="26714"/>
                        <a:pt x="520572" y="59788"/>
                      </a:cubicBezTo>
                      <a:cubicBezTo>
                        <a:pt x="520572" y="92862"/>
                        <a:pt x="492879" y="119576"/>
                        <a:pt x="461409" y="119576"/>
                      </a:cubicBezTo>
                      <a:cubicBezTo>
                        <a:pt x="427421" y="119576"/>
                        <a:pt x="400986" y="92862"/>
                        <a:pt x="400986" y="59788"/>
                      </a:cubicBezTo>
                      <a:cubicBezTo>
                        <a:pt x="400986" y="26714"/>
                        <a:pt x="427421" y="0"/>
                        <a:pt x="461409" y="0"/>
                      </a:cubicBezTo>
                      <a:close/>
                      <a:moveTo>
                        <a:pt x="263027" y="0"/>
                      </a:moveTo>
                      <a:cubicBezTo>
                        <a:pt x="296100" y="0"/>
                        <a:pt x="322813" y="26714"/>
                        <a:pt x="322813" y="59788"/>
                      </a:cubicBezTo>
                      <a:cubicBezTo>
                        <a:pt x="322813" y="92862"/>
                        <a:pt x="296100" y="119576"/>
                        <a:pt x="263027" y="119576"/>
                      </a:cubicBezTo>
                      <a:cubicBezTo>
                        <a:pt x="229953" y="119576"/>
                        <a:pt x="203240" y="92862"/>
                        <a:pt x="203240" y="59788"/>
                      </a:cubicBezTo>
                      <a:cubicBezTo>
                        <a:pt x="203240" y="26714"/>
                        <a:pt x="229953" y="0"/>
                        <a:pt x="263027" y="0"/>
                      </a:cubicBezTo>
                      <a:close/>
                      <a:moveTo>
                        <a:pt x="59787" y="0"/>
                      </a:moveTo>
                      <a:cubicBezTo>
                        <a:pt x="94132" y="0"/>
                        <a:pt x="119573" y="26714"/>
                        <a:pt x="119573" y="59788"/>
                      </a:cubicBezTo>
                      <a:cubicBezTo>
                        <a:pt x="119573" y="92862"/>
                        <a:pt x="94132" y="119576"/>
                        <a:pt x="59787" y="119576"/>
                      </a:cubicBezTo>
                      <a:cubicBezTo>
                        <a:pt x="26713" y="119576"/>
                        <a:pt x="0" y="92862"/>
                        <a:pt x="0" y="59788"/>
                      </a:cubicBezTo>
                      <a:cubicBezTo>
                        <a:pt x="0" y="26714"/>
                        <a:pt x="26713" y="0"/>
                        <a:pt x="59787" y="0"/>
                      </a:cubicBezTo>
                      <a:close/>
                    </a:path>
                  </a:pathLst>
                </a:custGeom>
                <a:solidFill>
                  <a:srgbClr val="3B59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grpSp>
          <p:pic>
            <p:nvPicPr>
              <p:cNvPr id="26" name="Graphic 25" descr="Envelope with solid fill">
                <a:extLst>
                  <a:ext uri="{FF2B5EF4-FFF2-40B4-BE49-F238E27FC236}">
                    <a16:creationId xmlns:a16="http://schemas.microsoft.com/office/drawing/2014/main" id="{18ABF60E-4A29-0105-8024-7935FD8838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0554" y="4275907"/>
                <a:ext cx="620342" cy="620342"/>
              </a:xfrm>
              <a:prstGeom prst="rect">
                <a:avLst/>
              </a:prstGeom>
            </p:spPr>
          </p:pic>
        </p:grpSp>
        <p:pic>
          <p:nvPicPr>
            <p:cNvPr id="31" name="Graphic 30" descr="Lock with solid fill">
              <a:extLst>
                <a:ext uri="{FF2B5EF4-FFF2-40B4-BE49-F238E27FC236}">
                  <a16:creationId xmlns:a16="http://schemas.microsoft.com/office/drawing/2014/main" id="{D441D97F-EF91-770C-5488-9D51EAB256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3764" y="4803540"/>
              <a:ext cx="418481" cy="418481"/>
            </a:xfrm>
            <a:prstGeom prst="rect">
              <a:avLst/>
            </a:prstGeom>
          </p:spPr>
        </p:pic>
      </p:grpSp>
      <p:sp>
        <p:nvSpPr>
          <p:cNvPr id="33" name="TextBox 32">
            <a:extLst>
              <a:ext uri="{FF2B5EF4-FFF2-40B4-BE49-F238E27FC236}">
                <a16:creationId xmlns:a16="http://schemas.microsoft.com/office/drawing/2014/main" id="{D6804AD6-5579-9B28-34D3-CB1424EF47C4}"/>
              </a:ext>
            </a:extLst>
          </p:cNvPr>
          <p:cNvSpPr txBox="1"/>
          <p:nvPr/>
        </p:nvSpPr>
        <p:spPr>
          <a:xfrm>
            <a:off x="2162604" y="1381023"/>
            <a:ext cx="2791418" cy="369332"/>
          </a:xfrm>
          <a:prstGeom prst="rect">
            <a:avLst/>
          </a:prstGeom>
          <a:noFill/>
        </p:spPr>
        <p:txBody>
          <a:bodyPr wrap="square" rtlCol="0" anchor="b">
            <a:spAutoFit/>
          </a:bodyPr>
          <a:lstStyle/>
          <a:p>
            <a:pPr defTabSz="914217" fontAlgn="auto">
              <a:spcBef>
                <a:spcPts val="0"/>
              </a:spcBef>
              <a:spcAft>
                <a:spcPts val="0"/>
              </a:spcAft>
            </a:pPr>
            <a:r>
              <a:rPr lang="en-US" b="1" spc="-15" dirty="0">
                <a:solidFill>
                  <a:srgbClr val="203864"/>
                </a:solidFill>
                <a:latin typeface="Poppins" pitchFamily="2" charset="77"/>
                <a:cs typeface="Poppins" pitchFamily="2" charset="77"/>
              </a:rPr>
              <a:t>Constituent’s consent </a:t>
            </a:r>
          </a:p>
        </p:txBody>
      </p:sp>
      <p:pic>
        <p:nvPicPr>
          <p:cNvPr id="6" name="Picture 5">
            <a:extLst>
              <a:ext uri="{FF2B5EF4-FFF2-40B4-BE49-F238E27FC236}">
                <a16:creationId xmlns:a16="http://schemas.microsoft.com/office/drawing/2014/main" id="{F820C609-2DBB-841B-0A43-BE4605EBADD5}"/>
              </a:ext>
            </a:extLst>
          </p:cNvPr>
          <p:cNvPicPr>
            <a:picLocks noChangeAspect="1"/>
          </p:cNvPicPr>
          <p:nvPr/>
        </p:nvPicPr>
        <p:blipFill>
          <a:blip r:embed="rId10"/>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32381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2A73B77A-155A-CB5D-3A52-D85386DDEC6C}"/>
              </a:ext>
            </a:extLst>
          </p:cNvPr>
          <p:cNvSpPr/>
          <p:nvPr/>
        </p:nvSpPr>
        <p:spPr>
          <a:xfrm>
            <a:off x="757092" y="1608930"/>
            <a:ext cx="3092623" cy="3648870"/>
          </a:xfrm>
          <a:prstGeom prst="roundRect">
            <a:avLst>
              <a:gd name="adj" fmla="val 0"/>
            </a:avLst>
          </a:prstGeom>
          <a:solidFill>
            <a:schemeClr val="bg1">
              <a:lumMod val="95000"/>
            </a:schemeClr>
          </a:solidFill>
          <a:ln w="57150" cap="flat" cmpd="sng" algn="ctr">
            <a:solidFill>
              <a:srgbClr val="1B56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25" name="TextBox 24">
            <a:extLst>
              <a:ext uri="{FF2B5EF4-FFF2-40B4-BE49-F238E27FC236}">
                <a16:creationId xmlns:a16="http://schemas.microsoft.com/office/drawing/2014/main" id="{680ACB1F-222F-8B70-2AE3-1ACF3BF3CF69}"/>
              </a:ext>
            </a:extLst>
          </p:cNvPr>
          <p:cNvSpPr txBox="1"/>
          <p:nvPr/>
        </p:nvSpPr>
        <p:spPr>
          <a:xfrm>
            <a:off x="552402" y="498507"/>
            <a:ext cx="8482649" cy="584775"/>
          </a:xfrm>
          <a:prstGeom prst="rect">
            <a:avLst/>
          </a:prstGeom>
          <a:noFill/>
        </p:spPr>
        <p:txBody>
          <a:bodyPr wrap="square" rtlCol="0">
            <a:spAutoFit/>
          </a:bodyPr>
          <a:lstStyle/>
          <a:p>
            <a:pPr defTabSz="914217" fontAlgn="auto">
              <a:spcBef>
                <a:spcPts val="0"/>
              </a:spcBef>
              <a:spcAft>
                <a:spcPts val="0"/>
              </a:spcAft>
            </a:pPr>
            <a:r>
              <a:rPr lang="en-CA" sz="3200" b="1" spc="-10" dirty="0">
                <a:solidFill>
                  <a:schemeClr val="tx2">
                    <a:lumMod val="50000"/>
                  </a:schemeClr>
                </a:solidFill>
                <a:latin typeface="Poppins" panose="00000500000000000000" pitchFamily="2" charset="0"/>
              </a:rPr>
              <a:t>PR - Acknowledgement and resolution</a:t>
            </a:r>
            <a:endParaRPr lang="en-CA" sz="3200" b="1" strike="sngStrike" spc="-10" dirty="0">
              <a:solidFill>
                <a:schemeClr val="bg2">
                  <a:lumMod val="50000"/>
                </a:schemeClr>
              </a:solidFill>
              <a:latin typeface="Poppins" panose="00000500000000000000" pitchFamily="2" charset="0"/>
            </a:endParaRPr>
          </a:p>
        </p:txBody>
      </p:sp>
      <p:sp>
        <p:nvSpPr>
          <p:cNvPr id="30" name="TextBox 29">
            <a:extLst>
              <a:ext uri="{FF2B5EF4-FFF2-40B4-BE49-F238E27FC236}">
                <a16:creationId xmlns:a16="http://schemas.microsoft.com/office/drawing/2014/main" id="{8EABCAD4-1C19-6765-64AA-E6B6C040C003}"/>
              </a:ext>
            </a:extLst>
          </p:cNvPr>
          <p:cNvSpPr txBox="1"/>
          <p:nvPr/>
        </p:nvSpPr>
        <p:spPr>
          <a:xfrm>
            <a:off x="875002" y="3113565"/>
            <a:ext cx="2835347" cy="1954381"/>
          </a:xfrm>
          <a:prstGeom prst="rect">
            <a:avLst/>
          </a:prstGeom>
          <a:noFill/>
        </p:spPr>
        <p:txBody>
          <a:bodyPr wrap="square" rtlCol="0">
            <a:spAutoFit/>
          </a:bodyPr>
          <a:lstStyle/>
          <a:p>
            <a:pPr algn="ctr" defTabSz="914217" fontAlgn="auto">
              <a:spcBef>
                <a:spcPts val="0"/>
              </a:spcBef>
              <a:spcAft>
                <a:spcPts val="0"/>
              </a:spcAft>
            </a:pPr>
            <a:r>
              <a:rPr lang="en-CA" sz="1100" spc="-10" dirty="0">
                <a:solidFill>
                  <a:srgbClr val="A5A5A5">
                    <a:lumMod val="50000"/>
                  </a:srgbClr>
                </a:solidFill>
                <a:latin typeface="Poppins" pitchFamily="2" charset="77"/>
                <a:cs typeface="Poppins" pitchFamily="2" charset="77"/>
              </a:rPr>
              <a:t>We strive to respond to initial requests </a:t>
            </a:r>
            <a:r>
              <a:rPr lang="en-CA" sz="1100" spc="-10" dirty="0">
                <a:solidFill>
                  <a:schemeClr val="tx2">
                    <a:lumMod val="75000"/>
                  </a:schemeClr>
                </a:solidFill>
                <a:latin typeface="Poppins" pitchFamily="2" charset="77"/>
                <a:cs typeface="Poppins" pitchFamily="2" charset="77"/>
              </a:rPr>
              <a:t>within five business days </a:t>
            </a:r>
            <a:r>
              <a:rPr lang="en-CA" sz="1100" spc="-10" dirty="0">
                <a:solidFill>
                  <a:srgbClr val="A5A5A5">
                    <a:lumMod val="50000"/>
                  </a:srgbClr>
                </a:solidFill>
                <a:latin typeface="Poppins" pitchFamily="2" charset="77"/>
                <a:cs typeface="Poppins" pitchFamily="2" charset="77"/>
              </a:rPr>
              <a:t>from the day of receipt. </a:t>
            </a:r>
          </a:p>
          <a:p>
            <a:pPr algn="ctr" defTabSz="914217" fontAlgn="auto">
              <a:spcBef>
                <a:spcPts val="0"/>
              </a:spcBef>
              <a:spcAft>
                <a:spcPts val="0"/>
              </a:spcAft>
            </a:pPr>
            <a:endParaRPr lang="en-CA" sz="1100" spc="-10" dirty="0">
              <a:solidFill>
                <a:srgbClr val="A5A5A5">
                  <a:lumMod val="50000"/>
                </a:srgbClr>
              </a:solidFill>
              <a:latin typeface="Poppins" pitchFamily="2" charset="77"/>
              <a:cs typeface="Poppins" pitchFamily="2" charset="77"/>
            </a:endParaRPr>
          </a:p>
          <a:p>
            <a:pPr algn="ctr" defTabSz="914217" fontAlgn="auto">
              <a:spcBef>
                <a:spcPts val="0"/>
              </a:spcBef>
              <a:spcAft>
                <a:spcPts val="0"/>
              </a:spcAft>
            </a:pPr>
            <a:r>
              <a:rPr lang="en-CA" sz="1100" spc="-10" dirty="0">
                <a:solidFill>
                  <a:srgbClr val="A5A5A5">
                    <a:lumMod val="50000"/>
                  </a:srgbClr>
                </a:solidFill>
                <a:latin typeface="Poppins" pitchFamily="2" charset="77"/>
                <a:cs typeface="Poppins" pitchFamily="2" charset="77"/>
              </a:rPr>
              <a:t>During times where volumes of requests are very high, acknowledgements may be sent after the five business days. </a:t>
            </a:r>
          </a:p>
          <a:p>
            <a:pPr algn="ctr" defTabSz="914217" fontAlgn="auto">
              <a:spcBef>
                <a:spcPts val="0"/>
              </a:spcBef>
              <a:spcAft>
                <a:spcPts val="0"/>
              </a:spcAft>
            </a:pPr>
            <a:endParaRPr lang="en-CA" sz="1100" spc="-10" dirty="0">
              <a:solidFill>
                <a:srgbClr val="A5A5A5">
                  <a:lumMod val="50000"/>
                </a:srgbClr>
              </a:solidFill>
              <a:latin typeface="Poppins" pitchFamily="2" charset="77"/>
              <a:cs typeface="Poppins" pitchFamily="2" charset="77"/>
            </a:endParaRPr>
          </a:p>
          <a:p>
            <a:pPr algn="ctr" defTabSz="914217" fontAlgn="auto">
              <a:spcBef>
                <a:spcPts val="0"/>
              </a:spcBef>
              <a:spcAft>
                <a:spcPts val="0"/>
              </a:spcAft>
            </a:pPr>
            <a:r>
              <a:rPr lang="en-CA" sz="1100" spc="-10" dirty="0">
                <a:solidFill>
                  <a:srgbClr val="A5A5A5">
                    <a:lumMod val="50000"/>
                  </a:srgbClr>
                </a:solidFill>
                <a:latin typeface="Poppins" pitchFamily="2" charset="77"/>
                <a:cs typeface="Poppins" pitchFamily="2" charset="77"/>
              </a:rPr>
              <a:t>We are presently able to acknowledge all new requests in a timely manner. </a:t>
            </a:r>
          </a:p>
        </p:txBody>
      </p:sp>
      <p:pic>
        <p:nvPicPr>
          <p:cNvPr id="34" name="Graphic 33" descr="Flip calendar with solid fill">
            <a:extLst>
              <a:ext uri="{FF2B5EF4-FFF2-40B4-BE49-F238E27FC236}">
                <a16:creationId xmlns:a16="http://schemas.microsoft.com/office/drawing/2014/main" id="{86750FAD-AED1-3D04-AC1B-270AEB2B95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2760" y="1794378"/>
            <a:ext cx="1139833" cy="1139833"/>
          </a:xfrm>
          <a:prstGeom prst="rect">
            <a:avLst/>
          </a:prstGeom>
        </p:spPr>
      </p:pic>
      <p:sp>
        <p:nvSpPr>
          <p:cNvPr id="35" name="TextBox 34">
            <a:extLst>
              <a:ext uri="{FF2B5EF4-FFF2-40B4-BE49-F238E27FC236}">
                <a16:creationId xmlns:a16="http://schemas.microsoft.com/office/drawing/2014/main" id="{144217E7-CE55-F6A1-23AF-D545D22FF1C2}"/>
              </a:ext>
            </a:extLst>
          </p:cNvPr>
          <p:cNvSpPr txBox="1"/>
          <p:nvPr/>
        </p:nvSpPr>
        <p:spPr>
          <a:xfrm>
            <a:off x="2094558" y="2264419"/>
            <a:ext cx="533400" cy="523220"/>
          </a:xfrm>
          <a:prstGeom prst="rect">
            <a:avLst/>
          </a:prstGeom>
          <a:noFill/>
          <a:ln>
            <a:noFill/>
          </a:ln>
        </p:spPr>
        <p:txBody>
          <a:bodyPr wrap="square" rtlCol="0">
            <a:spAutoFit/>
          </a:bodyPr>
          <a:lstStyle/>
          <a:p>
            <a:r>
              <a:rPr lang="en-CA" sz="2800" dirty="0">
                <a:solidFill>
                  <a:srgbClr val="267BB4"/>
                </a:solidFill>
                <a:latin typeface="Poppins" panose="00000500000000000000" pitchFamily="2" charset="0"/>
                <a:cs typeface="Poppins" panose="00000500000000000000" pitchFamily="2" charset="0"/>
              </a:rPr>
              <a:t>5</a:t>
            </a:r>
          </a:p>
        </p:txBody>
      </p:sp>
      <p:sp>
        <p:nvSpPr>
          <p:cNvPr id="36" name="Rectangle: Rounded Corners 35">
            <a:extLst>
              <a:ext uri="{FF2B5EF4-FFF2-40B4-BE49-F238E27FC236}">
                <a16:creationId xmlns:a16="http://schemas.microsoft.com/office/drawing/2014/main" id="{0BC11CDB-CB25-A286-53A5-54B8B7B51371}"/>
              </a:ext>
            </a:extLst>
          </p:cNvPr>
          <p:cNvSpPr/>
          <p:nvPr/>
        </p:nvSpPr>
        <p:spPr>
          <a:xfrm>
            <a:off x="4204167" y="1608930"/>
            <a:ext cx="3092623" cy="3648870"/>
          </a:xfrm>
          <a:prstGeom prst="roundRect">
            <a:avLst>
              <a:gd name="adj" fmla="val 0"/>
            </a:avLst>
          </a:prstGeom>
          <a:solidFill>
            <a:schemeClr val="bg1">
              <a:lumMod val="95000"/>
            </a:schemeClr>
          </a:solidFill>
          <a:ln w="57150" cap="flat" cmpd="sng" algn="ctr">
            <a:solidFill>
              <a:srgbClr val="1B56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37" name="TextBox 36">
            <a:extLst>
              <a:ext uri="{FF2B5EF4-FFF2-40B4-BE49-F238E27FC236}">
                <a16:creationId xmlns:a16="http://schemas.microsoft.com/office/drawing/2014/main" id="{EB0A68E4-B52C-B7C5-C559-94EFFAEBA9A6}"/>
              </a:ext>
            </a:extLst>
          </p:cNvPr>
          <p:cNvSpPr txBox="1"/>
          <p:nvPr/>
        </p:nvSpPr>
        <p:spPr>
          <a:xfrm>
            <a:off x="4448549" y="3429000"/>
            <a:ext cx="2755875" cy="1446550"/>
          </a:xfrm>
          <a:prstGeom prst="rect">
            <a:avLst/>
          </a:prstGeom>
          <a:noFill/>
        </p:spPr>
        <p:txBody>
          <a:bodyPr wrap="square" rtlCol="0">
            <a:spAutoFit/>
          </a:bodyPr>
          <a:lstStyle/>
          <a:p>
            <a:pPr marL="171450" indent="-171450" defTabSz="914217" fontAlgn="auto">
              <a:spcBef>
                <a:spcPts val="0"/>
              </a:spcBef>
              <a:spcAft>
                <a:spcPts val="0"/>
              </a:spcAft>
              <a:buFont typeface="Arial" panose="020B0604020202020204" pitchFamily="34" charset="0"/>
              <a:buChar char="•"/>
            </a:pPr>
            <a:r>
              <a:rPr lang="en-CA" sz="1100" b="1" spc="-10" dirty="0">
                <a:solidFill>
                  <a:schemeClr val="tx2">
                    <a:lumMod val="75000"/>
                  </a:schemeClr>
                </a:solidFill>
                <a:latin typeface="Poppins" pitchFamily="2" charset="77"/>
                <a:cs typeface="Poppins" pitchFamily="2" charset="77"/>
              </a:rPr>
              <a:t>ask</a:t>
            </a:r>
            <a:r>
              <a:rPr lang="en-CA" sz="1100" spc="-10" dirty="0">
                <a:solidFill>
                  <a:srgbClr val="A5A5A5">
                    <a:lumMod val="50000"/>
                  </a:srgbClr>
                </a:solidFill>
                <a:latin typeface="Poppins" pitchFamily="2" charset="77"/>
                <a:cs typeface="Poppins" pitchFamily="2" charset="77"/>
              </a:rPr>
              <a:t> for additional information about the matter, if needed (including the SIN and the address if necessary)</a:t>
            </a:r>
          </a:p>
          <a:p>
            <a:pPr marL="171450" indent="-171450" defTabSz="914217" fontAlgn="auto">
              <a:spcBef>
                <a:spcPts val="0"/>
              </a:spcBef>
              <a:spcAft>
                <a:spcPts val="0"/>
              </a:spcAft>
              <a:buFont typeface="Arial" panose="020B0604020202020204" pitchFamily="34" charset="0"/>
              <a:buChar char="•"/>
            </a:pPr>
            <a:endParaRPr lang="en-CA" sz="1100" spc="-10" dirty="0">
              <a:solidFill>
                <a:srgbClr val="A5A5A5">
                  <a:lumMod val="50000"/>
                </a:srgbClr>
              </a:solidFill>
              <a:latin typeface="Poppins" pitchFamily="2" charset="77"/>
              <a:cs typeface="Poppins" pitchFamily="2" charset="77"/>
            </a:endParaRPr>
          </a:p>
          <a:p>
            <a:pPr marL="171450" indent="-171450" defTabSz="914217">
              <a:buFont typeface="Arial" panose="020B0604020202020204" pitchFamily="34" charset="0"/>
              <a:buChar char="•"/>
            </a:pPr>
            <a:r>
              <a:rPr lang="en-CA" sz="1100" b="1" spc="-10" dirty="0">
                <a:solidFill>
                  <a:schemeClr val="tx2">
                    <a:lumMod val="75000"/>
                  </a:schemeClr>
                </a:solidFill>
                <a:latin typeface="Poppins" pitchFamily="2" charset="77"/>
                <a:cs typeface="Poppins" pitchFamily="2" charset="77"/>
              </a:rPr>
              <a:t>answer</a:t>
            </a:r>
            <a:r>
              <a:rPr lang="en-CA" sz="1100" spc="-10" dirty="0">
                <a:solidFill>
                  <a:srgbClr val="A5A5A5">
                    <a:lumMod val="50000"/>
                  </a:srgbClr>
                </a:solidFill>
                <a:latin typeface="Poppins" pitchFamily="2" charset="77"/>
                <a:cs typeface="Poppins" pitchFamily="2" charset="77"/>
              </a:rPr>
              <a:t> your questions </a:t>
            </a:r>
          </a:p>
          <a:p>
            <a:pPr marL="171450" indent="-171450" defTabSz="914217" fontAlgn="auto">
              <a:spcBef>
                <a:spcPts val="0"/>
              </a:spcBef>
              <a:spcAft>
                <a:spcPts val="0"/>
              </a:spcAft>
              <a:buFont typeface="Arial" panose="020B0604020202020204" pitchFamily="34" charset="0"/>
              <a:buChar char="•"/>
            </a:pPr>
            <a:endParaRPr lang="en-CA" sz="1100" spc="-10" dirty="0">
              <a:solidFill>
                <a:schemeClr val="tx2">
                  <a:lumMod val="50000"/>
                </a:schemeClr>
              </a:solidFill>
              <a:latin typeface="Poppins" panose="00000500000000000000" pitchFamily="2" charset="0"/>
              <a:cs typeface="Poppins" panose="00000500000000000000" pitchFamily="2" charset="0"/>
            </a:endParaRPr>
          </a:p>
          <a:p>
            <a:pPr marL="171450" indent="-171450" defTabSz="914217" fontAlgn="auto">
              <a:spcBef>
                <a:spcPts val="0"/>
              </a:spcBef>
              <a:spcAft>
                <a:spcPts val="0"/>
              </a:spcAft>
              <a:buFont typeface="Arial" panose="020B0604020202020204" pitchFamily="34" charset="0"/>
              <a:buChar char="•"/>
            </a:pPr>
            <a:r>
              <a:rPr lang="en-CA" sz="1100" b="1" spc="-10" dirty="0">
                <a:solidFill>
                  <a:schemeClr val="tx2">
                    <a:lumMod val="75000"/>
                  </a:schemeClr>
                </a:solidFill>
                <a:latin typeface="Poppins" pitchFamily="2" charset="77"/>
                <a:cs typeface="Poppins" pitchFamily="2" charset="77"/>
              </a:rPr>
              <a:t>guide</a:t>
            </a:r>
            <a:r>
              <a:rPr lang="en-CA" sz="1100" spc="-10" dirty="0">
                <a:solidFill>
                  <a:srgbClr val="A5A5A5">
                    <a:lumMod val="50000"/>
                  </a:srgbClr>
                </a:solidFill>
                <a:latin typeface="Poppins" pitchFamily="2" charset="77"/>
                <a:cs typeface="Poppins" pitchFamily="2" charset="77"/>
              </a:rPr>
              <a:t> you through the process</a:t>
            </a:r>
          </a:p>
        </p:txBody>
      </p:sp>
      <p:sp>
        <p:nvSpPr>
          <p:cNvPr id="38" name="Freeform 404">
            <a:extLst>
              <a:ext uri="{FF2B5EF4-FFF2-40B4-BE49-F238E27FC236}">
                <a16:creationId xmlns:a16="http://schemas.microsoft.com/office/drawing/2014/main" id="{90376B55-D068-2299-3AFD-4370C76B3CAB}"/>
              </a:ext>
            </a:extLst>
          </p:cNvPr>
          <p:cNvSpPr>
            <a:spLocks noChangeArrowheads="1"/>
          </p:cNvSpPr>
          <p:nvPr/>
        </p:nvSpPr>
        <p:spPr bwMode="auto">
          <a:xfrm>
            <a:off x="5274079" y="1891153"/>
            <a:ext cx="1030456" cy="1030456"/>
          </a:xfrm>
          <a:custGeom>
            <a:avLst/>
            <a:gdLst>
              <a:gd name="T0" fmla="*/ 853 w 854"/>
              <a:gd name="T1" fmla="*/ 426 h 854"/>
              <a:gd name="T2" fmla="*/ 853 w 854"/>
              <a:gd name="T3" fmla="*/ 426 h 854"/>
              <a:gd name="T4" fmla="*/ 427 w 854"/>
              <a:gd name="T5" fmla="*/ 853 h 854"/>
              <a:gd name="T6" fmla="*/ 427 w 854"/>
              <a:gd name="T7" fmla="*/ 853 h 854"/>
              <a:gd name="T8" fmla="*/ 0 w 854"/>
              <a:gd name="T9" fmla="*/ 426 h 854"/>
              <a:gd name="T10" fmla="*/ 0 w 854"/>
              <a:gd name="T11" fmla="*/ 426 h 854"/>
              <a:gd name="T12" fmla="*/ 427 w 854"/>
              <a:gd name="T13" fmla="*/ 0 h 854"/>
              <a:gd name="T14" fmla="*/ 427 w 854"/>
              <a:gd name="T15" fmla="*/ 0 h 854"/>
              <a:gd name="T16" fmla="*/ 853 w 854"/>
              <a:gd name="T17" fmla="*/ 426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4" h="854">
                <a:moveTo>
                  <a:pt x="853" y="426"/>
                </a:moveTo>
                <a:lnTo>
                  <a:pt x="853" y="426"/>
                </a:lnTo>
                <a:cubicBezTo>
                  <a:pt x="853" y="661"/>
                  <a:pt x="662" y="853"/>
                  <a:pt x="427" y="853"/>
                </a:cubicBezTo>
                <a:lnTo>
                  <a:pt x="427" y="853"/>
                </a:lnTo>
                <a:cubicBezTo>
                  <a:pt x="191" y="853"/>
                  <a:pt x="0" y="661"/>
                  <a:pt x="0" y="426"/>
                </a:cubicBezTo>
                <a:lnTo>
                  <a:pt x="0" y="426"/>
                </a:lnTo>
                <a:cubicBezTo>
                  <a:pt x="0" y="191"/>
                  <a:pt x="191" y="0"/>
                  <a:pt x="427" y="0"/>
                </a:cubicBezTo>
                <a:lnTo>
                  <a:pt x="427" y="0"/>
                </a:lnTo>
                <a:cubicBezTo>
                  <a:pt x="662" y="0"/>
                  <a:pt x="853" y="191"/>
                  <a:pt x="853" y="426"/>
                </a:cubicBezTo>
              </a:path>
            </a:pathLst>
          </a:custGeom>
          <a:solidFill>
            <a:schemeClr val="bg2">
              <a:lumMod val="50000"/>
            </a:schemeClr>
          </a:solidFill>
          <a:ln>
            <a:noFill/>
          </a:ln>
          <a:effectLst/>
        </p:spPr>
        <p:txBody>
          <a:bodyPr wrap="none" anchor="ctr"/>
          <a:lstStyle/>
          <a:p>
            <a:endParaRPr lang="en-US" sz="3599" dirty="0">
              <a:latin typeface="Poppins" pitchFamily="2" charset="77"/>
            </a:endParaRPr>
          </a:p>
        </p:txBody>
      </p:sp>
      <p:sp>
        <p:nvSpPr>
          <p:cNvPr id="39" name="Freeform 405">
            <a:extLst>
              <a:ext uri="{FF2B5EF4-FFF2-40B4-BE49-F238E27FC236}">
                <a16:creationId xmlns:a16="http://schemas.microsoft.com/office/drawing/2014/main" id="{431D6173-D67A-AA9F-8B50-9183D4119F7D}"/>
              </a:ext>
            </a:extLst>
          </p:cNvPr>
          <p:cNvSpPr>
            <a:spLocks noChangeArrowheads="1"/>
          </p:cNvSpPr>
          <p:nvPr/>
        </p:nvSpPr>
        <p:spPr bwMode="auto">
          <a:xfrm>
            <a:off x="5205029" y="1795544"/>
            <a:ext cx="446176" cy="791430"/>
          </a:xfrm>
          <a:custGeom>
            <a:avLst/>
            <a:gdLst>
              <a:gd name="T0" fmla="*/ 181 w 370"/>
              <a:gd name="T1" fmla="*/ 99 h 659"/>
              <a:gd name="T2" fmla="*/ 181 w 370"/>
              <a:gd name="T3" fmla="*/ 99 h 659"/>
              <a:gd name="T4" fmla="*/ 120 w 370"/>
              <a:gd name="T5" fmla="*/ 286 h 659"/>
              <a:gd name="T6" fmla="*/ 120 w 370"/>
              <a:gd name="T7" fmla="*/ 286 h 659"/>
              <a:gd name="T8" fmla="*/ 84 w 370"/>
              <a:gd name="T9" fmla="*/ 612 h 659"/>
              <a:gd name="T10" fmla="*/ 84 w 370"/>
              <a:gd name="T11" fmla="*/ 612 h 659"/>
              <a:gd name="T12" fmla="*/ 27 w 370"/>
              <a:gd name="T13" fmla="*/ 181 h 659"/>
              <a:gd name="T14" fmla="*/ 27 w 370"/>
              <a:gd name="T15" fmla="*/ 181 h 659"/>
              <a:gd name="T16" fmla="*/ 95 w 370"/>
              <a:gd name="T17" fmla="*/ 3 h 659"/>
              <a:gd name="T18" fmla="*/ 95 w 370"/>
              <a:gd name="T19" fmla="*/ 3 h 659"/>
              <a:gd name="T20" fmla="*/ 181 w 370"/>
              <a:gd name="T21" fmla="*/ 9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659">
                <a:moveTo>
                  <a:pt x="181" y="99"/>
                </a:moveTo>
                <a:lnTo>
                  <a:pt x="181" y="99"/>
                </a:lnTo>
                <a:cubicBezTo>
                  <a:pt x="157" y="156"/>
                  <a:pt x="74" y="220"/>
                  <a:pt x="120" y="286"/>
                </a:cubicBezTo>
                <a:lnTo>
                  <a:pt x="120" y="286"/>
                </a:lnTo>
                <a:cubicBezTo>
                  <a:pt x="369" y="650"/>
                  <a:pt x="127" y="658"/>
                  <a:pt x="84" y="612"/>
                </a:cubicBezTo>
                <a:lnTo>
                  <a:pt x="84" y="612"/>
                </a:lnTo>
                <a:cubicBezTo>
                  <a:pt x="30" y="554"/>
                  <a:pt x="122" y="450"/>
                  <a:pt x="27" y="181"/>
                </a:cubicBezTo>
                <a:lnTo>
                  <a:pt x="27" y="181"/>
                </a:lnTo>
                <a:cubicBezTo>
                  <a:pt x="0" y="101"/>
                  <a:pt x="40" y="0"/>
                  <a:pt x="95" y="3"/>
                </a:cubicBezTo>
                <a:lnTo>
                  <a:pt x="95" y="3"/>
                </a:lnTo>
                <a:cubicBezTo>
                  <a:pt x="122" y="4"/>
                  <a:pt x="202" y="48"/>
                  <a:pt x="181" y="99"/>
                </a:cubicBezTo>
              </a:path>
            </a:pathLst>
          </a:custGeom>
          <a:solidFill>
            <a:srgbClr val="EA6C3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0" name="Freeform 406">
            <a:extLst>
              <a:ext uri="{FF2B5EF4-FFF2-40B4-BE49-F238E27FC236}">
                <a16:creationId xmlns:a16="http://schemas.microsoft.com/office/drawing/2014/main" id="{B68CC998-FAA4-5B81-268C-8747EF5B0734}"/>
              </a:ext>
            </a:extLst>
          </p:cNvPr>
          <p:cNvSpPr>
            <a:spLocks noChangeArrowheads="1"/>
          </p:cNvSpPr>
          <p:nvPr/>
        </p:nvSpPr>
        <p:spPr bwMode="auto">
          <a:xfrm>
            <a:off x="5274079" y="2358577"/>
            <a:ext cx="552408" cy="478046"/>
          </a:xfrm>
          <a:custGeom>
            <a:avLst/>
            <a:gdLst>
              <a:gd name="T0" fmla="*/ 457 w 458"/>
              <a:gd name="T1" fmla="*/ 38 h 398"/>
              <a:gd name="T2" fmla="*/ 238 w 458"/>
              <a:gd name="T3" fmla="*/ 0 h 398"/>
              <a:gd name="T4" fmla="*/ 96 w 458"/>
              <a:gd name="T5" fmla="*/ 0 h 398"/>
              <a:gd name="T6" fmla="*/ 1 w 458"/>
              <a:gd name="T7" fmla="*/ 25 h 398"/>
              <a:gd name="T8" fmla="*/ 1 w 458"/>
              <a:gd name="T9" fmla="*/ 25 h 398"/>
              <a:gd name="T10" fmla="*/ 0 w 458"/>
              <a:gd name="T11" fmla="*/ 36 h 398"/>
              <a:gd name="T12" fmla="*/ 0 w 458"/>
              <a:gd name="T13" fmla="*/ 36 h 398"/>
              <a:gd name="T14" fmla="*/ 199 w 458"/>
              <a:gd name="T15" fmla="*/ 397 h 398"/>
              <a:gd name="T16" fmla="*/ 457 w 458"/>
              <a:gd name="T17" fmla="*/ 397 h 398"/>
              <a:gd name="T18" fmla="*/ 457 w 458"/>
              <a:gd name="T19" fmla="*/ 3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398">
                <a:moveTo>
                  <a:pt x="457" y="38"/>
                </a:moveTo>
                <a:lnTo>
                  <a:pt x="238" y="0"/>
                </a:lnTo>
                <a:lnTo>
                  <a:pt x="96" y="0"/>
                </a:lnTo>
                <a:lnTo>
                  <a:pt x="1" y="25"/>
                </a:lnTo>
                <a:lnTo>
                  <a:pt x="1" y="25"/>
                </a:lnTo>
                <a:cubicBezTo>
                  <a:pt x="1" y="29"/>
                  <a:pt x="0" y="32"/>
                  <a:pt x="0" y="36"/>
                </a:cubicBezTo>
                <a:lnTo>
                  <a:pt x="0" y="36"/>
                </a:lnTo>
                <a:cubicBezTo>
                  <a:pt x="0" y="188"/>
                  <a:pt x="80" y="321"/>
                  <a:pt x="199" y="397"/>
                </a:cubicBezTo>
                <a:lnTo>
                  <a:pt x="457" y="397"/>
                </a:lnTo>
                <a:lnTo>
                  <a:pt x="457" y="38"/>
                </a:lnTo>
              </a:path>
            </a:pathLst>
          </a:custGeom>
          <a:solidFill>
            <a:srgbClr val="06567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1" name="Freeform 407">
            <a:extLst>
              <a:ext uri="{FF2B5EF4-FFF2-40B4-BE49-F238E27FC236}">
                <a16:creationId xmlns:a16="http://schemas.microsoft.com/office/drawing/2014/main" id="{5799204F-A139-1392-4E6C-7447BC70EE83}"/>
              </a:ext>
            </a:extLst>
          </p:cNvPr>
          <p:cNvSpPr>
            <a:spLocks noChangeArrowheads="1"/>
          </p:cNvSpPr>
          <p:nvPr/>
        </p:nvSpPr>
        <p:spPr bwMode="auto">
          <a:xfrm>
            <a:off x="5369688" y="2698522"/>
            <a:ext cx="281518" cy="138103"/>
          </a:xfrm>
          <a:custGeom>
            <a:avLst/>
            <a:gdLst>
              <a:gd name="T0" fmla="*/ 231 w 232"/>
              <a:gd name="T1" fmla="*/ 40 h 116"/>
              <a:gd name="T2" fmla="*/ 0 w 232"/>
              <a:gd name="T3" fmla="*/ 0 h 116"/>
              <a:gd name="T4" fmla="*/ 0 w 232"/>
              <a:gd name="T5" fmla="*/ 0 h 116"/>
              <a:gd name="T6" fmla="*/ 120 w 232"/>
              <a:gd name="T7" fmla="*/ 115 h 116"/>
              <a:gd name="T8" fmla="*/ 231 w 232"/>
              <a:gd name="T9" fmla="*/ 115 h 116"/>
              <a:gd name="T10" fmla="*/ 231 w 232"/>
              <a:gd name="T11" fmla="*/ 40 h 116"/>
            </a:gdLst>
            <a:ahLst/>
            <a:cxnLst>
              <a:cxn ang="0">
                <a:pos x="T0" y="T1"/>
              </a:cxn>
              <a:cxn ang="0">
                <a:pos x="T2" y="T3"/>
              </a:cxn>
              <a:cxn ang="0">
                <a:pos x="T4" y="T5"/>
              </a:cxn>
              <a:cxn ang="0">
                <a:pos x="T6" y="T7"/>
              </a:cxn>
              <a:cxn ang="0">
                <a:pos x="T8" y="T9"/>
              </a:cxn>
              <a:cxn ang="0">
                <a:pos x="T10" y="T11"/>
              </a:cxn>
            </a:cxnLst>
            <a:rect l="0" t="0" r="r" b="b"/>
            <a:pathLst>
              <a:path w="232" h="116">
                <a:moveTo>
                  <a:pt x="231" y="40"/>
                </a:moveTo>
                <a:lnTo>
                  <a:pt x="0" y="0"/>
                </a:lnTo>
                <a:lnTo>
                  <a:pt x="0" y="0"/>
                </a:lnTo>
                <a:cubicBezTo>
                  <a:pt x="32" y="46"/>
                  <a:pt x="73" y="85"/>
                  <a:pt x="120" y="115"/>
                </a:cubicBezTo>
                <a:lnTo>
                  <a:pt x="231" y="115"/>
                </a:lnTo>
                <a:lnTo>
                  <a:pt x="231" y="40"/>
                </a:lnTo>
              </a:path>
            </a:pathLst>
          </a:custGeom>
          <a:solidFill>
            <a:srgbClr val="FDC1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2" name="Freeform 408">
            <a:extLst>
              <a:ext uri="{FF2B5EF4-FFF2-40B4-BE49-F238E27FC236}">
                <a16:creationId xmlns:a16="http://schemas.microsoft.com/office/drawing/2014/main" id="{78CA9BB7-42BA-66CB-C04E-9C3D6411588E}"/>
              </a:ext>
            </a:extLst>
          </p:cNvPr>
          <p:cNvSpPr>
            <a:spLocks noChangeArrowheads="1"/>
          </p:cNvSpPr>
          <p:nvPr/>
        </p:nvSpPr>
        <p:spPr bwMode="auto">
          <a:xfrm>
            <a:off x="5385626" y="2146110"/>
            <a:ext cx="223089" cy="419617"/>
          </a:xfrm>
          <a:custGeom>
            <a:avLst/>
            <a:gdLst>
              <a:gd name="T0" fmla="*/ 142 w 186"/>
              <a:gd name="T1" fmla="*/ 179 h 350"/>
              <a:gd name="T2" fmla="*/ 142 w 186"/>
              <a:gd name="T3" fmla="*/ 179 h 350"/>
              <a:gd name="T4" fmla="*/ 142 w 186"/>
              <a:gd name="T5" fmla="*/ 330 h 350"/>
              <a:gd name="T6" fmla="*/ 142 w 186"/>
              <a:gd name="T7" fmla="*/ 330 h 350"/>
              <a:gd name="T8" fmla="*/ 0 w 186"/>
              <a:gd name="T9" fmla="*/ 178 h 350"/>
              <a:gd name="T10" fmla="*/ 0 w 186"/>
              <a:gd name="T11" fmla="*/ 0 h 350"/>
              <a:gd name="T12" fmla="*/ 142 w 186"/>
              <a:gd name="T13" fmla="*/ 0 h 350"/>
              <a:gd name="T14" fmla="*/ 142 w 186"/>
              <a:gd name="T15" fmla="*/ 179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0">
                <a:moveTo>
                  <a:pt x="142" y="179"/>
                </a:moveTo>
                <a:lnTo>
                  <a:pt x="142" y="179"/>
                </a:lnTo>
                <a:cubicBezTo>
                  <a:pt x="142" y="179"/>
                  <a:pt x="185" y="319"/>
                  <a:pt x="142" y="330"/>
                </a:cubicBezTo>
                <a:lnTo>
                  <a:pt x="142" y="330"/>
                </a:lnTo>
                <a:cubicBezTo>
                  <a:pt x="67" y="349"/>
                  <a:pt x="0" y="178"/>
                  <a:pt x="0" y="178"/>
                </a:cubicBezTo>
                <a:lnTo>
                  <a:pt x="0" y="0"/>
                </a:lnTo>
                <a:lnTo>
                  <a:pt x="142" y="0"/>
                </a:lnTo>
                <a:lnTo>
                  <a:pt x="142" y="179"/>
                </a:lnTo>
              </a:path>
            </a:pathLst>
          </a:custGeom>
          <a:solidFill>
            <a:srgbClr val="FDC1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3" name="Freeform 409">
            <a:extLst>
              <a:ext uri="{FF2B5EF4-FFF2-40B4-BE49-F238E27FC236}">
                <a16:creationId xmlns:a16="http://schemas.microsoft.com/office/drawing/2014/main" id="{DC2AB289-90CB-632F-2E04-E9B8EA2E841F}"/>
              </a:ext>
            </a:extLst>
          </p:cNvPr>
          <p:cNvSpPr>
            <a:spLocks noChangeArrowheads="1"/>
          </p:cNvSpPr>
          <p:nvPr/>
        </p:nvSpPr>
        <p:spPr bwMode="auto">
          <a:xfrm>
            <a:off x="5385624" y="2146112"/>
            <a:ext cx="169973" cy="180595"/>
          </a:xfrm>
          <a:custGeom>
            <a:avLst/>
            <a:gdLst>
              <a:gd name="T0" fmla="*/ 142 w 143"/>
              <a:gd name="T1" fmla="*/ 147 h 148"/>
              <a:gd name="T2" fmla="*/ 142 w 143"/>
              <a:gd name="T3" fmla="*/ 0 h 148"/>
              <a:gd name="T4" fmla="*/ 0 w 143"/>
              <a:gd name="T5" fmla="*/ 0 h 148"/>
              <a:gd name="T6" fmla="*/ 0 w 143"/>
              <a:gd name="T7" fmla="*/ 57 h 148"/>
              <a:gd name="T8" fmla="*/ 0 w 143"/>
              <a:gd name="T9" fmla="*/ 57 h 148"/>
              <a:gd name="T10" fmla="*/ 142 w 143"/>
              <a:gd name="T11" fmla="*/ 147 h 148"/>
            </a:gdLst>
            <a:ahLst/>
            <a:cxnLst>
              <a:cxn ang="0">
                <a:pos x="T0" y="T1"/>
              </a:cxn>
              <a:cxn ang="0">
                <a:pos x="T2" y="T3"/>
              </a:cxn>
              <a:cxn ang="0">
                <a:pos x="T4" y="T5"/>
              </a:cxn>
              <a:cxn ang="0">
                <a:pos x="T6" y="T7"/>
              </a:cxn>
              <a:cxn ang="0">
                <a:pos x="T8" y="T9"/>
              </a:cxn>
              <a:cxn ang="0">
                <a:pos x="T10" y="T11"/>
              </a:cxn>
            </a:cxnLst>
            <a:rect l="0" t="0" r="r" b="b"/>
            <a:pathLst>
              <a:path w="143" h="148">
                <a:moveTo>
                  <a:pt x="142" y="147"/>
                </a:moveTo>
                <a:lnTo>
                  <a:pt x="142" y="0"/>
                </a:lnTo>
                <a:lnTo>
                  <a:pt x="0" y="0"/>
                </a:lnTo>
                <a:lnTo>
                  <a:pt x="0" y="57"/>
                </a:lnTo>
                <a:lnTo>
                  <a:pt x="0" y="57"/>
                </a:lnTo>
                <a:cubicBezTo>
                  <a:pt x="16" y="88"/>
                  <a:pt x="53" y="131"/>
                  <a:pt x="142" y="147"/>
                </a:cubicBezTo>
              </a:path>
            </a:pathLst>
          </a:custGeom>
          <a:solidFill>
            <a:srgbClr val="FF7F3D">
              <a:alpha val="50000"/>
            </a:srgbClr>
          </a:solidFill>
          <a:ln>
            <a:noFill/>
          </a:ln>
          <a:effectLst/>
        </p:spPr>
        <p:txBody>
          <a:bodyPr wrap="none" anchor="ctr"/>
          <a:lstStyle/>
          <a:p>
            <a:endParaRPr lang="en-US" sz="3599" dirty="0">
              <a:latin typeface="Poppins" pitchFamily="2" charset="77"/>
            </a:endParaRPr>
          </a:p>
        </p:txBody>
      </p:sp>
      <p:sp>
        <p:nvSpPr>
          <p:cNvPr id="44" name="Freeform 410">
            <a:extLst>
              <a:ext uri="{FF2B5EF4-FFF2-40B4-BE49-F238E27FC236}">
                <a16:creationId xmlns:a16="http://schemas.microsoft.com/office/drawing/2014/main" id="{0372955B-7743-0663-5DFF-3FCB6B58954D}"/>
              </a:ext>
            </a:extLst>
          </p:cNvPr>
          <p:cNvSpPr>
            <a:spLocks noChangeArrowheads="1"/>
          </p:cNvSpPr>
          <p:nvPr/>
        </p:nvSpPr>
        <p:spPr bwMode="auto">
          <a:xfrm>
            <a:off x="5364378" y="1859283"/>
            <a:ext cx="324008" cy="424930"/>
          </a:xfrm>
          <a:custGeom>
            <a:avLst/>
            <a:gdLst>
              <a:gd name="T0" fmla="*/ 270 w 271"/>
              <a:gd name="T1" fmla="*/ 143 h 354"/>
              <a:gd name="T2" fmla="*/ 270 w 271"/>
              <a:gd name="T3" fmla="*/ 143 h 354"/>
              <a:gd name="T4" fmla="*/ 193 w 271"/>
              <a:gd name="T5" fmla="*/ 353 h 354"/>
              <a:gd name="T6" fmla="*/ 193 w 271"/>
              <a:gd name="T7" fmla="*/ 353 h 354"/>
              <a:gd name="T8" fmla="*/ 0 w 271"/>
              <a:gd name="T9" fmla="*/ 169 h 354"/>
              <a:gd name="T10" fmla="*/ 0 w 271"/>
              <a:gd name="T11" fmla="*/ 169 h 354"/>
              <a:gd name="T12" fmla="*/ 143 w 271"/>
              <a:gd name="T13" fmla="*/ 0 h 354"/>
              <a:gd name="T14" fmla="*/ 143 w 271"/>
              <a:gd name="T15" fmla="*/ 0 h 354"/>
              <a:gd name="T16" fmla="*/ 270 w 271"/>
              <a:gd name="T17" fmla="*/ 14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354">
                <a:moveTo>
                  <a:pt x="270" y="143"/>
                </a:moveTo>
                <a:lnTo>
                  <a:pt x="270" y="143"/>
                </a:lnTo>
                <a:cubicBezTo>
                  <a:pt x="270" y="240"/>
                  <a:pt x="244" y="353"/>
                  <a:pt x="193" y="353"/>
                </a:cubicBezTo>
                <a:lnTo>
                  <a:pt x="193" y="353"/>
                </a:lnTo>
                <a:cubicBezTo>
                  <a:pt x="104" y="353"/>
                  <a:pt x="0" y="297"/>
                  <a:pt x="0" y="169"/>
                </a:cubicBezTo>
                <a:lnTo>
                  <a:pt x="0" y="169"/>
                </a:lnTo>
                <a:cubicBezTo>
                  <a:pt x="0" y="41"/>
                  <a:pt x="64" y="0"/>
                  <a:pt x="143" y="0"/>
                </a:cubicBezTo>
                <a:lnTo>
                  <a:pt x="143" y="0"/>
                </a:lnTo>
                <a:cubicBezTo>
                  <a:pt x="222" y="0"/>
                  <a:pt x="270" y="46"/>
                  <a:pt x="270" y="143"/>
                </a:cubicBezTo>
              </a:path>
            </a:pathLst>
          </a:custGeom>
          <a:solidFill>
            <a:srgbClr val="FDC1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5" name="Freeform 573">
            <a:extLst>
              <a:ext uri="{FF2B5EF4-FFF2-40B4-BE49-F238E27FC236}">
                <a16:creationId xmlns:a16="http://schemas.microsoft.com/office/drawing/2014/main" id="{AF0E503B-B10B-48C9-093B-09927DE76B8D}"/>
              </a:ext>
            </a:extLst>
          </p:cNvPr>
          <p:cNvSpPr>
            <a:spLocks noChangeArrowheads="1"/>
          </p:cNvSpPr>
          <p:nvPr/>
        </p:nvSpPr>
        <p:spPr bwMode="auto">
          <a:xfrm>
            <a:off x="5295578" y="1813000"/>
            <a:ext cx="410123" cy="334013"/>
          </a:xfrm>
          <a:custGeom>
            <a:avLst/>
            <a:gdLst>
              <a:gd name="connsiteX0" fmla="*/ 202093 w 424122"/>
              <a:gd name="connsiteY0" fmla="*/ 383 h 345414"/>
              <a:gd name="connsiteX1" fmla="*/ 322074 w 424122"/>
              <a:gd name="connsiteY1" fmla="*/ 30457 h 345414"/>
              <a:gd name="connsiteX2" fmla="*/ 341397 w 424122"/>
              <a:gd name="connsiteY2" fmla="*/ 51130 h 345414"/>
              <a:gd name="connsiteX3" fmla="*/ 345432 w 424122"/>
              <a:gd name="connsiteY3" fmla="*/ 47863 h 345414"/>
              <a:gd name="connsiteX4" fmla="*/ 402107 w 424122"/>
              <a:gd name="connsiteY4" fmla="*/ 235778 h 345414"/>
              <a:gd name="connsiteX5" fmla="*/ 343584 w 424122"/>
              <a:gd name="connsiteY5" fmla="*/ 191462 h 345414"/>
              <a:gd name="connsiteX6" fmla="*/ 325345 w 424122"/>
              <a:gd name="connsiteY6" fmla="*/ 171655 h 345414"/>
              <a:gd name="connsiteX7" fmla="*/ 296565 w 424122"/>
              <a:gd name="connsiteY7" fmla="*/ 204028 h 345414"/>
              <a:gd name="connsiteX8" fmla="*/ 146759 w 424122"/>
              <a:gd name="connsiteY8" fmla="*/ 273469 h 345414"/>
              <a:gd name="connsiteX9" fmla="*/ 15087 w 424122"/>
              <a:gd name="connsiteY9" fmla="*/ 313372 h 345414"/>
              <a:gd name="connsiteX10" fmla="*/ 55216 w 424122"/>
              <a:gd name="connsiteY10" fmla="*/ 52756 h 345414"/>
              <a:gd name="connsiteX11" fmla="*/ 202093 w 424122"/>
              <a:gd name="connsiteY11" fmla="*/ 383 h 3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122" h="345414">
                <a:moveTo>
                  <a:pt x="202093" y="383"/>
                </a:moveTo>
                <a:cubicBezTo>
                  <a:pt x="245944" y="-1955"/>
                  <a:pt x="289883" y="6228"/>
                  <a:pt x="322074" y="30457"/>
                </a:cubicBezTo>
                <a:lnTo>
                  <a:pt x="341397" y="51130"/>
                </a:lnTo>
                <a:lnTo>
                  <a:pt x="345432" y="47863"/>
                </a:lnTo>
                <a:cubicBezTo>
                  <a:pt x="416892" y="54127"/>
                  <a:pt x="448925" y="260833"/>
                  <a:pt x="402107" y="235778"/>
                </a:cubicBezTo>
                <a:cubicBezTo>
                  <a:pt x="379930" y="225130"/>
                  <a:pt x="358985" y="206965"/>
                  <a:pt x="343584" y="191462"/>
                </a:cubicBezTo>
                <a:lnTo>
                  <a:pt x="325345" y="171655"/>
                </a:lnTo>
                <a:lnTo>
                  <a:pt x="296565" y="204028"/>
                </a:lnTo>
                <a:cubicBezTo>
                  <a:pt x="262677" y="235417"/>
                  <a:pt x="213535" y="262246"/>
                  <a:pt x="146759" y="273469"/>
                </a:cubicBezTo>
                <a:cubicBezTo>
                  <a:pt x="45184" y="289679"/>
                  <a:pt x="51454" y="398165"/>
                  <a:pt x="15087" y="313372"/>
                </a:cubicBezTo>
                <a:cubicBezTo>
                  <a:pt x="-11247" y="252270"/>
                  <a:pt x="-6231" y="106375"/>
                  <a:pt x="55216" y="52756"/>
                </a:cubicBezTo>
                <a:cubicBezTo>
                  <a:pt x="85312" y="25323"/>
                  <a:pt x="143624" y="3501"/>
                  <a:pt x="202093" y="383"/>
                </a:cubicBezTo>
                <a:close/>
              </a:path>
            </a:pathLst>
          </a:custGeom>
          <a:solidFill>
            <a:srgbClr val="FF7F3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46" name="Freeform 574">
            <a:extLst>
              <a:ext uri="{FF2B5EF4-FFF2-40B4-BE49-F238E27FC236}">
                <a16:creationId xmlns:a16="http://schemas.microsoft.com/office/drawing/2014/main" id="{4F508E0C-B68F-B8C5-1062-8771A00D2A41}"/>
              </a:ext>
            </a:extLst>
          </p:cNvPr>
          <p:cNvSpPr>
            <a:spLocks noChangeArrowheads="1"/>
          </p:cNvSpPr>
          <p:nvPr/>
        </p:nvSpPr>
        <p:spPr bwMode="auto">
          <a:xfrm>
            <a:off x="5359066" y="1812446"/>
            <a:ext cx="242169" cy="433382"/>
          </a:xfrm>
          <a:custGeom>
            <a:avLst/>
            <a:gdLst>
              <a:gd name="connsiteX0" fmla="*/ 17813 w 250435"/>
              <a:gd name="connsiteY0" fmla="*/ 345053 h 448175"/>
              <a:gd name="connsiteX1" fmla="*/ 30131 w 250435"/>
              <a:gd name="connsiteY1" fmla="*/ 357478 h 448175"/>
              <a:gd name="connsiteX2" fmla="*/ 30131 w 250435"/>
              <a:gd name="connsiteY2" fmla="*/ 378599 h 448175"/>
              <a:gd name="connsiteX3" fmla="*/ 74473 w 250435"/>
              <a:gd name="connsiteY3" fmla="*/ 423326 h 448175"/>
              <a:gd name="connsiteX4" fmla="*/ 195183 w 250435"/>
              <a:gd name="connsiteY4" fmla="*/ 423326 h 448175"/>
              <a:gd name="connsiteX5" fmla="*/ 207500 w 250435"/>
              <a:gd name="connsiteY5" fmla="*/ 435751 h 448175"/>
              <a:gd name="connsiteX6" fmla="*/ 195183 w 250435"/>
              <a:gd name="connsiteY6" fmla="*/ 448175 h 448175"/>
              <a:gd name="connsiteX7" fmla="*/ 74473 w 250435"/>
              <a:gd name="connsiteY7" fmla="*/ 448175 h 448175"/>
              <a:gd name="connsiteX8" fmla="*/ 5496 w 250435"/>
              <a:gd name="connsiteY8" fmla="*/ 378599 h 448175"/>
              <a:gd name="connsiteX9" fmla="*/ 5496 w 250435"/>
              <a:gd name="connsiteY9" fmla="*/ 357478 h 448175"/>
              <a:gd name="connsiteX10" fmla="*/ 17813 w 250435"/>
              <a:gd name="connsiteY10" fmla="*/ 345053 h 448175"/>
              <a:gd name="connsiteX11" fmla="*/ 235335 w 250435"/>
              <a:gd name="connsiteY11" fmla="*/ 237 h 448175"/>
              <a:gd name="connsiteX12" fmla="*/ 250198 w 250435"/>
              <a:gd name="connsiteY12" fmla="*/ 8914 h 448175"/>
              <a:gd name="connsiteX13" fmla="*/ 241528 w 250435"/>
              <a:gd name="connsiteY13" fmla="*/ 23789 h 448175"/>
              <a:gd name="connsiteX14" fmla="*/ 85464 w 250435"/>
              <a:gd name="connsiteY14" fmla="*/ 60976 h 448175"/>
              <a:gd name="connsiteX15" fmla="*/ 24772 w 250435"/>
              <a:gd name="connsiteY15" fmla="*/ 137829 h 448175"/>
              <a:gd name="connsiteX16" fmla="*/ 24772 w 250435"/>
              <a:gd name="connsiteY16" fmla="*/ 264264 h 448175"/>
              <a:gd name="connsiteX17" fmla="*/ 12386 w 250435"/>
              <a:gd name="connsiteY17" fmla="*/ 277899 h 448175"/>
              <a:gd name="connsiteX18" fmla="*/ 0 w 250435"/>
              <a:gd name="connsiteY18" fmla="*/ 264264 h 448175"/>
              <a:gd name="connsiteX19" fmla="*/ 0 w 250435"/>
              <a:gd name="connsiteY19" fmla="*/ 137829 h 448175"/>
              <a:gd name="connsiteX20" fmla="*/ 80509 w 250435"/>
              <a:gd name="connsiteY20" fmla="*/ 36185 h 4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435" h="448175">
                <a:moveTo>
                  <a:pt x="17813" y="345053"/>
                </a:moveTo>
                <a:cubicBezTo>
                  <a:pt x="23972" y="345053"/>
                  <a:pt x="30131" y="350023"/>
                  <a:pt x="30131" y="357478"/>
                </a:cubicBezTo>
                <a:lnTo>
                  <a:pt x="30131" y="378599"/>
                </a:lnTo>
                <a:cubicBezTo>
                  <a:pt x="30131" y="403447"/>
                  <a:pt x="49839" y="423326"/>
                  <a:pt x="74473" y="423326"/>
                </a:cubicBezTo>
                <a:lnTo>
                  <a:pt x="195183" y="423326"/>
                </a:lnTo>
                <a:cubicBezTo>
                  <a:pt x="202573" y="423326"/>
                  <a:pt x="207500" y="429538"/>
                  <a:pt x="207500" y="435751"/>
                </a:cubicBezTo>
                <a:cubicBezTo>
                  <a:pt x="207500" y="443205"/>
                  <a:pt x="202573" y="448175"/>
                  <a:pt x="195183" y="448175"/>
                </a:cubicBezTo>
                <a:lnTo>
                  <a:pt x="74473" y="448175"/>
                </a:lnTo>
                <a:cubicBezTo>
                  <a:pt x="36289" y="448175"/>
                  <a:pt x="5496" y="417114"/>
                  <a:pt x="5496" y="378599"/>
                </a:cubicBezTo>
                <a:lnTo>
                  <a:pt x="5496" y="357478"/>
                </a:lnTo>
                <a:cubicBezTo>
                  <a:pt x="5496" y="350023"/>
                  <a:pt x="10423" y="345053"/>
                  <a:pt x="17813" y="345053"/>
                </a:cubicBezTo>
                <a:close/>
                <a:moveTo>
                  <a:pt x="235335" y="237"/>
                </a:moveTo>
                <a:cubicBezTo>
                  <a:pt x="241528" y="-1002"/>
                  <a:pt x="248959" y="2716"/>
                  <a:pt x="250198" y="8914"/>
                </a:cubicBezTo>
                <a:cubicBezTo>
                  <a:pt x="251437" y="16352"/>
                  <a:pt x="247721" y="22549"/>
                  <a:pt x="241528" y="23789"/>
                </a:cubicBezTo>
                <a:lnTo>
                  <a:pt x="85464" y="60976"/>
                </a:lnTo>
                <a:cubicBezTo>
                  <a:pt x="49544" y="69653"/>
                  <a:pt x="24772" y="100642"/>
                  <a:pt x="24772" y="137829"/>
                </a:cubicBezTo>
                <a:lnTo>
                  <a:pt x="24772" y="264264"/>
                </a:lnTo>
                <a:cubicBezTo>
                  <a:pt x="24772" y="271701"/>
                  <a:pt x="19818" y="277899"/>
                  <a:pt x="12386" y="277899"/>
                </a:cubicBezTo>
                <a:cubicBezTo>
                  <a:pt x="6193" y="277899"/>
                  <a:pt x="0" y="271701"/>
                  <a:pt x="0" y="264264"/>
                </a:cubicBezTo>
                <a:lnTo>
                  <a:pt x="0" y="137829"/>
                </a:lnTo>
                <a:cubicBezTo>
                  <a:pt x="0" y="89486"/>
                  <a:pt x="33442" y="48580"/>
                  <a:pt x="80509" y="36185"/>
                </a:cubicBezTo>
                <a:close/>
              </a:path>
            </a:pathLst>
          </a:custGeom>
          <a:solidFill>
            <a:srgbClr val="272A2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47" name="Freeform 575">
            <a:extLst>
              <a:ext uri="{FF2B5EF4-FFF2-40B4-BE49-F238E27FC236}">
                <a16:creationId xmlns:a16="http://schemas.microsoft.com/office/drawing/2014/main" id="{2779C793-F02E-E384-1C02-3A31756E2B78}"/>
              </a:ext>
            </a:extLst>
          </p:cNvPr>
          <p:cNvSpPr>
            <a:spLocks noChangeArrowheads="1"/>
          </p:cNvSpPr>
          <p:nvPr/>
        </p:nvSpPr>
        <p:spPr bwMode="auto">
          <a:xfrm>
            <a:off x="5321886" y="2045189"/>
            <a:ext cx="285602" cy="211316"/>
          </a:xfrm>
          <a:custGeom>
            <a:avLst/>
            <a:gdLst>
              <a:gd name="connsiteX0" fmla="*/ 254787 w 295351"/>
              <a:gd name="connsiteY0" fmla="*/ 175773 h 218529"/>
              <a:gd name="connsiteX1" fmla="*/ 295351 w 295351"/>
              <a:gd name="connsiteY1" fmla="*/ 197151 h 218529"/>
              <a:gd name="connsiteX2" fmla="*/ 254787 w 295351"/>
              <a:gd name="connsiteY2" fmla="*/ 218529 h 218529"/>
              <a:gd name="connsiteX3" fmla="*/ 214223 w 295351"/>
              <a:gd name="connsiteY3" fmla="*/ 197151 h 218529"/>
              <a:gd name="connsiteX4" fmla="*/ 254787 w 295351"/>
              <a:gd name="connsiteY4" fmla="*/ 175773 h 218529"/>
              <a:gd name="connsiteX5" fmla="*/ 48826 w 295351"/>
              <a:gd name="connsiteY5" fmla="*/ 0 h 218529"/>
              <a:gd name="connsiteX6" fmla="*/ 97651 w 295351"/>
              <a:gd name="connsiteY6" fmla="*/ 70178 h 218529"/>
              <a:gd name="connsiteX7" fmla="*/ 48826 w 295351"/>
              <a:gd name="connsiteY7" fmla="*/ 141586 h 218529"/>
              <a:gd name="connsiteX8" fmla="*/ 0 w 295351"/>
              <a:gd name="connsiteY8" fmla="*/ 70178 h 218529"/>
              <a:gd name="connsiteX9" fmla="*/ 48826 w 295351"/>
              <a:gd name="connsiteY9" fmla="*/ 0 h 21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51" h="218529">
                <a:moveTo>
                  <a:pt x="254787" y="175773"/>
                </a:moveTo>
                <a:cubicBezTo>
                  <a:pt x="277604" y="175773"/>
                  <a:pt x="295351" y="185274"/>
                  <a:pt x="295351" y="197151"/>
                </a:cubicBezTo>
                <a:cubicBezTo>
                  <a:pt x="295351" y="209027"/>
                  <a:pt x="277604" y="218529"/>
                  <a:pt x="254787" y="218529"/>
                </a:cubicBezTo>
                <a:cubicBezTo>
                  <a:pt x="231970" y="218529"/>
                  <a:pt x="214223" y="209027"/>
                  <a:pt x="214223" y="197151"/>
                </a:cubicBezTo>
                <a:cubicBezTo>
                  <a:pt x="214223" y="185274"/>
                  <a:pt x="231970" y="175773"/>
                  <a:pt x="254787" y="175773"/>
                </a:cubicBezTo>
                <a:close/>
                <a:moveTo>
                  <a:pt x="48826" y="0"/>
                </a:moveTo>
                <a:cubicBezTo>
                  <a:pt x="75680" y="0"/>
                  <a:pt x="97651" y="30780"/>
                  <a:pt x="97651" y="70178"/>
                </a:cubicBezTo>
                <a:cubicBezTo>
                  <a:pt x="97651" y="109575"/>
                  <a:pt x="75680" y="141586"/>
                  <a:pt x="48826" y="141586"/>
                </a:cubicBezTo>
                <a:cubicBezTo>
                  <a:pt x="20751" y="141586"/>
                  <a:pt x="0" y="109575"/>
                  <a:pt x="0" y="70178"/>
                </a:cubicBezTo>
                <a:cubicBezTo>
                  <a:pt x="0" y="30780"/>
                  <a:pt x="20751" y="0"/>
                  <a:pt x="48826" y="0"/>
                </a:cubicBezTo>
                <a:close/>
              </a:path>
            </a:pathLst>
          </a:custGeom>
          <a:solidFill>
            <a:srgbClr val="3D413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48" name="Freeform 417">
            <a:extLst>
              <a:ext uri="{FF2B5EF4-FFF2-40B4-BE49-F238E27FC236}">
                <a16:creationId xmlns:a16="http://schemas.microsoft.com/office/drawing/2014/main" id="{40D55196-4BB6-033E-9A7F-CFEF1350C1CE}"/>
              </a:ext>
            </a:extLst>
          </p:cNvPr>
          <p:cNvSpPr>
            <a:spLocks noChangeArrowheads="1"/>
          </p:cNvSpPr>
          <p:nvPr/>
        </p:nvSpPr>
        <p:spPr bwMode="auto">
          <a:xfrm>
            <a:off x="5534349" y="2310769"/>
            <a:ext cx="759560" cy="531162"/>
          </a:xfrm>
          <a:custGeom>
            <a:avLst/>
            <a:gdLst>
              <a:gd name="T0" fmla="*/ 0 w 630"/>
              <a:gd name="T1" fmla="*/ 439 h 440"/>
              <a:gd name="T2" fmla="*/ 512 w 630"/>
              <a:gd name="T3" fmla="*/ 439 h 440"/>
              <a:gd name="T4" fmla="*/ 629 w 630"/>
              <a:gd name="T5" fmla="*/ 0 h 440"/>
              <a:gd name="T6" fmla="*/ 117 w 630"/>
              <a:gd name="T7" fmla="*/ 0 h 440"/>
              <a:gd name="T8" fmla="*/ 0 w 630"/>
              <a:gd name="T9" fmla="*/ 439 h 440"/>
            </a:gdLst>
            <a:ahLst/>
            <a:cxnLst>
              <a:cxn ang="0">
                <a:pos x="T0" y="T1"/>
              </a:cxn>
              <a:cxn ang="0">
                <a:pos x="T2" y="T3"/>
              </a:cxn>
              <a:cxn ang="0">
                <a:pos x="T4" y="T5"/>
              </a:cxn>
              <a:cxn ang="0">
                <a:pos x="T6" y="T7"/>
              </a:cxn>
              <a:cxn ang="0">
                <a:pos x="T8" y="T9"/>
              </a:cxn>
            </a:cxnLst>
            <a:rect l="0" t="0" r="r" b="b"/>
            <a:pathLst>
              <a:path w="630" h="440">
                <a:moveTo>
                  <a:pt x="0" y="439"/>
                </a:moveTo>
                <a:lnTo>
                  <a:pt x="512" y="439"/>
                </a:lnTo>
                <a:lnTo>
                  <a:pt x="629" y="0"/>
                </a:lnTo>
                <a:lnTo>
                  <a:pt x="117" y="0"/>
                </a:lnTo>
                <a:lnTo>
                  <a:pt x="0" y="439"/>
                </a:lnTo>
              </a:path>
            </a:pathLst>
          </a:custGeom>
          <a:solidFill>
            <a:srgbClr val="E0ECF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9" name="Freeform 418">
            <a:extLst>
              <a:ext uri="{FF2B5EF4-FFF2-40B4-BE49-F238E27FC236}">
                <a16:creationId xmlns:a16="http://schemas.microsoft.com/office/drawing/2014/main" id="{00892138-BEAB-90D1-44C9-2D0825F19589}"/>
              </a:ext>
            </a:extLst>
          </p:cNvPr>
          <p:cNvSpPr>
            <a:spLocks noChangeArrowheads="1"/>
          </p:cNvSpPr>
          <p:nvPr/>
        </p:nvSpPr>
        <p:spPr bwMode="auto">
          <a:xfrm>
            <a:off x="5900850" y="2539170"/>
            <a:ext cx="84986" cy="79673"/>
          </a:xfrm>
          <a:custGeom>
            <a:avLst/>
            <a:gdLst>
              <a:gd name="T0" fmla="*/ 3 w 71"/>
              <a:gd name="T1" fmla="*/ 32 h 66"/>
              <a:gd name="T2" fmla="*/ 3 w 71"/>
              <a:gd name="T3" fmla="*/ 32 h 66"/>
              <a:gd name="T4" fmla="*/ 29 w 71"/>
              <a:gd name="T5" fmla="*/ 65 h 66"/>
              <a:gd name="T6" fmla="*/ 29 w 71"/>
              <a:gd name="T7" fmla="*/ 65 h 66"/>
              <a:gd name="T8" fmla="*/ 67 w 71"/>
              <a:gd name="T9" fmla="*/ 32 h 66"/>
              <a:gd name="T10" fmla="*/ 67 w 71"/>
              <a:gd name="T11" fmla="*/ 32 h 66"/>
              <a:gd name="T12" fmla="*/ 41 w 71"/>
              <a:gd name="T13" fmla="*/ 0 h 66"/>
              <a:gd name="T14" fmla="*/ 41 w 71"/>
              <a:gd name="T15" fmla="*/ 0 h 66"/>
              <a:gd name="T16" fmla="*/ 3 w 71"/>
              <a:gd name="T17"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6">
                <a:moveTo>
                  <a:pt x="3" y="32"/>
                </a:moveTo>
                <a:lnTo>
                  <a:pt x="3" y="32"/>
                </a:lnTo>
                <a:cubicBezTo>
                  <a:pt x="0" y="50"/>
                  <a:pt x="12" y="65"/>
                  <a:pt x="29" y="65"/>
                </a:cubicBezTo>
                <a:lnTo>
                  <a:pt x="29" y="65"/>
                </a:lnTo>
                <a:cubicBezTo>
                  <a:pt x="47" y="65"/>
                  <a:pt x="64" y="50"/>
                  <a:pt x="67" y="32"/>
                </a:cubicBezTo>
                <a:lnTo>
                  <a:pt x="67" y="32"/>
                </a:lnTo>
                <a:cubicBezTo>
                  <a:pt x="70" y="14"/>
                  <a:pt x="58" y="0"/>
                  <a:pt x="41" y="0"/>
                </a:cubicBezTo>
                <a:lnTo>
                  <a:pt x="41" y="0"/>
                </a:lnTo>
                <a:cubicBezTo>
                  <a:pt x="23" y="0"/>
                  <a:pt x="6" y="14"/>
                  <a:pt x="3" y="32"/>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0" name="Freeform 419">
            <a:extLst>
              <a:ext uri="{FF2B5EF4-FFF2-40B4-BE49-F238E27FC236}">
                <a16:creationId xmlns:a16="http://schemas.microsoft.com/office/drawing/2014/main" id="{7D471EFA-230C-05A6-966B-B97F9C0E119C}"/>
              </a:ext>
            </a:extLst>
          </p:cNvPr>
          <p:cNvSpPr>
            <a:spLocks noChangeArrowheads="1"/>
          </p:cNvSpPr>
          <p:nvPr/>
        </p:nvSpPr>
        <p:spPr bwMode="auto">
          <a:xfrm>
            <a:off x="5534351" y="2310769"/>
            <a:ext cx="175282" cy="531162"/>
          </a:xfrm>
          <a:custGeom>
            <a:avLst/>
            <a:gdLst>
              <a:gd name="T0" fmla="*/ 117 w 144"/>
              <a:gd name="T1" fmla="*/ 0 h 440"/>
              <a:gd name="T2" fmla="*/ 0 w 144"/>
              <a:gd name="T3" fmla="*/ 439 h 440"/>
              <a:gd name="T4" fmla="*/ 26 w 144"/>
              <a:gd name="T5" fmla="*/ 439 h 440"/>
              <a:gd name="T6" fmla="*/ 143 w 144"/>
              <a:gd name="T7" fmla="*/ 0 h 440"/>
              <a:gd name="T8" fmla="*/ 117 w 144"/>
              <a:gd name="T9" fmla="*/ 0 h 440"/>
            </a:gdLst>
            <a:ahLst/>
            <a:cxnLst>
              <a:cxn ang="0">
                <a:pos x="T0" y="T1"/>
              </a:cxn>
              <a:cxn ang="0">
                <a:pos x="T2" y="T3"/>
              </a:cxn>
              <a:cxn ang="0">
                <a:pos x="T4" y="T5"/>
              </a:cxn>
              <a:cxn ang="0">
                <a:pos x="T6" y="T7"/>
              </a:cxn>
              <a:cxn ang="0">
                <a:pos x="T8" y="T9"/>
              </a:cxn>
            </a:cxnLst>
            <a:rect l="0" t="0" r="r" b="b"/>
            <a:pathLst>
              <a:path w="144" h="440">
                <a:moveTo>
                  <a:pt x="117" y="0"/>
                </a:moveTo>
                <a:lnTo>
                  <a:pt x="0" y="439"/>
                </a:lnTo>
                <a:lnTo>
                  <a:pt x="26" y="439"/>
                </a:lnTo>
                <a:lnTo>
                  <a:pt x="143" y="0"/>
                </a:lnTo>
                <a:lnTo>
                  <a:pt x="117"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1" name="TextBox 50">
            <a:extLst>
              <a:ext uri="{FF2B5EF4-FFF2-40B4-BE49-F238E27FC236}">
                <a16:creationId xmlns:a16="http://schemas.microsoft.com/office/drawing/2014/main" id="{DF29036D-B93D-A50E-704B-BD288C3247A2}"/>
              </a:ext>
            </a:extLst>
          </p:cNvPr>
          <p:cNvSpPr txBox="1"/>
          <p:nvPr/>
        </p:nvSpPr>
        <p:spPr>
          <a:xfrm>
            <a:off x="4302792" y="3048187"/>
            <a:ext cx="2835347" cy="430887"/>
          </a:xfrm>
          <a:prstGeom prst="rect">
            <a:avLst/>
          </a:prstGeom>
          <a:noFill/>
        </p:spPr>
        <p:txBody>
          <a:bodyPr wrap="square" rtlCol="0">
            <a:spAutoFit/>
          </a:bodyPr>
          <a:lstStyle/>
          <a:p>
            <a:pPr defTabSz="914217" fontAlgn="auto">
              <a:spcBef>
                <a:spcPts val="0"/>
              </a:spcBef>
              <a:spcAft>
                <a:spcPts val="0"/>
              </a:spcAft>
            </a:pPr>
            <a:r>
              <a:rPr lang="en-CA" sz="1100" b="1" spc="-10" dirty="0">
                <a:solidFill>
                  <a:schemeClr val="tx2">
                    <a:lumMod val="75000"/>
                  </a:schemeClr>
                </a:solidFill>
                <a:latin typeface="Poppins" pitchFamily="2" charset="77"/>
                <a:cs typeface="Poppins" pitchFamily="2" charset="77"/>
              </a:rPr>
              <a:t>When an officer makes contact with an MP office, they will: </a:t>
            </a:r>
          </a:p>
        </p:txBody>
      </p:sp>
      <p:sp>
        <p:nvSpPr>
          <p:cNvPr id="52" name="Rectangle: Rounded Corners 51">
            <a:extLst>
              <a:ext uri="{FF2B5EF4-FFF2-40B4-BE49-F238E27FC236}">
                <a16:creationId xmlns:a16="http://schemas.microsoft.com/office/drawing/2014/main" id="{A91F6979-F21E-E217-D89C-34D090D1D891}"/>
              </a:ext>
            </a:extLst>
          </p:cNvPr>
          <p:cNvSpPr/>
          <p:nvPr/>
        </p:nvSpPr>
        <p:spPr>
          <a:xfrm>
            <a:off x="7651242" y="1608930"/>
            <a:ext cx="3092623" cy="3648870"/>
          </a:xfrm>
          <a:prstGeom prst="roundRect">
            <a:avLst>
              <a:gd name="adj" fmla="val 0"/>
            </a:avLst>
          </a:prstGeom>
          <a:solidFill>
            <a:schemeClr val="bg1">
              <a:lumMod val="95000"/>
            </a:schemeClr>
          </a:solidFill>
          <a:ln w="57150" cap="flat" cmpd="sng" algn="ctr">
            <a:solidFill>
              <a:srgbClr val="1B56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pic>
        <p:nvPicPr>
          <p:cNvPr id="53" name="Graphic 52" descr="Flip calendar with solid fill">
            <a:extLst>
              <a:ext uri="{FF2B5EF4-FFF2-40B4-BE49-F238E27FC236}">
                <a16:creationId xmlns:a16="http://schemas.microsoft.com/office/drawing/2014/main" id="{9899DAEC-6EEF-AB70-8B85-AD0064E019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0878" y="1757318"/>
            <a:ext cx="1139833" cy="1139833"/>
          </a:xfrm>
          <a:prstGeom prst="rect">
            <a:avLst/>
          </a:prstGeom>
        </p:spPr>
      </p:pic>
      <p:sp>
        <p:nvSpPr>
          <p:cNvPr id="54" name="TextBox 53">
            <a:extLst>
              <a:ext uri="{FF2B5EF4-FFF2-40B4-BE49-F238E27FC236}">
                <a16:creationId xmlns:a16="http://schemas.microsoft.com/office/drawing/2014/main" id="{3CC91AAA-94BD-493F-A840-240F195EACC0}"/>
              </a:ext>
            </a:extLst>
          </p:cNvPr>
          <p:cNvSpPr txBox="1"/>
          <p:nvPr/>
        </p:nvSpPr>
        <p:spPr>
          <a:xfrm>
            <a:off x="9035051" y="2227271"/>
            <a:ext cx="533400" cy="523220"/>
          </a:xfrm>
          <a:prstGeom prst="rect">
            <a:avLst/>
          </a:prstGeom>
          <a:noFill/>
          <a:ln>
            <a:noFill/>
          </a:ln>
        </p:spPr>
        <p:txBody>
          <a:bodyPr wrap="square" rtlCol="0">
            <a:spAutoFit/>
          </a:bodyPr>
          <a:lstStyle/>
          <a:p>
            <a:r>
              <a:rPr lang="en-CA" sz="2800" dirty="0">
                <a:solidFill>
                  <a:srgbClr val="267BB4"/>
                </a:solidFill>
                <a:latin typeface="Poppins" panose="00000500000000000000" pitchFamily="2" charset="0"/>
                <a:cs typeface="Poppins" panose="00000500000000000000" pitchFamily="2" charset="0"/>
              </a:rPr>
              <a:t>15</a:t>
            </a:r>
          </a:p>
        </p:txBody>
      </p:sp>
      <p:sp>
        <p:nvSpPr>
          <p:cNvPr id="55" name="TextBox 54">
            <a:extLst>
              <a:ext uri="{FF2B5EF4-FFF2-40B4-BE49-F238E27FC236}">
                <a16:creationId xmlns:a16="http://schemas.microsoft.com/office/drawing/2014/main" id="{27AE0E9B-EF07-7EC4-9F1C-6B52C1ED7E37}"/>
              </a:ext>
            </a:extLst>
          </p:cNvPr>
          <p:cNvSpPr txBox="1"/>
          <p:nvPr/>
        </p:nvSpPr>
        <p:spPr>
          <a:xfrm>
            <a:off x="8021078" y="2897151"/>
            <a:ext cx="2352949" cy="1615827"/>
          </a:xfrm>
          <a:prstGeom prst="rect">
            <a:avLst/>
          </a:prstGeom>
          <a:noFill/>
        </p:spPr>
        <p:txBody>
          <a:bodyPr wrap="square" rtlCol="0">
            <a:spAutoFit/>
          </a:bodyPr>
          <a:lstStyle/>
          <a:p>
            <a:pPr algn="ctr" defTabSz="914217" fontAlgn="auto">
              <a:spcBef>
                <a:spcPts val="0"/>
              </a:spcBef>
              <a:spcAft>
                <a:spcPts val="0"/>
              </a:spcAft>
            </a:pPr>
            <a:endParaRPr lang="en-CA" sz="1100" b="1" spc="-10" dirty="0">
              <a:solidFill>
                <a:schemeClr val="tx2">
                  <a:lumMod val="75000"/>
                </a:schemeClr>
              </a:solidFill>
              <a:latin typeface="Poppins" pitchFamily="2" charset="77"/>
              <a:cs typeface="Poppins" pitchFamily="2" charset="77"/>
            </a:endParaRPr>
          </a:p>
          <a:p>
            <a:pPr algn="ctr" defTabSz="914217" fontAlgn="auto">
              <a:spcBef>
                <a:spcPts val="0"/>
              </a:spcBef>
              <a:spcAft>
                <a:spcPts val="0"/>
              </a:spcAft>
            </a:pPr>
            <a:r>
              <a:rPr lang="en-CA" sz="1100" b="1" spc="-10" dirty="0">
                <a:solidFill>
                  <a:schemeClr val="tx2">
                    <a:lumMod val="75000"/>
                  </a:schemeClr>
                </a:solidFill>
                <a:latin typeface="Poppins" pitchFamily="2" charset="77"/>
                <a:cs typeface="Poppins" pitchFamily="2" charset="77"/>
              </a:rPr>
              <a:t>Note: </a:t>
            </a:r>
            <a:r>
              <a:rPr lang="en-CA" sz="1100" spc="-10" dirty="0">
                <a:solidFill>
                  <a:srgbClr val="A5A5A5">
                    <a:lumMod val="50000"/>
                  </a:srgbClr>
                </a:solidFill>
                <a:latin typeface="Poppins" pitchFamily="2" charset="77"/>
                <a:cs typeface="Poppins" pitchFamily="2" charset="77"/>
              </a:rPr>
              <a:t>Our goal is to have a resolution within fifteen business days. </a:t>
            </a:r>
          </a:p>
          <a:p>
            <a:pPr algn="ctr" defTabSz="914217" fontAlgn="auto">
              <a:spcBef>
                <a:spcPts val="0"/>
              </a:spcBef>
              <a:spcAft>
                <a:spcPts val="0"/>
              </a:spcAft>
            </a:pPr>
            <a:endParaRPr lang="en-CA" sz="1100" spc="-10" dirty="0">
              <a:solidFill>
                <a:srgbClr val="A5A5A5">
                  <a:lumMod val="50000"/>
                </a:srgbClr>
              </a:solidFill>
              <a:latin typeface="Poppins" pitchFamily="2" charset="77"/>
              <a:cs typeface="Poppins" pitchFamily="2" charset="77"/>
            </a:endParaRPr>
          </a:p>
          <a:p>
            <a:pPr algn="ctr" defTabSz="914217" fontAlgn="auto">
              <a:spcBef>
                <a:spcPts val="0"/>
              </a:spcBef>
              <a:spcAft>
                <a:spcPts val="0"/>
              </a:spcAft>
            </a:pPr>
            <a:r>
              <a:rPr lang="en-CA" sz="1100" spc="-10" dirty="0">
                <a:solidFill>
                  <a:srgbClr val="A5A5A5">
                    <a:lumMod val="50000"/>
                  </a:srgbClr>
                </a:solidFill>
                <a:latin typeface="Poppins" pitchFamily="2" charset="77"/>
                <a:cs typeface="Poppins" pitchFamily="2" charset="77"/>
              </a:rPr>
              <a:t>If we cannot, we will make contact within that time to indicate an anticipated date of resolution.</a:t>
            </a:r>
          </a:p>
        </p:txBody>
      </p:sp>
      <p:pic>
        <p:nvPicPr>
          <p:cNvPr id="56" name="Picture 55">
            <a:extLst>
              <a:ext uri="{FF2B5EF4-FFF2-40B4-BE49-F238E27FC236}">
                <a16:creationId xmlns:a16="http://schemas.microsoft.com/office/drawing/2014/main" id="{53E572B9-64EC-04B3-0163-DC7F4DC80A8C}"/>
              </a:ext>
            </a:extLst>
          </p:cNvPr>
          <p:cNvPicPr>
            <a:picLocks noChangeAspect="1"/>
          </p:cNvPicPr>
          <p:nvPr/>
        </p:nvPicPr>
        <p:blipFill>
          <a:blip r:embed="rId5"/>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301776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425F760-BAF9-1DEC-DD6A-9C1F173B03E9}"/>
              </a:ext>
            </a:extLst>
          </p:cNvPr>
          <p:cNvSpPr/>
          <p:nvPr/>
        </p:nvSpPr>
        <p:spPr>
          <a:xfrm>
            <a:off x="5791200" y="1581151"/>
            <a:ext cx="3731595" cy="3619500"/>
          </a:xfrm>
          <a:prstGeom prst="roundRect">
            <a:avLst>
              <a:gd name="adj" fmla="val 0"/>
            </a:avLst>
          </a:prstGeom>
          <a:solidFill>
            <a:schemeClr val="bg1"/>
          </a:solidFill>
          <a:ln w="57150" cap="flat" cmpd="sng" algn="ctr">
            <a:solidFill>
              <a:schemeClr val="bg2">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3" name="TextBox 2">
            <a:extLst>
              <a:ext uri="{FF2B5EF4-FFF2-40B4-BE49-F238E27FC236}">
                <a16:creationId xmlns:a16="http://schemas.microsoft.com/office/drawing/2014/main" id="{04573AA7-397A-3724-0B52-9891DCD5C6DC}"/>
              </a:ext>
            </a:extLst>
          </p:cNvPr>
          <p:cNvSpPr txBox="1"/>
          <p:nvPr/>
        </p:nvSpPr>
        <p:spPr>
          <a:xfrm>
            <a:off x="4314411" y="291971"/>
            <a:ext cx="8482649" cy="584775"/>
          </a:xfrm>
          <a:prstGeom prst="rect">
            <a:avLst/>
          </a:prstGeom>
          <a:noFill/>
        </p:spPr>
        <p:txBody>
          <a:bodyPr wrap="square" rtlCol="0">
            <a:spAutoFit/>
          </a:bodyPr>
          <a:lstStyle/>
          <a:p>
            <a:pPr defTabSz="914217" fontAlgn="auto">
              <a:spcBef>
                <a:spcPts val="0"/>
              </a:spcBef>
              <a:spcAft>
                <a:spcPts val="0"/>
              </a:spcAft>
            </a:pPr>
            <a:r>
              <a:rPr lang="en-CA" sz="3200" b="1" spc="-10" dirty="0">
                <a:solidFill>
                  <a:schemeClr val="tx2">
                    <a:lumMod val="50000"/>
                  </a:schemeClr>
                </a:solidFill>
                <a:latin typeface="Poppins" panose="00000500000000000000" pitchFamily="2" charset="0"/>
              </a:rPr>
              <a:t>PR - Closing notes</a:t>
            </a:r>
            <a:endParaRPr lang="en-CA" sz="3200" b="1" spc="-10" dirty="0">
              <a:solidFill>
                <a:schemeClr val="bg2">
                  <a:lumMod val="50000"/>
                </a:schemeClr>
              </a:solidFill>
              <a:latin typeface="Poppins" panose="00000500000000000000" pitchFamily="2" charset="0"/>
            </a:endParaRPr>
          </a:p>
        </p:txBody>
      </p:sp>
      <p:pic>
        <p:nvPicPr>
          <p:cNvPr id="4" name="Graphic 3" descr="Clipboard outline">
            <a:extLst>
              <a:ext uri="{FF2B5EF4-FFF2-40B4-BE49-F238E27FC236}">
                <a16:creationId xmlns:a16="http://schemas.microsoft.com/office/drawing/2014/main" id="{6F0E61FC-5B8E-00F8-BDDB-FE72879581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0891" y="557235"/>
            <a:ext cx="5267213" cy="5267213"/>
          </a:xfrm>
          <a:prstGeom prst="rect">
            <a:avLst/>
          </a:prstGeom>
        </p:spPr>
      </p:pic>
      <p:sp>
        <p:nvSpPr>
          <p:cNvPr id="5" name="TextBox 4">
            <a:extLst>
              <a:ext uri="{FF2B5EF4-FFF2-40B4-BE49-F238E27FC236}">
                <a16:creationId xmlns:a16="http://schemas.microsoft.com/office/drawing/2014/main" id="{191E55F2-01EF-D7A0-30B9-DFDD72C477D5}"/>
              </a:ext>
            </a:extLst>
          </p:cNvPr>
          <p:cNvSpPr txBox="1"/>
          <p:nvPr/>
        </p:nvSpPr>
        <p:spPr>
          <a:xfrm>
            <a:off x="3343773" y="2291580"/>
            <a:ext cx="2304441" cy="784830"/>
          </a:xfrm>
          <a:prstGeom prst="rect">
            <a:avLst/>
          </a:prstGeom>
          <a:noFill/>
        </p:spPr>
        <p:txBody>
          <a:bodyPr wrap="square" rtlCol="0">
            <a:spAutoFit/>
          </a:bodyPr>
          <a:lstStyle/>
          <a:p>
            <a:pPr defTabSz="914217" fontAlgn="auto">
              <a:spcBef>
                <a:spcPts val="0"/>
              </a:spcBef>
              <a:spcAft>
                <a:spcPts val="0"/>
              </a:spcAft>
            </a:pPr>
            <a:r>
              <a:rPr lang="en-CA" sz="900" b="1" spc="-10" dirty="0">
                <a:solidFill>
                  <a:srgbClr val="A5A5A5">
                    <a:lumMod val="50000"/>
                  </a:srgbClr>
                </a:solidFill>
                <a:latin typeface="Poppins" pitchFamily="2" charset="77"/>
                <a:cs typeface="Poppins" pitchFamily="2" charset="77"/>
              </a:rPr>
              <a:t>You now know in which circumstances you can call on Problem Resolution, in order to obtain a more specialized and faster intervention from the Agency.</a:t>
            </a:r>
          </a:p>
        </p:txBody>
      </p:sp>
      <p:sp>
        <p:nvSpPr>
          <p:cNvPr id="6" name="TextBox 5">
            <a:extLst>
              <a:ext uri="{FF2B5EF4-FFF2-40B4-BE49-F238E27FC236}">
                <a16:creationId xmlns:a16="http://schemas.microsoft.com/office/drawing/2014/main" id="{51F7B16C-E48F-009D-BAC5-3D1B8AD7B812}"/>
              </a:ext>
            </a:extLst>
          </p:cNvPr>
          <p:cNvSpPr txBox="1"/>
          <p:nvPr/>
        </p:nvSpPr>
        <p:spPr>
          <a:xfrm>
            <a:off x="3343773" y="3190842"/>
            <a:ext cx="2304441" cy="646331"/>
          </a:xfrm>
          <a:prstGeom prst="rect">
            <a:avLst/>
          </a:prstGeom>
          <a:noFill/>
        </p:spPr>
        <p:txBody>
          <a:bodyPr wrap="square" rtlCol="0">
            <a:spAutoFit/>
          </a:bodyPr>
          <a:lstStyle/>
          <a:p>
            <a:pPr defTabSz="914217" fontAlgn="auto">
              <a:spcBef>
                <a:spcPts val="0"/>
              </a:spcBef>
              <a:spcAft>
                <a:spcPts val="0"/>
              </a:spcAft>
            </a:pPr>
            <a:r>
              <a:rPr lang="en-CA" sz="900" b="1" spc="-10" dirty="0">
                <a:solidFill>
                  <a:srgbClr val="A5A5A5">
                    <a:lumMod val="50000"/>
                  </a:srgbClr>
                </a:solidFill>
                <a:latin typeface="Poppins" pitchFamily="2" charset="77"/>
                <a:cs typeface="Poppins" pitchFamily="2" charset="77"/>
              </a:rPr>
              <a:t>We’ve provided an overview of our criteria, the steps you need to take before submitting a request, and what you can expect from us. </a:t>
            </a:r>
            <a:endParaRPr lang="en-CA" sz="900" b="1" strike="sngStrike" spc="-10" dirty="0">
              <a:solidFill>
                <a:srgbClr val="A5A5A5">
                  <a:lumMod val="50000"/>
                </a:srgbClr>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2D31952E-52F5-EF7D-EC7B-D5D4CF010F12}"/>
              </a:ext>
            </a:extLst>
          </p:cNvPr>
          <p:cNvSpPr txBox="1"/>
          <p:nvPr/>
        </p:nvSpPr>
        <p:spPr>
          <a:xfrm>
            <a:off x="3343773" y="4119231"/>
            <a:ext cx="2304441" cy="923330"/>
          </a:xfrm>
          <a:prstGeom prst="rect">
            <a:avLst/>
          </a:prstGeom>
          <a:noFill/>
        </p:spPr>
        <p:txBody>
          <a:bodyPr wrap="square" rtlCol="0">
            <a:spAutoFit/>
          </a:bodyPr>
          <a:lstStyle/>
          <a:p>
            <a:pPr defTabSz="914217" fontAlgn="auto">
              <a:spcBef>
                <a:spcPts val="0"/>
              </a:spcBef>
              <a:spcAft>
                <a:spcPts val="0"/>
              </a:spcAft>
            </a:pPr>
            <a:r>
              <a:rPr lang="en-CA" sz="900" b="1" spc="-10" dirty="0">
                <a:solidFill>
                  <a:srgbClr val="A5A5A5">
                    <a:lumMod val="50000"/>
                  </a:srgbClr>
                </a:solidFill>
                <a:latin typeface="Poppins" pitchFamily="2" charset="77"/>
                <a:cs typeface="Poppins" pitchFamily="2" charset="77"/>
              </a:rPr>
              <a:t>Now that you have the contact information for your regional offices, all you have to do is send your request so that we can help you resolve the issues raised by your constituents.</a:t>
            </a:r>
          </a:p>
        </p:txBody>
      </p:sp>
      <p:sp>
        <p:nvSpPr>
          <p:cNvPr id="8" name="Rectangle 7">
            <a:extLst>
              <a:ext uri="{FF2B5EF4-FFF2-40B4-BE49-F238E27FC236}">
                <a16:creationId xmlns:a16="http://schemas.microsoft.com/office/drawing/2014/main" id="{126E9AA3-2915-6B08-1C3B-12A81DD99CFF}"/>
              </a:ext>
            </a:extLst>
          </p:cNvPr>
          <p:cNvSpPr/>
          <p:nvPr/>
        </p:nvSpPr>
        <p:spPr>
          <a:xfrm>
            <a:off x="2895877" y="2428518"/>
            <a:ext cx="328747" cy="347763"/>
          </a:xfrm>
          <a:prstGeom prst="rect">
            <a:avLst/>
          </a:prstGeom>
          <a:noFill/>
          <a:ln w="38100">
            <a:solidFill>
              <a:srgbClr val="1B5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Graphic 8" descr="Checkmark with solid fill">
            <a:extLst>
              <a:ext uri="{FF2B5EF4-FFF2-40B4-BE49-F238E27FC236}">
                <a16:creationId xmlns:a16="http://schemas.microsoft.com/office/drawing/2014/main" id="{E293E19C-D7C3-0E9B-14EA-2099E12343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45430" y="2403811"/>
            <a:ext cx="350718" cy="381995"/>
          </a:xfrm>
          <a:prstGeom prst="rect">
            <a:avLst/>
          </a:prstGeom>
        </p:spPr>
      </p:pic>
      <p:sp>
        <p:nvSpPr>
          <p:cNvPr id="10" name="Rectangle 9">
            <a:extLst>
              <a:ext uri="{FF2B5EF4-FFF2-40B4-BE49-F238E27FC236}">
                <a16:creationId xmlns:a16="http://schemas.microsoft.com/office/drawing/2014/main" id="{4A55B755-7A6A-714E-473D-4B4E79D86469}"/>
              </a:ext>
            </a:extLst>
          </p:cNvPr>
          <p:cNvSpPr/>
          <p:nvPr/>
        </p:nvSpPr>
        <p:spPr>
          <a:xfrm>
            <a:off x="2895877" y="3354540"/>
            <a:ext cx="328747" cy="347763"/>
          </a:xfrm>
          <a:prstGeom prst="rect">
            <a:avLst/>
          </a:prstGeom>
          <a:noFill/>
          <a:ln w="38100">
            <a:solidFill>
              <a:srgbClr val="1B5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Graphic 10" descr="Checkmark with solid fill">
            <a:extLst>
              <a:ext uri="{FF2B5EF4-FFF2-40B4-BE49-F238E27FC236}">
                <a16:creationId xmlns:a16="http://schemas.microsoft.com/office/drawing/2014/main" id="{41217CCA-C90B-1FAB-1E5F-FA841E6666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45430" y="3329833"/>
            <a:ext cx="350718" cy="381995"/>
          </a:xfrm>
          <a:prstGeom prst="rect">
            <a:avLst/>
          </a:prstGeom>
        </p:spPr>
      </p:pic>
      <p:sp>
        <p:nvSpPr>
          <p:cNvPr id="12" name="Rectangle 11">
            <a:extLst>
              <a:ext uri="{FF2B5EF4-FFF2-40B4-BE49-F238E27FC236}">
                <a16:creationId xmlns:a16="http://schemas.microsoft.com/office/drawing/2014/main" id="{DE5B65EF-08DD-96ED-EB25-F9CBAA4BA7FE}"/>
              </a:ext>
            </a:extLst>
          </p:cNvPr>
          <p:cNvSpPr/>
          <p:nvPr/>
        </p:nvSpPr>
        <p:spPr>
          <a:xfrm>
            <a:off x="2895877" y="4272852"/>
            <a:ext cx="328747" cy="347763"/>
          </a:xfrm>
          <a:prstGeom prst="rect">
            <a:avLst/>
          </a:prstGeom>
          <a:noFill/>
          <a:ln w="38100">
            <a:solidFill>
              <a:srgbClr val="1B5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Graphic 12" descr="Checkmark with solid fill">
            <a:extLst>
              <a:ext uri="{FF2B5EF4-FFF2-40B4-BE49-F238E27FC236}">
                <a16:creationId xmlns:a16="http://schemas.microsoft.com/office/drawing/2014/main" id="{E9601AD0-9C96-7B29-CEE5-EB08626AD5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45430" y="4248145"/>
            <a:ext cx="350718" cy="381995"/>
          </a:xfrm>
          <a:prstGeom prst="rect">
            <a:avLst/>
          </a:prstGeom>
        </p:spPr>
      </p:pic>
      <p:sp>
        <p:nvSpPr>
          <p:cNvPr id="14" name="TextBox 13">
            <a:extLst>
              <a:ext uri="{FF2B5EF4-FFF2-40B4-BE49-F238E27FC236}">
                <a16:creationId xmlns:a16="http://schemas.microsoft.com/office/drawing/2014/main" id="{E2BB5142-CE0C-DD54-1A1F-8D563961B822}"/>
              </a:ext>
            </a:extLst>
          </p:cNvPr>
          <p:cNvSpPr txBox="1"/>
          <p:nvPr/>
        </p:nvSpPr>
        <p:spPr>
          <a:xfrm>
            <a:off x="6208286" y="3264484"/>
            <a:ext cx="3087837" cy="861774"/>
          </a:xfrm>
          <a:prstGeom prst="rect">
            <a:avLst/>
          </a:prstGeom>
          <a:noFill/>
        </p:spPr>
        <p:txBody>
          <a:bodyPr wrap="square" rtlCol="0">
            <a:spAutoFit/>
          </a:bodyPr>
          <a:lstStyle/>
          <a:p>
            <a:pPr algn="ctr" defTabSz="914217" fontAlgn="auto">
              <a:spcBef>
                <a:spcPts val="0"/>
              </a:spcBef>
              <a:spcAft>
                <a:spcPts val="0"/>
              </a:spcAft>
            </a:pPr>
            <a:r>
              <a:rPr lang="en-CA" sz="1000" b="1" spc="-10" dirty="0">
                <a:solidFill>
                  <a:srgbClr val="A5A5A5">
                    <a:lumMod val="50000"/>
                  </a:srgbClr>
                </a:solidFill>
                <a:latin typeface="Poppins" pitchFamily="2" charset="77"/>
                <a:cs typeface="Poppins" pitchFamily="2" charset="77"/>
              </a:rPr>
              <a:t>Working together to achieve the service performance results our clients expect is central to our People-First approach and we look forward to continuing our collaborative efforts. </a:t>
            </a:r>
          </a:p>
        </p:txBody>
      </p:sp>
      <p:pic>
        <p:nvPicPr>
          <p:cNvPr id="15" name="Picture 14">
            <a:extLst>
              <a:ext uri="{FF2B5EF4-FFF2-40B4-BE49-F238E27FC236}">
                <a16:creationId xmlns:a16="http://schemas.microsoft.com/office/drawing/2014/main" id="{0461A7DF-A9C0-3840-BF4F-6E1BEAF8DF84}"/>
              </a:ext>
            </a:extLst>
          </p:cNvPr>
          <p:cNvPicPr>
            <a:picLocks noChangeAspect="1"/>
          </p:cNvPicPr>
          <p:nvPr/>
        </p:nvPicPr>
        <p:blipFill>
          <a:blip r:embed="rId7"/>
          <a:stretch>
            <a:fillRect/>
          </a:stretch>
        </p:blipFill>
        <p:spPr>
          <a:xfrm>
            <a:off x="6848104" y="1780824"/>
            <a:ext cx="1896835" cy="1233699"/>
          </a:xfrm>
          <a:prstGeom prst="rect">
            <a:avLst/>
          </a:prstGeom>
        </p:spPr>
      </p:pic>
      <p:sp>
        <p:nvSpPr>
          <p:cNvPr id="16" name="TextBox 15">
            <a:extLst>
              <a:ext uri="{FF2B5EF4-FFF2-40B4-BE49-F238E27FC236}">
                <a16:creationId xmlns:a16="http://schemas.microsoft.com/office/drawing/2014/main" id="{43265375-03A7-112A-DD10-E63AE9123D67}"/>
              </a:ext>
            </a:extLst>
          </p:cNvPr>
          <p:cNvSpPr txBox="1"/>
          <p:nvPr/>
        </p:nvSpPr>
        <p:spPr>
          <a:xfrm>
            <a:off x="6177948" y="4248145"/>
            <a:ext cx="3087837" cy="400110"/>
          </a:xfrm>
          <a:prstGeom prst="rect">
            <a:avLst/>
          </a:prstGeom>
          <a:noFill/>
        </p:spPr>
        <p:txBody>
          <a:bodyPr wrap="square" rtlCol="0">
            <a:spAutoFit/>
          </a:bodyPr>
          <a:lstStyle/>
          <a:p>
            <a:pPr algn="ctr" defTabSz="914217" fontAlgn="auto">
              <a:spcBef>
                <a:spcPts val="0"/>
              </a:spcBef>
              <a:spcAft>
                <a:spcPts val="0"/>
              </a:spcAft>
            </a:pPr>
            <a:r>
              <a:rPr lang="en-CA" sz="1000" b="1" spc="-10" dirty="0">
                <a:solidFill>
                  <a:srgbClr val="A5A5A5">
                    <a:lumMod val="50000"/>
                  </a:srgbClr>
                </a:solidFill>
                <a:latin typeface="Poppins" pitchFamily="2" charset="77"/>
                <a:cs typeface="Poppins" pitchFamily="2" charset="77"/>
              </a:rPr>
              <a:t>We thank you for your participation and attention.</a:t>
            </a:r>
          </a:p>
        </p:txBody>
      </p:sp>
      <p:pic>
        <p:nvPicPr>
          <p:cNvPr id="17" name="Picture 16">
            <a:extLst>
              <a:ext uri="{FF2B5EF4-FFF2-40B4-BE49-F238E27FC236}">
                <a16:creationId xmlns:a16="http://schemas.microsoft.com/office/drawing/2014/main" id="{F9B91734-3C89-C72D-218D-78E94E74F09E}"/>
              </a:ext>
            </a:extLst>
          </p:cNvPr>
          <p:cNvPicPr>
            <a:picLocks noChangeAspect="1"/>
          </p:cNvPicPr>
          <p:nvPr/>
        </p:nvPicPr>
        <p:blipFill>
          <a:blip r:embed="rId8"/>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380678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8642397E-0A65-4950-226C-FC06C57B1A14}"/>
              </a:ext>
            </a:extLst>
          </p:cNvPr>
          <p:cNvPicPr>
            <a:picLocks noChangeAspect="1"/>
          </p:cNvPicPr>
          <p:nvPr/>
        </p:nvPicPr>
        <p:blipFill>
          <a:blip r:embed="rId3"/>
          <a:stretch>
            <a:fillRect/>
          </a:stretch>
        </p:blipFill>
        <p:spPr>
          <a:xfrm>
            <a:off x="337562" y="6560423"/>
            <a:ext cx="2361685" cy="210338"/>
          </a:xfrm>
          <a:prstGeom prst="rect">
            <a:avLst/>
          </a:prstGeom>
        </p:spPr>
      </p:pic>
      <p:pic>
        <p:nvPicPr>
          <p:cNvPr id="5" name="Picture 4">
            <a:extLst>
              <a:ext uri="{FF2B5EF4-FFF2-40B4-BE49-F238E27FC236}">
                <a16:creationId xmlns:a16="http://schemas.microsoft.com/office/drawing/2014/main" id="{F1DB5E4D-5C0B-AF9D-E1C3-451C085BC1BA}"/>
              </a:ext>
            </a:extLst>
          </p:cNvPr>
          <p:cNvPicPr>
            <a:picLocks noChangeAspect="1"/>
          </p:cNvPicPr>
          <p:nvPr/>
        </p:nvPicPr>
        <p:blipFill>
          <a:blip r:embed="rId3"/>
          <a:stretch>
            <a:fillRect/>
          </a:stretch>
        </p:blipFill>
        <p:spPr>
          <a:xfrm>
            <a:off x="940753" y="6413196"/>
            <a:ext cx="1971988" cy="175630"/>
          </a:xfrm>
          <a:prstGeom prst="rect">
            <a:avLst/>
          </a:prstGeom>
        </p:spPr>
      </p:pic>
      <p:sp>
        <p:nvSpPr>
          <p:cNvPr id="6" name="Freeform 28">
            <a:extLst>
              <a:ext uri="{FF2B5EF4-FFF2-40B4-BE49-F238E27FC236}">
                <a16:creationId xmlns:a16="http://schemas.microsoft.com/office/drawing/2014/main" id="{1F6E6B8A-3500-A309-635F-C9C681B60BE1}"/>
              </a:ext>
            </a:extLst>
          </p:cNvPr>
          <p:cNvSpPr>
            <a:spLocks noChangeArrowheads="1"/>
          </p:cNvSpPr>
          <p:nvPr/>
        </p:nvSpPr>
        <p:spPr bwMode="auto">
          <a:xfrm>
            <a:off x="1588" y="5144204"/>
            <a:ext cx="1713796" cy="1713796"/>
          </a:xfrm>
          <a:custGeom>
            <a:avLst/>
            <a:gdLst>
              <a:gd name="T0" fmla="*/ 0 w 2753"/>
              <a:gd name="T1" fmla="*/ 2752 h 2753"/>
              <a:gd name="T2" fmla="*/ 2752 w 2753"/>
              <a:gd name="T3" fmla="*/ 2752 h 2753"/>
              <a:gd name="T4" fmla="*/ 2752 w 2753"/>
              <a:gd name="T5" fmla="*/ 0 h 2753"/>
              <a:gd name="T6" fmla="*/ 0 w 2753"/>
              <a:gd name="T7" fmla="*/ 0 h 2753"/>
              <a:gd name="T8" fmla="*/ 0 w 2753"/>
              <a:gd name="T9" fmla="*/ 2752 h 2753"/>
            </a:gdLst>
            <a:ahLst/>
            <a:cxnLst>
              <a:cxn ang="0">
                <a:pos x="T0" y="T1"/>
              </a:cxn>
              <a:cxn ang="0">
                <a:pos x="T2" y="T3"/>
              </a:cxn>
              <a:cxn ang="0">
                <a:pos x="T4" y="T5"/>
              </a:cxn>
              <a:cxn ang="0">
                <a:pos x="T6" y="T7"/>
              </a:cxn>
              <a:cxn ang="0">
                <a:pos x="T8" y="T9"/>
              </a:cxn>
            </a:cxnLst>
            <a:rect l="0" t="0" r="r" b="b"/>
            <a:pathLst>
              <a:path w="2753" h="2753">
                <a:moveTo>
                  <a:pt x="0" y="2752"/>
                </a:moveTo>
                <a:lnTo>
                  <a:pt x="2752" y="2752"/>
                </a:lnTo>
                <a:lnTo>
                  <a:pt x="2752" y="0"/>
                </a:lnTo>
                <a:lnTo>
                  <a:pt x="0" y="0"/>
                </a:lnTo>
                <a:lnTo>
                  <a:pt x="0" y="2752"/>
                </a:lnTo>
              </a:path>
            </a:pathLst>
          </a:custGeom>
          <a:solidFill>
            <a:sysClr val="window" lastClr="FFFFFF">
              <a:lumMod val="85000"/>
            </a:sys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a typeface="+mn-ea"/>
            </a:endParaRPr>
          </a:p>
        </p:txBody>
      </p:sp>
      <p:sp>
        <p:nvSpPr>
          <p:cNvPr id="7" name="Freeform 29">
            <a:extLst>
              <a:ext uri="{FF2B5EF4-FFF2-40B4-BE49-F238E27FC236}">
                <a16:creationId xmlns:a16="http://schemas.microsoft.com/office/drawing/2014/main" id="{D8BFD743-96C9-ABC1-089A-57704978610C}"/>
              </a:ext>
            </a:extLst>
          </p:cNvPr>
          <p:cNvSpPr>
            <a:spLocks noChangeArrowheads="1"/>
          </p:cNvSpPr>
          <p:nvPr/>
        </p:nvSpPr>
        <p:spPr bwMode="auto">
          <a:xfrm>
            <a:off x="1715384" y="3429000"/>
            <a:ext cx="1713796" cy="1713796"/>
          </a:xfrm>
          <a:custGeom>
            <a:avLst/>
            <a:gdLst>
              <a:gd name="T0" fmla="*/ 2752 w 2753"/>
              <a:gd name="T1" fmla="*/ 2751 h 2752"/>
              <a:gd name="T2" fmla="*/ 0 w 2753"/>
              <a:gd name="T3" fmla="*/ 2751 h 2752"/>
              <a:gd name="T4" fmla="*/ 0 w 2753"/>
              <a:gd name="T5" fmla="*/ 0 h 2752"/>
              <a:gd name="T6" fmla="*/ 2752 w 2753"/>
              <a:gd name="T7" fmla="*/ 0 h 2752"/>
              <a:gd name="T8" fmla="*/ 2752 w 2753"/>
              <a:gd name="T9" fmla="*/ 2751 h 2752"/>
            </a:gdLst>
            <a:ahLst/>
            <a:cxnLst>
              <a:cxn ang="0">
                <a:pos x="T0" y="T1"/>
              </a:cxn>
              <a:cxn ang="0">
                <a:pos x="T2" y="T3"/>
              </a:cxn>
              <a:cxn ang="0">
                <a:pos x="T4" y="T5"/>
              </a:cxn>
              <a:cxn ang="0">
                <a:pos x="T6" y="T7"/>
              </a:cxn>
              <a:cxn ang="0">
                <a:pos x="T8" y="T9"/>
              </a:cxn>
            </a:cxnLst>
            <a:rect l="0" t="0" r="r" b="b"/>
            <a:pathLst>
              <a:path w="2753" h="2752">
                <a:moveTo>
                  <a:pt x="2752" y="2751"/>
                </a:moveTo>
                <a:lnTo>
                  <a:pt x="0" y="2751"/>
                </a:lnTo>
                <a:lnTo>
                  <a:pt x="0" y="0"/>
                </a:lnTo>
                <a:lnTo>
                  <a:pt x="2752" y="0"/>
                </a:lnTo>
                <a:lnTo>
                  <a:pt x="2752" y="2751"/>
                </a:lnTo>
              </a:path>
            </a:pathLst>
          </a:custGeom>
          <a:solidFill>
            <a:srgbClr val="B3DDF2"/>
          </a:solidFill>
          <a:ln>
            <a:noFill/>
          </a:ln>
          <a:effectLst/>
        </p:spPr>
        <p:txBody>
          <a:bodyPr wrap="none" anchor="ctr"/>
          <a:lstStyle/>
          <a:p>
            <a:pPr defTabSz="914217" fontAlgn="auto">
              <a:spcBef>
                <a:spcPts val="0"/>
              </a:spcBef>
              <a:spcAft>
                <a:spcPts val="0"/>
              </a:spcAft>
              <a:defRPr/>
            </a:pPr>
            <a:endParaRPr lang="en-US" dirty="0">
              <a:solidFill>
                <a:srgbClr val="747A94"/>
              </a:solidFill>
              <a:latin typeface="Poppins" panose="00000500000000000000" pitchFamily="2" charset="0"/>
              <a:ea typeface="+mn-ea"/>
            </a:endParaRPr>
          </a:p>
        </p:txBody>
      </p:sp>
      <p:sp>
        <p:nvSpPr>
          <p:cNvPr id="8" name="Freeform 30">
            <a:extLst>
              <a:ext uri="{FF2B5EF4-FFF2-40B4-BE49-F238E27FC236}">
                <a16:creationId xmlns:a16="http://schemas.microsoft.com/office/drawing/2014/main" id="{80647ED7-C5E3-7A90-CE3A-31C5746C518B}"/>
              </a:ext>
            </a:extLst>
          </p:cNvPr>
          <p:cNvSpPr>
            <a:spLocks noChangeArrowheads="1"/>
          </p:cNvSpPr>
          <p:nvPr/>
        </p:nvSpPr>
        <p:spPr bwMode="auto">
          <a:xfrm>
            <a:off x="1715384" y="5142796"/>
            <a:ext cx="1713796" cy="1713796"/>
          </a:xfrm>
          <a:custGeom>
            <a:avLst/>
            <a:gdLst>
              <a:gd name="T0" fmla="*/ 0 w 2753"/>
              <a:gd name="T1" fmla="*/ 2752 h 2753"/>
              <a:gd name="T2" fmla="*/ 2752 w 2753"/>
              <a:gd name="T3" fmla="*/ 2752 h 2753"/>
              <a:gd name="T4" fmla="*/ 2752 w 2753"/>
              <a:gd name="T5" fmla="*/ 0 h 2753"/>
              <a:gd name="T6" fmla="*/ 0 w 2753"/>
              <a:gd name="T7" fmla="*/ 0 h 2753"/>
              <a:gd name="T8" fmla="*/ 0 w 2753"/>
              <a:gd name="T9" fmla="*/ 2752 h 2753"/>
            </a:gdLst>
            <a:ahLst/>
            <a:cxnLst>
              <a:cxn ang="0">
                <a:pos x="T0" y="T1"/>
              </a:cxn>
              <a:cxn ang="0">
                <a:pos x="T2" y="T3"/>
              </a:cxn>
              <a:cxn ang="0">
                <a:pos x="T4" y="T5"/>
              </a:cxn>
              <a:cxn ang="0">
                <a:pos x="T6" y="T7"/>
              </a:cxn>
              <a:cxn ang="0">
                <a:pos x="T8" y="T9"/>
              </a:cxn>
            </a:cxnLst>
            <a:rect l="0" t="0" r="r" b="b"/>
            <a:pathLst>
              <a:path w="2753" h="2753">
                <a:moveTo>
                  <a:pt x="0" y="2752"/>
                </a:moveTo>
                <a:lnTo>
                  <a:pt x="2752" y="2752"/>
                </a:lnTo>
                <a:lnTo>
                  <a:pt x="2752" y="0"/>
                </a:lnTo>
                <a:lnTo>
                  <a:pt x="0" y="0"/>
                </a:lnTo>
                <a:lnTo>
                  <a:pt x="0" y="2752"/>
                </a:lnTo>
              </a:path>
            </a:pathLst>
          </a:custGeom>
          <a:solidFill>
            <a:srgbClr val="1D3557"/>
          </a:solidFill>
          <a:ln>
            <a:noFill/>
          </a:ln>
          <a:effectLst/>
        </p:spPr>
        <p:txBody>
          <a:bodyPr wrap="none" anchor="ctr"/>
          <a:lstStyle/>
          <a:p>
            <a:pPr defTabSz="914217" fontAlgn="auto">
              <a:spcBef>
                <a:spcPts val="0"/>
              </a:spcBef>
              <a:spcAft>
                <a:spcPts val="0"/>
              </a:spcAft>
              <a:defRPr/>
            </a:pPr>
            <a:endParaRPr lang="en-US" dirty="0">
              <a:solidFill>
                <a:srgbClr val="747A94"/>
              </a:solidFill>
              <a:latin typeface="Poppins" panose="00000500000000000000" pitchFamily="2" charset="0"/>
              <a:ea typeface="+mn-ea"/>
            </a:endParaRPr>
          </a:p>
        </p:txBody>
      </p:sp>
      <p:sp>
        <p:nvSpPr>
          <p:cNvPr id="12" name="Freeform 31">
            <a:extLst>
              <a:ext uri="{FF2B5EF4-FFF2-40B4-BE49-F238E27FC236}">
                <a16:creationId xmlns:a16="http://schemas.microsoft.com/office/drawing/2014/main" id="{72A93D9A-0641-4DEB-6DFE-B52A161B5926}"/>
              </a:ext>
            </a:extLst>
          </p:cNvPr>
          <p:cNvSpPr>
            <a:spLocks noChangeArrowheads="1"/>
          </p:cNvSpPr>
          <p:nvPr/>
        </p:nvSpPr>
        <p:spPr bwMode="auto">
          <a:xfrm>
            <a:off x="1715384" y="1715205"/>
            <a:ext cx="1713796" cy="1713796"/>
          </a:xfrm>
          <a:custGeom>
            <a:avLst/>
            <a:gdLst>
              <a:gd name="T0" fmla="*/ 2752 w 2753"/>
              <a:gd name="T1" fmla="*/ 2752 h 2753"/>
              <a:gd name="T2" fmla="*/ 0 w 2753"/>
              <a:gd name="T3" fmla="*/ 2752 h 2753"/>
              <a:gd name="T4" fmla="*/ 0 w 2753"/>
              <a:gd name="T5" fmla="*/ 0 h 2753"/>
              <a:gd name="T6" fmla="*/ 2752 w 2753"/>
              <a:gd name="T7" fmla="*/ 0 h 2753"/>
              <a:gd name="T8" fmla="*/ 2752 w 2753"/>
              <a:gd name="T9" fmla="*/ 2752 h 2753"/>
            </a:gdLst>
            <a:ahLst/>
            <a:cxnLst>
              <a:cxn ang="0">
                <a:pos x="T0" y="T1"/>
              </a:cxn>
              <a:cxn ang="0">
                <a:pos x="T2" y="T3"/>
              </a:cxn>
              <a:cxn ang="0">
                <a:pos x="T4" y="T5"/>
              </a:cxn>
              <a:cxn ang="0">
                <a:pos x="T6" y="T7"/>
              </a:cxn>
              <a:cxn ang="0">
                <a:pos x="T8" y="T9"/>
              </a:cxn>
            </a:cxnLst>
            <a:rect l="0" t="0" r="r" b="b"/>
            <a:pathLst>
              <a:path w="2753" h="2753">
                <a:moveTo>
                  <a:pt x="2752" y="2752"/>
                </a:moveTo>
                <a:lnTo>
                  <a:pt x="0" y="2752"/>
                </a:lnTo>
                <a:lnTo>
                  <a:pt x="0" y="0"/>
                </a:lnTo>
                <a:lnTo>
                  <a:pt x="2752" y="0"/>
                </a:lnTo>
                <a:lnTo>
                  <a:pt x="2752" y="2752"/>
                </a:lnTo>
              </a:path>
            </a:pathLst>
          </a:custGeom>
          <a:solidFill>
            <a:srgbClr val="0F6FC6">
              <a:lumMod val="50000"/>
            </a:srgb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a typeface="+mn-ea"/>
            </a:endParaRPr>
          </a:p>
        </p:txBody>
      </p:sp>
      <p:sp>
        <p:nvSpPr>
          <p:cNvPr id="14" name="Freeform 32">
            <a:extLst>
              <a:ext uri="{FF2B5EF4-FFF2-40B4-BE49-F238E27FC236}">
                <a16:creationId xmlns:a16="http://schemas.microsoft.com/office/drawing/2014/main" id="{06545677-0662-15E7-CF22-A4CFAB4ADA9E}"/>
              </a:ext>
            </a:extLst>
          </p:cNvPr>
          <p:cNvSpPr>
            <a:spLocks noChangeArrowheads="1"/>
          </p:cNvSpPr>
          <p:nvPr/>
        </p:nvSpPr>
        <p:spPr bwMode="auto">
          <a:xfrm>
            <a:off x="5142976" y="5142796"/>
            <a:ext cx="1713796" cy="1713796"/>
          </a:xfrm>
          <a:custGeom>
            <a:avLst/>
            <a:gdLst>
              <a:gd name="T0" fmla="*/ 0 w 2752"/>
              <a:gd name="T1" fmla="*/ 2752 h 2753"/>
              <a:gd name="T2" fmla="*/ 2751 w 2752"/>
              <a:gd name="T3" fmla="*/ 2752 h 2753"/>
              <a:gd name="T4" fmla="*/ 2751 w 2752"/>
              <a:gd name="T5" fmla="*/ 0 h 2753"/>
              <a:gd name="T6" fmla="*/ 0 w 2752"/>
              <a:gd name="T7" fmla="*/ 0 h 2753"/>
              <a:gd name="T8" fmla="*/ 0 w 2752"/>
              <a:gd name="T9" fmla="*/ 2752 h 2753"/>
            </a:gdLst>
            <a:ahLst/>
            <a:cxnLst>
              <a:cxn ang="0">
                <a:pos x="T0" y="T1"/>
              </a:cxn>
              <a:cxn ang="0">
                <a:pos x="T2" y="T3"/>
              </a:cxn>
              <a:cxn ang="0">
                <a:pos x="T4" y="T5"/>
              </a:cxn>
              <a:cxn ang="0">
                <a:pos x="T6" y="T7"/>
              </a:cxn>
              <a:cxn ang="0">
                <a:pos x="T8" y="T9"/>
              </a:cxn>
            </a:cxnLst>
            <a:rect l="0" t="0" r="r" b="b"/>
            <a:pathLst>
              <a:path w="2752" h="2753">
                <a:moveTo>
                  <a:pt x="0" y="2752"/>
                </a:moveTo>
                <a:lnTo>
                  <a:pt x="2751" y="2752"/>
                </a:lnTo>
                <a:lnTo>
                  <a:pt x="2751" y="0"/>
                </a:lnTo>
                <a:lnTo>
                  <a:pt x="0" y="0"/>
                </a:lnTo>
                <a:lnTo>
                  <a:pt x="0" y="2752"/>
                </a:lnTo>
              </a:path>
            </a:pathLst>
          </a:custGeom>
          <a:solidFill>
            <a:srgbClr val="083763"/>
          </a:solidFill>
          <a:ln>
            <a:noFill/>
          </a:ln>
          <a:effectLst/>
        </p:spPr>
        <p:txBody>
          <a:bodyPr wrap="none" anchor="ctr"/>
          <a:lstStyle/>
          <a:p>
            <a:pPr defTabSz="914217" fontAlgn="auto">
              <a:spcBef>
                <a:spcPts val="0"/>
              </a:spcBef>
              <a:spcAft>
                <a:spcPts val="0"/>
              </a:spcAft>
              <a:defRPr/>
            </a:pPr>
            <a:endParaRPr lang="en-US" dirty="0">
              <a:solidFill>
                <a:srgbClr val="747A94"/>
              </a:solidFill>
              <a:latin typeface="Poppins" panose="00000500000000000000" pitchFamily="2" charset="0"/>
              <a:ea typeface="+mn-ea"/>
            </a:endParaRPr>
          </a:p>
        </p:txBody>
      </p:sp>
      <p:sp>
        <p:nvSpPr>
          <p:cNvPr id="16" name="Freeform 33">
            <a:extLst>
              <a:ext uri="{FF2B5EF4-FFF2-40B4-BE49-F238E27FC236}">
                <a16:creationId xmlns:a16="http://schemas.microsoft.com/office/drawing/2014/main" id="{3D8A3E5A-5A7A-0BC8-3075-5F1A3EE87043}"/>
              </a:ext>
            </a:extLst>
          </p:cNvPr>
          <p:cNvSpPr>
            <a:spLocks noChangeArrowheads="1"/>
          </p:cNvSpPr>
          <p:nvPr/>
        </p:nvSpPr>
        <p:spPr bwMode="auto">
          <a:xfrm>
            <a:off x="3429180" y="5142796"/>
            <a:ext cx="1713796" cy="1713796"/>
          </a:xfrm>
          <a:custGeom>
            <a:avLst/>
            <a:gdLst>
              <a:gd name="T0" fmla="*/ 0 w 2753"/>
              <a:gd name="T1" fmla="*/ 2752 h 2753"/>
              <a:gd name="T2" fmla="*/ 2752 w 2753"/>
              <a:gd name="T3" fmla="*/ 2752 h 2753"/>
              <a:gd name="T4" fmla="*/ 2752 w 2753"/>
              <a:gd name="T5" fmla="*/ 0 h 2753"/>
              <a:gd name="T6" fmla="*/ 0 w 2753"/>
              <a:gd name="T7" fmla="*/ 0 h 2753"/>
              <a:gd name="T8" fmla="*/ 0 w 2753"/>
              <a:gd name="T9" fmla="*/ 2752 h 2753"/>
            </a:gdLst>
            <a:ahLst/>
            <a:cxnLst>
              <a:cxn ang="0">
                <a:pos x="T0" y="T1"/>
              </a:cxn>
              <a:cxn ang="0">
                <a:pos x="T2" y="T3"/>
              </a:cxn>
              <a:cxn ang="0">
                <a:pos x="T4" y="T5"/>
              </a:cxn>
              <a:cxn ang="0">
                <a:pos x="T6" y="T7"/>
              </a:cxn>
              <a:cxn ang="0">
                <a:pos x="T8" y="T9"/>
              </a:cxn>
            </a:cxnLst>
            <a:rect l="0" t="0" r="r" b="b"/>
            <a:pathLst>
              <a:path w="2753" h="2753">
                <a:moveTo>
                  <a:pt x="0" y="2752"/>
                </a:moveTo>
                <a:lnTo>
                  <a:pt x="2752" y="2752"/>
                </a:lnTo>
                <a:lnTo>
                  <a:pt x="2752" y="0"/>
                </a:lnTo>
                <a:lnTo>
                  <a:pt x="0" y="0"/>
                </a:lnTo>
                <a:lnTo>
                  <a:pt x="0" y="2752"/>
                </a:lnTo>
              </a:path>
            </a:pathLst>
          </a:custGeom>
          <a:solidFill>
            <a:srgbClr val="DBEFF9">
              <a:lumMod val="90000"/>
            </a:srgb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a typeface="+mn-ea"/>
            </a:endParaRPr>
          </a:p>
        </p:txBody>
      </p:sp>
      <p:sp>
        <p:nvSpPr>
          <p:cNvPr id="17" name="Freeform 34">
            <a:extLst>
              <a:ext uri="{FF2B5EF4-FFF2-40B4-BE49-F238E27FC236}">
                <a16:creationId xmlns:a16="http://schemas.microsoft.com/office/drawing/2014/main" id="{78B5AE2D-B4CF-5B51-FCBD-A0B204D93C07}"/>
              </a:ext>
            </a:extLst>
          </p:cNvPr>
          <p:cNvSpPr>
            <a:spLocks noChangeArrowheads="1"/>
          </p:cNvSpPr>
          <p:nvPr/>
        </p:nvSpPr>
        <p:spPr bwMode="auto">
          <a:xfrm>
            <a:off x="1588" y="3429000"/>
            <a:ext cx="1713796" cy="1713796"/>
          </a:xfrm>
          <a:custGeom>
            <a:avLst/>
            <a:gdLst>
              <a:gd name="T0" fmla="*/ 0 w 2753"/>
              <a:gd name="T1" fmla="*/ 2751 h 2752"/>
              <a:gd name="T2" fmla="*/ 2752 w 2753"/>
              <a:gd name="T3" fmla="*/ 2751 h 2752"/>
              <a:gd name="T4" fmla="*/ 2752 w 2753"/>
              <a:gd name="T5" fmla="*/ 0 h 2752"/>
              <a:gd name="T6" fmla="*/ 0 w 2753"/>
              <a:gd name="T7" fmla="*/ 0 h 2752"/>
              <a:gd name="T8" fmla="*/ 0 w 2753"/>
              <a:gd name="T9" fmla="*/ 2751 h 2752"/>
            </a:gdLst>
            <a:ahLst/>
            <a:cxnLst>
              <a:cxn ang="0">
                <a:pos x="T0" y="T1"/>
              </a:cxn>
              <a:cxn ang="0">
                <a:pos x="T2" y="T3"/>
              </a:cxn>
              <a:cxn ang="0">
                <a:pos x="T4" y="T5"/>
              </a:cxn>
              <a:cxn ang="0">
                <a:pos x="T6" y="T7"/>
              </a:cxn>
              <a:cxn ang="0">
                <a:pos x="T8" y="T9"/>
              </a:cxn>
            </a:cxnLst>
            <a:rect l="0" t="0" r="r" b="b"/>
            <a:pathLst>
              <a:path w="2753" h="2752">
                <a:moveTo>
                  <a:pt x="0" y="2751"/>
                </a:moveTo>
                <a:lnTo>
                  <a:pt x="2752" y="2751"/>
                </a:lnTo>
                <a:lnTo>
                  <a:pt x="2752" y="0"/>
                </a:lnTo>
                <a:lnTo>
                  <a:pt x="0" y="0"/>
                </a:lnTo>
                <a:lnTo>
                  <a:pt x="0" y="2751"/>
                </a:lnTo>
              </a:path>
            </a:pathLst>
          </a:custGeom>
          <a:solidFill>
            <a:srgbClr val="1D3557"/>
          </a:solidFill>
          <a:ln>
            <a:noFill/>
          </a:ln>
          <a:effectLst/>
        </p:spPr>
        <p:txBody>
          <a:bodyPr wrap="none" anchor="ctr"/>
          <a:lstStyle/>
          <a:p>
            <a:pPr defTabSz="914217" fontAlgn="auto">
              <a:spcBef>
                <a:spcPts val="0"/>
              </a:spcBef>
              <a:spcAft>
                <a:spcPts val="0"/>
              </a:spcAft>
              <a:defRPr/>
            </a:pPr>
            <a:endParaRPr lang="en-US" dirty="0">
              <a:solidFill>
                <a:srgbClr val="747A94"/>
              </a:solidFill>
              <a:latin typeface="Poppins" panose="00000500000000000000" pitchFamily="2" charset="0"/>
              <a:ea typeface="+mn-ea"/>
            </a:endParaRPr>
          </a:p>
        </p:txBody>
      </p:sp>
      <p:sp>
        <p:nvSpPr>
          <p:cNvPr id="18" name="Freeform 35">
            <a:extLst>
              <a:ext uri="{FF2B5EF4-FFF2-40B4-BE49-F238E27FC236}">
                <a16:creationId xmlns:a16="http://schemas.microsoft.com/office/drawing/2014/main" id="{706DB2BC-0A93-531C-96BB-E2A9E8B952F0}"/>
              </a:ext>
            </a:extLst>
          </p:cNvPr>
          <p:cNvSpPr>
            <a:spLocks noChangeArrowheads="1"/>
          </p:cNvSpPr>
          <p:nvPr/>
        </p:nvSpPr>
        <p:spPr bwMode="auto">
          <a:xfrm>
            <a:off x="3429180" y="3429000"/>
            <a:ext cx="1713796" cy="1713796"/>
          </a:xfrm>
          <a:custGeom>
            <a:avLst/>
            <a:gdLst>
              <a:gd name="T0" fmla="*/ 2752 w 2753"/>
              <a:gd name="T1" fmla="*/ 2751 h 2752"/>
              <a:gd name="T2" fmla="*/ 0 w 2753"/>
              <a:gd name="T3" fmla="*/ 2751 h 2752"/>
              <a:gd name="T4" fmla="*/ 0 w 2753"/>
              <a:gd name="T5" fmla="*/ 0 h 2752"/>
              <a:gd name="T6" fmla="*/ 2752 w 2753"/>
              <a:gd name="T7" fmla="*/ 0 h 2752"/>
              <a:gd name="T8" fmla="*/ 2752 w 2753"/>
              <a:gd name="T9" fmla="*/ 2751 h 2752"/>
            </a:gdLst>
            <a:ahLst/>
            <a:cxnLst>
              <a:cxn ang="0">
                <a:pos x="T0" y="T1"/>
              </a:cxn>
              <a:cxn ang="0">
                <a:pos x="T2" y="T3"/>
              </a:cxn>
              <a:cxn ang="0">
                <a:pos x="T4" y="T5"/>
              </a:cxn>
              <a:cxn ang="0">
                <a:pos x="T6" y="T7"/>
              </a:cxn>
              <a:cxn ang="0">
                <a:pos x="T8" y="T9"/>
              </a:cxn>
            </a:cxnLst>
            <a:rect l="0" t="0" r="r" b="b"/>
            <a:pathLst>
              <a:path w="2753" h="2752">
                <a:moveTo>
                  <a:pt x="2752" y="2751"/>
                </a:moveTo>
                <a:lnTo>
                  <a:pt x="0" y="2751"/>
                </a:lnTo>
                <a:lnTo>
                  <a:pt x="0" y="0"/>
                </a:lnTo>
                <a:lnTo>
                  <a:pt x="2752" y="0"/>
                </a:lnTo>
                <a:lnTo>
                  <a:pt x="2752" y="2751"/>
                </a:lnTo>
              </a:path>
            </a:pathLst>
          </a:custGeom>
          <a:solidFill>
            <a:srgbClr val="083763"/>
          </a:solidFill>
          <a:ln>
            <a:noFill/>
          </a:ln>
          <a:effectLst/>
        </p:spPr>
        <p:txBody>
          <a:bodyPr wrap="none" anchor="ctr"/>
          <a:lstStyle/>
          <a:p>
            <a:pPr defTabSz="914217" fontAlgn="auto">
              <a:spcBef>
                <a:spcPts val="0"/>
              </a:spcBef>
              <a:spcAft>
                <a:spcPts val="0"/>
              </a:spcAft>
              <a:defRPr/>
            </a:pPr>
            <a:endParaRPr lang="en-US" dirty="0">
              <a:solidFill>
                <a:srgbClr val="747A94"/>
              </a:solidFill>
              <a:latin typeface="Poppins" panose="00000500000000000000" pitchFamily="2" charset="0"/>
              <a:ea typeface="+mn-ea"/>
            </a:endParaRPr>
          </a:p>
        </p:txBody>
      </p:sp>
      <p:sp>
        <p:nvSpPr>
          <p:cNvPr id="20" name="Freeform 36">
            <a:extLst>
              <a:ext uri="{FF2B5EF4-FFF2-40B4-BE49-F238E27FC236}">
                <a16:creationId xmlns:a16="http://schemas.microsoft.com/office/drawing/2014/main" id="{45CC7232-E83A-94AC-D889-B844C57DA307}"/>
              </a:ext>
            </a:extLst>
          </p:cNvPr>
          <p:cNvSpPr>
            <a:spLocks noChangeArrowheads="1"/>
          </p:cNvSpPr>
          <p:nvPr/>
        </p:nvSpPr>
        <p:spPr bwMode="auto">
          <a:xfrm>
            <a:off x="9380774" y="4243767"/>
            <a:ext cx="2809638" cy="1713796"/>
          </a:xfrm>
          <a:custGeom>
            <a:avLst/>
            <a:gdLst>
              <a:gd name="T0" fmla="*/ 4510 w 4511"/>
              <a:gd name="T1" fmla="*/ 2451 h 2452"/>
              <a:gd name="T2" fmla="*/ 0 w 4511"/>
              <a:gd name="T3" fmla="*/ 2451 h 2452"/>
              <a:gd name="T4" fmla="*/ 0 w 4511"/>
              <a:gd name="T5" fmla="*/ 0 h 2452"/>
            </a:gdLst>
            <a:ahLst/>
            <a:cxnLst>
              <a:cxn ang="0">
                <a:pos x="T0" y="T1"/>
              </a:cxn>
              <a:cxn ang="0">
                <a:pos x="T2" y="T3"/>
              </a:cxn>
              <a:cxn ang="0">
                <a:pos x="T4" y="T5"/>
              </a:cxn>
            </a:cxnLst>
            <a:rect l="0" t="0" r="r" b="b"/>
            <a:pathLst>
              <a:path w="4511" h="2452">
                <a:moveTo>
                  <a:pt x="4510" y="2451"/>
                </a:moveTo>
                <a:lnTo>
                  <a:pt x="0" y="2451"/>
                </a:lnTo>
                <a:lnTo>
                  <a:pt x="0" y="0"/>
                </a:lnTo>
              </a:path>
            </a:pathLst>
          </a:custGeom>
          <a:noFill/>
          <a:ln w="38100" cap="flat">
            <a:solidFill>
              <a:srgbClr val="0F6FC6">
                <a:lumMod val="50000"/>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a typeface="+mn-ea"/>
            </a:endParaRPr>
          </a:p>
        </p:txBody>
      </p:sp>
      <p:sp>
        <p:nvSpPr>
          <p:cNvPr id="21" name="Freeform 37">
            <a:extLst>
              <a:ext uri="{FF2B5EF4-FFF2-40B4-BE49-F238E27FC236}">
                <a16:creationId xmlns:a16="http://schemas.microsoft.com/office/drawing/2014/main" id="{C68B874A-2389-3385-30D3-B9C87F7B6008}"/>
              </a:ext>
            </a:extLst>
          </p:cNvPr>
          <p:cNvSpPr>
            <a:spLocks noChangeArrowheads="1"/>
          </p:cNvSpPr>
          <p:nvPr/>
        </p:nvSpPr>
        <p:spPr bwMode="auto">
          <a:xfrm>
            <a:off x="9245614" y="303675"/>
            <a:ext cx="2809638" cy="806759"/>
          </a:xfrm>
          <a:custGeom>
            <a:avLst/>
            <a:gdLst>
              <a:gd name="T0" fmla="*/ 0 w 4511"/>
              <a:gd name="T1" fmla="*/ 2425 h 2426"/>
              <a:gd name="T2" fmla="*/ 0 w 4511"/>
              <a:gd name="T3" fmla="*/ 0 h 2426"/>
              <a:gd name="T4" fmla="*/ 4510 w 4511"/>
              <a:gd name="T5" fmla="*/ 0 h 2426"/>
            </a:gdLst>
            <a:ahLst/>
            <a:cxnLst>
              <a:cxn ang="0">
                <a:pos x="T0" y="T1"/>
              </a:cxn>
              <a:cxn ang="0">
                <a:pos x="T2" y="T3"/>
              </a:cxn>
              <a:cxn ang="0">
                <a:pos x="T4" y="T5"/>
              </a:cxn>
            </a:cxnLst>
            <a:rect l="0" t="0" r="r" b="b"/>
            <a:pathLst>
              <a:path w="4511" h="2426">
                <a:moveTo>
                  <a:pt x="0" y="2425"/>
                </a:moveTo>
                <a:lnTo>
                  <a:pt x="0" y="0"/>
                </a:lnTo>
                <a:lnTo>
                  <a:pt x="4510" y="0"/>
                </a:lnTo>
              </a:path>
            </a:pathLst>
          </a:custGeom>
          <a:noFill/>
          <a:ln w="38100" cap="flat">
            <a:solidFill>
              <a:srgbClr val="0F6FC6">
                <a:lumMod val="50000"/>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a typeface="+mn-ea"/>
            </a:endParaRPr>
          </a:p>
        </p:txBody>
      </p:sp>
      <p:sp>
        <p:nvSpPr>
          <p:cNvPr id="23" name="Freeform 38">
            <a:extLst>
              <a:ext uri="{FF2B5EF4-FFF2-40B4-BE49-F238E27FC236}">
                <a16:creationId xmlns:a16="http://schemas.microsoft.com/office/drawing/2014/main" id="{4F51D3D2-6916-3F0A-0C06-B07D574C2CFC}"/>
              </a:ext>
            </a:extLst>
          </p:cNvPr>
          <p:cNvSpPr>
            <a:spLocks noChangeArrowheads="1"/>
          </p:cNvSpPr>
          <p:nvPr/>
        </p:nvSpPr>
        <p:spPr bwMode="auto">
          <a:xfrm>
            <a:off x="1588" y="1409"/>
            <a:ext cx="1713796" cy="1713796"/>
          </a:xfrm>
          <a:custGeom>
            <a:avLst/>
            <a:gdLst>
              <a:gd name="T0" fmla="*/ 0 w 2753"/>
              <a:gd name="T1" fmla="*/ 2752 h 2753"/>
              <a:gd name="T2" fmla="*/ 2752 w 2753"/>
              <a:gd name="T3" fmla="*/ 2752 h 2753"/>
              <a:gd name="T4" fmla="*/ 2752 w 2753"/>
              <a:gd name="T5" fmla="*/ 0 h 2753"/>
              <a:gd name="T6" fmla="*/ 0 w 2753"/>
              <a:gd name="T7" fmla="*/ 0 h 2753"/>
              <a:gd name="T8" fmla="*/ 0 w 2753"/>
              <a:gd name="T9" fmla="*/ 2752 h 2753"/>
            </a:gdLst>
            <a:ahLst/>
            <a:cxnLst>
              <a:cxn ang="0">
                <a:pos x="T0" y="T1"/>
              </a:cxn>
              <a:cxn ang="0">
                <a:pos x="T2" y="T3"/>
              </a:cxn>
              <a:cxn ang="0">
                <a:pos x="T4" y="T5"/>
              </a:cxn>
              <a:cxn ang="0">
                <a:pos x="T6" y="T7"/>
              </a:cxn>
              <a:cxn ang="0">
                <a:pos x="T8" y="T9"/>
              </a:cxn>
            </a:cxnLst>
            <a:rect l="0" t="0" r="r" b="b"/>
            <a:pathLst>
              <a:path w="2753" h="2753">
                <a:moveTo>
                  <a:pt x="0" y="2752"/>
                </a:moveTo>
                <a:lnTo>
                  <a:pt x="2752" y="2752"/>
                </a:lnTo>
                <a:lnTo>
                  <a:pt x="2752" y="0"/>
                </a:lnTo>
                <a:lnTo>
                  <a:pt x="0" y="0"/>
                </a:lnTo>
                <a:lnTo>
                  <a:pt x="0" y="2752"/>
                </a:lnTo>
              </a:path>
            </a:pathLst>
          </a:custGeom>
          <a:solidFill>
            <a:srgbClr val="083763"/>
          </a:solidFill>
          <a:ln>
            <a:noFill/>
          </a:ln>
          <a:effectLst/>
        </p:spPr>
        <p:txBody>
          <a:bodyPr wrap="none" anchor="ctr"/>
          <a:lstStyle/>
          <a:p>
            <a:pPr defTabSz="914217" fontAlgn="auto">
              <a:spcBef>
                <a:spcPts val="0"/>
              </a:spcBef>
              <a:spcAft>
                <a:spcPts val="0"/>
              </a:spcAft>
              <a:defRPr/>
            </a:pPr>
            <a:endParaRPr lang="en-US" dirty="0">
              <a:solidFill>
                <a:srgbClr val="747A94"/>
              </a:solidFill>
              <a:latin typeface="Poppins" panose="00000500000000000000" pitchFamily="2" charset="0"/>
              <a:ea typeface="+mn-ea"/>
            </a:endParaRPr>
          </a:p>
        </p:txBody>
      </p:sp>
      <p:sp>
        <p:nvSpPr>
          <p:cNvPr id="24" name="Freeform 39">
            <a:extLst>
              <a:ext uri="{FF2B5EF4-FFF2-40B4-BE49-F238E27FC236}">
                <a16:creationId xmlns:a16="http://schemas.microsoft.com/office/drawing/2014/main" id="{56FA927B-80F9-AAE6-2461-6BAFDCAF4E46}"/>
              </a:ext>
            </a:extLst>
          </p:cNvPr>
          <p:cNvSpPr>
            <a:spLocks noChangeArrowheads="1"/>
          </p:cNvSpPr>
          <p:nvPr/>
        </p:nvSpPr>
        <p:spPr bwMode="auto">
          <a:xfrm>
            <a:off x="1588" y="1715205"/>
            <a:ext cx="1713796" cy="1713796"/>
          </a:xfrm>
          <a:custGeom>
            <a:avLst/>
            <a:gdLst>
              <a:gd name="T0" fmla="*/ 0 w 2753"/>
              <a:gd name="T1" fmla="*/ 2752 h 2753"/>
              <a:gd name="T2" fmla="*/ 2752 w 2753"/>
              <a:gd name="T3" fmla="*/ 2752 h 2753"/>
              <a:gd name="T4" fmla="*/ 2752 w 2753"/>
              <a:gd name="T5" fmla="*/ 0 h 2753"/>
              <a:gd name="T6" fmla="*/ 0 w 2753"/>
              <a:gd name="T7" fmla="*/ 0 h 2753"/>
              <a:gd name="T8" fmla="*/ 0 w 2753"/>
              <a:gd name="T9" fmla="*/ 2752 h 2753"/>
            </a:gdLst>
            <a:ahLst/>
            <a:cxnLst>
              <a:cxn ang="0">
                <a:pos x="T0" y="T1"/>
              </a:cxn>
              <a:cxn ang="0">
                <a:pos x="T2" y="T3"/>
              </a:cxn>
              <a:cxn ang="0">
                <a:pos x="T4" y="T5"/>
              </a:cxn>
              <a:cxn ang="0">
                <a:pos x="T6" y="T7"/>
              </a:cxn>
              <a:cxn ang="0">
                <a:pos x="T8" y="T9"/>
              </a:cxn>
            </a:cxnLst>
            <a:rect l="0" t="0" r="r" b="b"/>
            <a:pathLst>
              <a:path w="2753" h="2753">
                <a:moveTo>
                  <a:pt x="0" y="2752"/>
                </a:moveTo>
                <a:lnTo>
                  <a:pt x="2752" y="2752"/>
                </a:lnTo>
                <a:lnTo>
                  <a:pt x="2752" y="0"/>
                </a:lnTo>
                <a:lnTo>
                  <a:pt x="0" y="0"/>
                </a:lnTo>
                <a:lnTo>
                  <a:pt x="0" y="2752"/>
                </a:lnTo>
              </a:path>
            </a:pathLst>
          </a:custGeom>
          <a:solidFill>
            <a:srgbClr val="DBEFF9">
              <a:lumMod val="90000"/>
            </a:srgb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a typeface="+mn-ea"/>
            </a:endParaRPr>
          </a:p>
        </p:txBody>
      </p:sp>
      <p:sp>
        <p:nvSpPr>
          <p:cNvPr id="25" name="TextBox 24">
            <a:extLst>
              <a:ext uri="{FF2B5EF4-FFF2-40B4-BE49-F238E27FC236}">
                <a16:creationId xmlns:a16="http://schemas.microsoft.com/office/drawing/2014/main" id="{AA7D10BD-9D0B-43D4-43B5-1500AF67326E}"/>
              </a:ext>
            </a:extLst>
          </p:cNvPr>
          <p:cNvSpPr txBox="1"/>
          <p:nvPr/>
        </p:nvSpPr>
        <p:spPr>
          <a:xfrm>
            <a:off x="6856772" y="2159089"/>
            <a:ext cx="5551455" cy="1261884"/>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defTabSz="914217" fontAlgn="auto">
              <a:lnSpc>
                <a:spcPct val="100000"/>
              </a:lnSpc>
              <a:spcBef>
                <a:spcPts val="0"/>
              </a:spcBef>
              <a:spcAft>
                <a:spcPts val="0"/>
              </a:spcAft>
              <a:defRPr/>
            </a:pPr>
            <a:r>
              <a:rPr lang="en-CA" sz="4400" spc="-280" dirty="0">
                <a:solidFill>
                  <a:srgbClr val="111340"/>
                </a:solidFill>
                <a:latin typeface="Poppins" panose="00000500000000000000" pitchFamily="2" charset="0"/>
                <a:ea typeface="+mn-ea"/>
                <a:cs typeface="Poppins" panose="00000500000000000000" pitchFamily="2" charset="0"/>
              </a:rPr>
              <a:t>Questions? </a:t>
            </a:r>
          </a:p>
          <a:p>
            <a:pPr algn="l" defTabSz="914217" fontAlgn="auto">
              <a:lnSpc>
                <a:spcPct val="100000"/>
              </a:lnSpc>
              <a:spcBef>
                <a:spcPts val="0"/>
              </a:spcBef>
              <a:spcAft>
                <a:spcPts val="0"/>
              </a:spcAft>
              <a:defRPr/>
            </a:pPr>
            <a:endParaRPr lang="en-US" sz="3200" spc="-280" dirty="0">
              <a:solidFill>
                <a:srgbClr val="111340"/>
              </a:solidFill>
              <a:latin typeface="Poppins" panose="00000500000000000000" pitchFamily="2" charset="0"/>
              <a:ea typeface="+mn-ea"/>
              <a:cs typeface="Poppins" panose="00000500000000000000" pitchFamily="2" charset="0"/>
            </a:endParaRPr>
          </a:p>
        </p:txBody>
      </p:sp>
      <p:sp>
        <p:nvSpPr>
          <p:cNvPr id="26" name="TextBox 25">
            <a:extLst>
              <a:ext uri="{FF2B5EF4-FFF2-40B4-BE49-F238E27FC236}">
                <a16:creationId xmlns:a16="http://schemas.microsoft.com/office/drawing/2014/main" id="{2FB582CC-16E5-D14B-221D-B605A81E69DA}"/>
              </a:ext>
            </a:extLst>
          </p:cNvPr>
          <p:cNvSpPr txBox="1"/>
          <p:nvPr/>
        </p:nvSpPr>
        <p:spPr>
          <a:xfrm>
            <a:off x="6904923" y="2891411"/>
            <a:ext cx="5551455" cy="661720"/>
          </a:xfrm>
          <a:prstGeom prst="rect">
            <a:avLst/>
          </a:prstGeom>
          <a:noFill/>
          <a:ln cmpd="thickThin">
            <a:noFill/>
          </a:ln>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defTabSz="914217" fontAlgn="auto">
              <a:lnSpc>
                <a:spcPct val="100000"/>
              </a:lnSpc>
              <a:spcBef>
                <a:spcPts val="0"/>
              </a:spcBef>
              <a:spcAft>
                <a:spcPts val="0"/>
              </a:spcAft>
            </a:pPr>
            <a:r>
              <a:rPr lang="en-US" sz="3700" spc="-150" dirty="0">
                <a:ln w="25400">
                  <a:solidFill>
                    <a:srgbClr val="A8DADC"/>
                  </a:solidFill>
                </a:ln>
                <a:solidFill>
                  <a:srgbClr val="0F6FC6">
                    <a:lumMod val="50000"/>
                  </a:srgbClr>
                </a:solidFill>
                <a:latin typeface="Poppins" panose="00000500000000000000" pitchFamily="2" charset="0"/>
                <a:ea typeface="+mn-ea"/>
                <a:cs typeface="Poppins" panose="00000500000000000000" pitchFamily="2" charset="0"/>
              </a:rPr>
              <a:t>Thank You!</a:t>
            </a:r>
          </a:p>
        </p:txBody>
      </p:sp>
      <p:pic>
        <p:nvPicPr>
          <p:cNvPr id="27" name="Picture 26">
            <a:extLst>
              <a:ext uri="{FF2B5EF4-FFF2-40B4-BE49-F238E27FC236}">
                <a16:creationId xmlns:a16="http://schemas.microsoft.com/office/drawing/2014/main" id="{2099BB95-F89E-D272-A8BE-3881EDA99FAC}"/>
              </a:ext>
            </a:extLst>
          </p:cNvPr>
          <p:cNvPicPr>
            <a:picLocks noChangeAspect="1"/>
          </p:cNvPicPr>
          <p:nvPr/>
        </p:nvPicPr>
        <p:blipFill>
          <a:blip r:embed="rId3"/>
          <a:stretch>
            <a:fillRect/>
          </a:stretch>
        </p:blipFill>
        <p:spPr>
          <a:xfrm>
            <a:off x="8318687" y="6362085"/>
            <a:ext cx="2466906" cy="219709"/>
          </a:xfrm>
          <a:prstGeom prst="rect">
            <a:avLst/>
          </a:prstGeom>
        </p:spPr>
      </p:pic>
    </p:spTree>
    <p:extLst>
      <p:ext uri="{BB962C8B-B14F-4D97-AF65-F5344CB8AC3E}">
        <p14:creationId xmlns:p14="http://schemas.microsoft.com/office/powerpoint/2010/main" val="239519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B424363-529C-C5B5-0BB5-0A5051610F04}"/>
              </a:ext>
            </a:extLst>
          </p:cNvPr>
          <p:cNvSpPr txBox="1"/>
          <p:nvPr/>
        </p:nvSpPr>
        <p:spPr>
          <a:xfrm>
            <a:off x="656811" y="342008"/>
            <a:ext cx="8482649" cy="1077218"/>
          </a:xfrm>
          <a:prstGeom prst="rect">
            <a:avLst/>
          </a:prstGeom>
          <a:noFill/>
        </p:spPr>
        <p:txBody>
          <a:bodyPr wrap="square" rtlCol="0">
            <a:spAutoFit/>
          </a:bodyPr>
          <a:lstStyle/>
          <a:p>
            <a:pPr defTabSz="914217" fontAlgn="auto">
              <a:spcBef>
                <a:spcPts val="0"/>
              </a:spcBef>
              <a:spcAft>
                <a:spcPts val="0"/>
              </a:spcAft>
            </a:pPr>
            <a:r>
              <a:rPr lang="en-CA" sz="3200" b="1" spc="-10" dirty="0">
                <a:solidFill>
                  <a:schemeClr val="tx2">
                    <a:lumMod val="50000"/>
                  </a:schemeClr>
                </a:solidFill>
                <a:latin typeface="Poppins" panose="00000500000000000000" pitchFamily="2" charset="0"/>
              </a:rPr>
              <a:t>Appendix A</a:t>
            </a:r>
          </a:p>
          <a:p>
            <a:pPr defTabSz="914217" fontAlgn="auto">
              <a:spcBef>
                <a:spcPts val="0"/>
              </a:spcBef>
              <a:spcAft>
                <a:spcPts val="0"/>
              </a:spcAft>
            </a:pPr>
            <a:r>
              <a:rPr lang="fr-FR" sz="3200" b="0" i="0" kern="1200" spc="0" baseline="0" dirty="0">
                <a:ln>
                  <a:noFill/>
                </a:ln>
                <a:solidFill>
                  <a:srgbClr val="000000"/>
                </a:solidFill>
                <a:effectLst/>
                <a:latin typeface="Century Gothic" panose="020B0502020202020204" pitchFamily="34" charset="0"/>
                <a:ea typeface="+mn-ea"/>
                <a:cs typeface="+mn-cs"/>
              </a:rPr>
              <a:t>Self-serve</a:t>
            </a:r>
            <a:r>
              <a:rPr lang="fr-FR" sz="3200" b="0" i="0" kern="1200" spc="0" dirty="0">
                <a:ln>
                  <a:noFill/>
                </a:ln>
                <a:solidFill>
                  <a:srgbClr val="000000"/>
                </a:solidFill>
                <a:effectLst/>
                <a:latin typeface="Century Gothic" panose="020B0502020202020204" pitchFamily="34" charset="0"/>
                <a:ea typeface="+mn-ea"/>
                <a:cs typeface="+mn-cs"/>
              </a:rPr>
              <a:t> options for </a:t>
            </a:r>
            <a:r>
              <a:rPr lang="fr-FR" sz="3200" b="0" i="0" kern="1200" spc="0" baseline="0" dirty="0">
                <a:ln>
                  <a:noFill/>
                </a:ln>
                <a:solidFill>
                  <a:srgbClr val="000000"/>
                </a:solidFill>
                <a:effectLst/>
                <a:latin typeface="Century Gothic" panose="020B0502020202020204" pitchFamily="34" charset="0"/>
                <a:ea typeface="+mn-ea"/>
                <a:cs typeface="+mn-cs"/>
              </a:rPr>
              <a:t>routine </a:t>
            </a:r>
            <a:r>
              <a:rPr lang="en-CA" sz="3200" b="0" i="0" kern="1200" spc="0" baseline="0" dirty="0">
                <a:ln>
                  <a:noFill/>
                </a:ln>
                <a:solidFill>
                  <a:srgbClr val="000000"/>
                </a:solidFill>
                <a:effectLst/>
                <a:ea typeface="+mn-ea"/>
                <a:cs typeface="+mn-cs"/>
              </a:rPr>
              <a:t>requests</a:t>
            </a:r>
            <a:endParaRPr lang="en-CA" sz="3200" b="1" spc="-10" dirty="0">
              <a:solidFill>
                <a:schemeClr val="bg2">
                  <a:lumMod val="50000"/>
                </a:schemeClr>
              </a:solidFill>
              <a:latin typeface="Poppins" panose="00000500000000000000" pitchFamily="2" charset="0"/>
            </a:endParaRPr>
          </a:p>
        </p:txBody>
      </p:sp>
      <p:sp>
        <p:nvSpPr>
          <p:cNvPr id="19" name="Rectangle: Rounded Corners 18">
            <a:extLst>
              <a:ext uri="{FF2B5EF4-FFF2-40B4-BE49-F238E27FC236}">
                <a16:creationId xmlns:a16="http://schemas.microsoft.com/office/drawing/2014/main" id="{3DAF87F6-3BE6-EA6E-42A1-51603BCD9466}"/>
              </a:ext>
            </a:extLst>
          </p:cNvPr>
          <p:cNvSpPr/>
          <p:nvPr/>
        </p:nvSpPr>
        <p:spPr>
          <a:xfrm>
            <a:off x="757092" y="1608929"/>
            <a:ext cx="10453833" cy="3829845"/>
          </a:xfrm>
          <a:prstGeom prst="roundRect">
            <a:avLst>
              <a:gd name="adj" fmla="val 0"/>
            </a:avLst>
          </a:prstGeom>
          <a:solidFill>
            <a:schemeClr val="bg1">
              <a:lumMod val="95000"/>
            </a:schemeClr>
          </a:solidFill>
          <a:ln w="57150" cap="flat" cmpd="sng" algn="ctr">
            <a:solidFill>
              <a:srgbClr val="1B56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20" name="Rectangle 19">
            <a:extLst>
              <a:ext uri="{FF2B5EF4-FFF2-40B4-BE49-F238E27FC236}">
                <a16:creationId xmlns:a16="http://schemas.microsoft.com/office/drawing/2014/main" id="{B36651FC-1AC9-17FD-05D6-835108CB94B5}"/>
              </a:ext>
            </a:extLst>
          </p:cNvPr>
          <p:cNvSpPr>
            <a:spLocks/>
          </p:cNvSpPr>
          <p:nvPr/>
        </p:nvSpPr>
        <p:spPr>
          <a:xfrm>
            <a:off x="981075" y="1608929"/>
            <a:ext cx="11071225" cy="5507208"/>
          </a:xfrm>
          <a:prstGeom prst="rect">
            <a:avLst/>
          </a:prstGeom>
        </p:spPr>
        <p:txBody>
          <a:bodyPr wrap="square">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CA" sz="85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050" b="1" i="0" strike="noStrike" kern="1200" cap="none" spc="0" normalizeH="0" baseline="0" dirty="0">
                <a:ln>
                  <a:noFill/>
                </a:ln>
                <a:solidFill>
                  <a:schemeClr val="bg2">
                    <a:lumMod val="50000"/>
                  </a:schemeClr>
                </a:solidFill>
                <a:effectLst/>
                <a:uLnTx/>
                <a:uFillTx/>
                <a:latin typeface="Poppins" panose="00000500000000000000" pitchFamily="2" charset="0"/>
                <a:ea typeface="Calibri" panose="020F0502020204030204" pitchFamily="34" charset="0"/>
                <a:cs typeface="Poppins" panose="00000500000000000000" pitchFamily="2" charset="0"/>
              </a:rPr>
              <a:t>Subject</a:t>
            </a:r>
            <a:r>
              <a:rPr kumimoji="0" lang="fr-CA" sz="1050" b="1" i="0" strike="noStrike" kern="1200" cap="none" spc="0" normalizeH="0" baseline="0" noProof="0" dirty="0">
                <a:ln>
                  <a:noFill/>
                </a:ln>
                <a:solidFill>
                  <a:schemeClr val="bg2">
                    <a:lumMod val="50000"/>
                  </a:schemeClr>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CA" sz="1050" b="1" i="0" strike="noStrike" kern="1200" cap="none" spc="0" normalizeH="0" baseline="0" dirty="0">
                <a:ln>
                  <a:noFill/>
                </a:ln>
                <a:solidFill>
                  <a:schemeClr val="bg2">
                    <a:lumMod val="50000"/>
                  </a:schemeClr>
                </a:solidFill>
                <a:effectLst/>
                <a:uLnTx/>
                <a:uFillTx/>
                <a:latin typeface="Poppins" panose="00000500000000000000" pitchFamily="2" charset="0"/>
                <a:ea typeface="Calibri" panose="020F0502020204030204" pitchFamily="34" charset="0"/>
                <a:cs typeface="Poppins" panose="00000500000000000000" pitchFamily="2" charset="0"/>
              </a:rPr>
              <a:t>Phone number</a:t>
            </a:r>
            <a:r>
              <a:rPr kumimoji="0" lang="fr-CA" sz="1050" b="1" i="0" strike="noStrike" kern="1200" cap="none" spc="0" normalizeH="0" baseline="0" noProof="0" dirty="0">
                <a:ln>
                  <a:noFill/>
                </a:ln>
                <a:solidFill>
                  <a:schemeClr val="bg2">
                    <a:lumMod val="50000"/>
                  </a:schemeClr>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CA" sz="1050" b="1" i="0" strike="noStrike" kern="1200" cap="none" spc="0" normalizeH="0" baseline="0" dirty="0">
                <a:ln>
                  <a:noFill/>
                </a:ln>
                <a:solidFill>
                  <a:schemeClr val="bg2">
                    <a:lumMod val="50000"/>
                  </a:schemeClr>
                </a:solidFill>
                <a:effectLst/>
                <a:uLnTx/>
                <a:uFillTx/>
                <a:latin typeface="Poppins" panose="00000500000000000000" pitchFamily="2" charset="0"/>
                <a:ea typeface="Calibri" panose="020F0502020204030204" pitchFamily="34" charset="0"/>
                <a:cs typeface="Poppins" panose="00000500000000000000" pitchFamily="2" charset="0"/>
              </a:rPr>
              <a:t>Canada.ca link</a:t>
            </a:r>
            <a:endParaRPr kumimoji="0" lang="en-CA" sz="1050" b="0" i="0" strike="noStrike" kern="1200" cap="none" spc="0" normalizeH="0" baseline="0" dirty="0">
              <a:ln>
                <a:noFill/>
              </a:ln>
              <a:solidFill>
                <a:schemeClr val="bg2">
                  <a:lumMod val="50000"/>
                </a:schemeClr>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Proof of income (option C)			1-800-267-6999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3"/>
              </a:rPr>
              <a:t>Get a proof of income statement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Notice of assessment			1-800-959-7383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4"/>
              </a:rPr>
              <a:t>Notice of Assessment - Get a copy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Copy</a:t>
            </a:r>
            <a:r>
              <a:rPr kumimoji="0" lang="en-US" sz="850" b="0" i="0" u="none" strike="noStrike" kern="1200" cap="none" spc="0" normalizeH="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of tax slips		</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1-800-959-7383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5"/>
              </a:rPr>
              <a:t>Tax slips : Get a copy of your slips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Account statement– T1			1-800-959-7383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6"/>
              </a:rPr>
              <a:t>My Account for Individuals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Account statement-- CCB			1-800-387-1194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6"/>
              </a:rPr>
              <a:t>My Account for Individuals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Status of your T1 return/refund			1-800-959-1956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7"/>
              </a:rPr>
              <a:t>Tax refunds: Check the status of your refund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Direct deposit update			1-800-959-7383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8"/>
              </a:rPr>
              <a:t>Direct deposit - Canada Revenue Agency - Canada.ca</a:t>
            </a:r>
            <a:endPar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Change of address			1-800-959-7383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9"/>
              </a:rPr>
              <a:t>Update your CRA information: change your address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Make</a:t>
            </a:r>
            <a:r>
              <a:rPr kumimoji="0" lang="en-US" sz="850" b="0" i="0" u="none" strike="noStrike" kern="1200" cap="none" spc="0" normalizeH="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 payment	</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1-800-959-7383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0"/>
              </a:rPr>
              <a:t>Make a payment for individuals - Payments to the CRA - Canada.ca</a:t>
            </a:r>
            <a:endPar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Confirm</a:t>
            </a:r>
            <a:r>
              <a:rPr kumimoji="0" lang="en-US" sz="850" b="0" i="0" u="none" strike="noStrike" kern="1200" cap="none" spc="0" normalizeH="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your payment</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1-800-959-7383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1"/>
              </a:rPr>
              <a:t>Confirm your payment is received - Payments to the CRA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Disability Tax Credit application			1-800-959-7383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2"/>
              </a:rPr>
              <a:t>Disability Tax Credit (DTC)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My Account				1-800-959-7383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6"/>
              </a:rPr>
              <a:t>My Account for Individuals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lvl="0">
              <a:lnSpc>
                <a:spcPct val="107000"/>
              </a:lnSpc>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Child and family </a:t>
            </a:r>
            <a:r>
              <a:rPr lang="en-US" sz="850" dirty="0">
                <a:solidFill>
                  <a:prstClr val="black"/>
                </a:solidFill>
                <a:latin typeface="Poppins" panose="00000500000000000000" pitchFamily="2" charset="0"/>
                <a:ea typeface="Calibri" panose="020F0502020204030204" pitchFamily="34" charset="0"/>
                <a:cs typeface="Poppins" panose="00000500000000000000" pitchFamily="2" charset="0"/>
              </a:rPr>
              <a:t>benefits</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1-800-387-1194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3"/>
              </a:rPr>
              <a:t>Child and family benefits - Canada.ca</a:t>
            </a:r>
            <a:endPar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Request</a:t>
            </a:r>
            <a:r>
              <a:rPr kumimoji="0" lang="en-US" sz="850" b="0" i="0" u="none" strike="noStrike" kern="1200" cap="none" spc="0" normalizeH="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for information for businesses</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1-800-959-7775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4"/>
              </a:rPr>
              <a:t>Business taxes - Canada.ca</a:t>
            </a:r>
            <a:endPar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Charities				1-888-892-5667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5"/>
              </a:rPr>
              <a:t>Contact the Charities Directorate - Canada.ca</a:t>
            </a:r>
            <a:endPar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Personal income</a:t>
            </a:r>
            <a:r>
              <a:rPr kumimoji="0" lang="en-US" sz="850" b="0" i="0" u="none" strike="noStrike" kern="1200" cap="none" spc="0" normalizeH="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tax debts	</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US" sz="85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1-888-863-8661		</a:t>
            </a:r>
            <a:r>
              <a:rPr kumimoji="0" lang="en-US" sz="85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6"/>
              </a:rPr>
              <a:t>Personal debts - Canada.ca</a:t>
            </a:r>
            <a:r>
              <a:rPr kumimoji="0" lang="en-US" sz="85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Corporate income tax debts		</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1-866-291-6347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7"/>
              </a:rPr>
              <a:t>Corporate debts - Canada.ca</a:t>
            </a: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GST/HST debts				1-877-477-5069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7"/>
              </a:rPr>
              <a:t>Corporate debts - Canada.ca</a:t>
            </a:r>
            <a:endPar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Source deductions debts			1-877-448-6017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7"/>
              </a:rPr>
              <a:t>Corporate debts - Canada.ca </a:t>
            </a:r>
            <a:endPar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CCB debts				1-888-863-8664		</a:t>
            </a:r>
            <a:r>
              <a:rPr kumimoji="0" lang="en-US" sz="85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8"/>
              </a:rPr>
              <a:t>Contact the CRA – Canada Child Benefit (CCB) - Canada.ca</a:t>
            </a:r>
            <a:endParaRPr kumimoji="0" lang="en-US" sz="85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dirty="0">
              <a:ln>
                <a:noFill/>
              </a:ln>
              <a:solidFill>
                <a:srgbClr val="E7E6E6">
                  <a:lumMod val="50000"/>
                </a:srgbClr>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50" b="0" i="0" u="none" strike="noStrike" kern="1200" cap="none" spc="0" normalizeH="0" baseline="0" noProof="0" dirty="0">
              <a:ln>
                <a:noFill/>
              </a:ln>
              <a:solidFill>
                <a:srgbClr val="E7E6E6">
                  <a:lumMod val="50000"/>
                </a:srgbClr>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850" dirty="0">
              <a:solidFill>
                <a:srgbClr val="E7E6E6">
                  <a:lumMod val="50000"/>
                </a:srgbClr>
              </a:solidFill>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50" b="0" i="0" u="none" strike="noStrike" kern="1200" cap="none" spc="0" normalizeH="0" baseline="0" noProof="0" dirty="0">
              <a:ln>
                <a:noFill/>
              </a:ln>
              <a:solidFill>
                <a:srgbClr val="E7E6E6">
                  <a:lumMod val="50000"/>
                </a:srgbClr>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50" b="0" i="0" u="none" strike="noStrike" kern="1200" cap="none" spc="0" normalizeH="0" baseline="0" noProof="0" dirty="0">
              <a:ln>
                <a:noFill/>
              </a:ln>
              <a:solidFill>
                <a:srgbClr val="E7E6E6">
                  <a:lumMod val="50000"/>
                </a:srgbClr>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dirty="0">
                <a:ln>
                  <a:noFill/>
                </a:ln>
                <a:solidFill>
                  <a:schemeClr val="tx1">
                    <a:lumMod val="95000"/>
                    <a:lumOff val="5000"/>
                  </a:schemeClr>
                </a:solidFill>
                <a:effectLst/>
                <a:uLnTx/>
                <a:uFillTx/>
                <a:latin typeface="Poppins" panose="00000500000000000000" pitchFamily="2" charset="0"/>
                <a:cs typeface="Poppins" panose="00000500000000000000" pitchFamily="2" charset="0"/>
              </a:rPr>
              <a:t>* To access the link, please right-click on the appropriate link and select “open link” or press Ctrl and click on the link</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CA" sz="850" b="0" i="0" u="none" strike="noStrike" kern="1200" cap="none" spc="0" normalizeH="0" baseline="0" noProof="0" dirty="0">
              <a:ln>
                <a:noFill/>
              </a:ln>
              <a:solidFill>
                <a:srgbClr val="E7E6E6">
                  <a:lumMod val="50000"/>
                </a:srgbClr>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5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5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5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FC35B493-1570-CCFA-7AC2-D9E4B12FA29B}"/>
              </a:ext>
            </a:extLst>
          </p:cNvPr>
          <p:cNvPicPr>
            <a:picLocks noChangeAspect="1"/>
          </p:cNvPicPr>
          <p:nvPr/>
        </p:nvPicPr>
        <p:blipFill>
          <a:blip r:embed="rId19"/>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187746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2003656-A804-94DB-2C91-265BF461B490}"/>
              </a:ext>
            </a:extLst>
          </p:cNvPr>
          <p:cNvSpPr txBox="1"/>
          <p:nvPr/>
        </p:nvSpPr>
        <p:spPr>
          <a:xfrm>
            <a:off x="656811" y="342008"/>
            <a:ext cx="8482649" cy="1077218"/>
          </a:xfrm>
          <a:prstGeom prst="rect">
            <a:avLst/>
          </a:prstGeom>
          <a:noFill/>
        </p:spPr>
        <p:txBody>
          <a:bodyPr wrap="square" rtlCol="0">
            <a:spAutoFit/>
          </a:bodyPr>
          <a:lstStyle/>
          <a:p>
            <a:pPr defTabSz="914217" fontAlgn="auto">
              <a:spcBef>
                <a:spcPts val="0"/>
              </a:spcBef>
              <a:spcAft>
                <a:spcPts val="0"/>
              </a:spcAft>
            </a:pPr>
            <a:r>
              <a:rPr lang="en-CA" sz="3200" b="1" spc="-10" dirty="0">
                <a:solidFill>
                  <a:schemeClr val="tx2">
                    <a:lumMod val="50000"/>
                  </a:schemeClr>
                </a:solidFill>
                <a:latin typeface="Poppins" panose="00000500000000000000" pitchFamily="2" charset="0"/>
              </a:rPr>
              <a:t>Appendix A (cont’d)</a:t>
            </a:r>
          </a:p>
          <a:p>
            <a:pPr defTabSz="914217" fontAlgn="auto">
              <a:spcBef>
                <a:spcPts val="0"/>
              </a:spcBef>
              <a:spcAft>
                <a:spcPts val="0"/>
              </a:spcAft>
            </a:pPr>
            <a:r>
              <a:rPr lang="fr-FR" sz="3200" b="0" i="0" kern="1200" spc="0" baseline="0" dirty="0">
                <a:ln>
                  <a:noFill/>
                </a:ln>
                <a:solidFill>
                  <a:srgbClr val="000000"/>
                </a:solidFill>
                <a:effectLst/>
                <a:latin typeface="Century Gothic" panose="020B0502020202020204" pitchFamily="34" charset="0"/>
                <a:ea typeface="+mn-ea"/>
                <a:cs typeface="+mn-cs"/>
              </a:rPr>
              <a:t>Other self-serve options</a:t>
            </a:r>
            <a:endParaRPr lang="en-CA" sz="3200" b="1" spc="-10" dirty="0">
              <a:solidFill>
                <a:schemeClr val="bg2">
                  <a:lumMod val="50000"/>
                </a:schemeClr>
              </a:solidFill>
              <a:latin typeface="Poppins" panose="00000500000000000000" pitchFamily="2" charset="0"/>
            </a:endParaRPr>
          </a:p>
        </p:txBody>
      </p:sp>
      <p:sp>
        <p:nvSpPr>
          <p:cNvPr id="19" name="Rectangle: Rounded Corners 18">
            <a:extLst>
              <a:ext uri="{FF2B5EF4-FFF2-40B4-BE49-F238E27FC236}">
                <a16:creationId xmlns:a16="http://schemas.microsoft.com/office/drawing/2014/main" id="{65B88E50-2447-D6D1-2233-AE427A068AB5}"/>
              </a:ext>
            </a:extLst>
          </p:cNvPr>
          <p:cNvSpPr/>
          <p:nvPr/>
        </p:nvSpPr>
        <p:spPr>
          <a:xfrm>
            <a:off x="757092" y="1608929"/>
            <a:ext cx="10453833" cy="4144171"/>
          </a:xfrm>
          <a:prstGeom prst="roundRect">
            <a:avLst>
              <a:gd name="adj" fmla="val 0"/>
            </a:avLst>
          </a:prstGeom>
          <a:solidFill>
            <a:schemeClr val="bg1">
              <a:lumMod val="95000"/>
            </a:schemeClr>
          </a:solidFill>
          <a:ln w="57150" cap="flat" cmpd="sng" algn="ctr">
            <a:solidFill>
              <a:srgbClr val="1B56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20" name="Rectangle 19">
            <a:extLst>
              <a:ext uri="{FF2B5EF4-FFF2-40B4-BE49-F238E27FC236}">
                <a16:creationId xmlns:a16="http://schemas.microsoft.com/office/drawing/2014/main" id="{5FD76B6D-1409-B968-20CC-16390DD040B6}"/>
              </a:ext>
            </a:extLst>
          </p:cNvPr>
          <p:cNvSpPr>
            <a:spLocks/>
          </p:cNvSpPr>
          <p:nvPr/>
        </p:nvSpPr>
        <p:spPr>
          <a:xfrm>
            <a:off x="838200" y="1647029"/>
            <a:ext cx="10515600" cy="4775897"/>
          </a:xfrm>
          <a:prstGeom prst="rect">
            <a:avLst/>
          </a:prstGeom>
        </p:spPr>
        <p:txBody>
          <a:bodyPr wrap="square">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b="1" dirty="0">
                <a:solidFill>
                  <a:schemeClr val="bg2">
                    <a:lumMod val="50000"/>
                  </a:schemeClr>
                </a:solidFill>
                <a:latin typeface="Poppins" panose="00000500000000000000" pitchFamily="2" charset="0"/>
                <a:cs typeface="Poppins" panose="00000500000000000000" pitchFamily="2" charset="0"/>
              </a:rPr>
              <a:t>Self-serve options for most popular forms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3"/>
              </a:rPr>
              <a:t>RC325 Address change request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4"/>
              </a:rPr>
              <a:t>Canada direct deposit enrolment form - Direct deposit - Receiver General of Canada - PSPC - Canada.ca (tpsgc-pwgsc.gc.ca)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5"/>
              </a:rPr>
              <a:t>RC66 Canada Child Benefits Application includes federal, provincial, and territorial programs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6"/>
              </a:rPr>
              <a:t>RC65 Marital status change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7"/>
              </a:rPr>
              <a:t>T1213OAS Request to Reduce Old Age Security Recovery Tax at Source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8"/>
              </a:rPr>
              <a:t>T1213 Request to Reduce Tax Deductions at Source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9"/>
              </a:rPr>
              <a:t>RC4288 Request for Taxpayer Relief - Cancel or Waive Penalties and Interest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0"/>
              </a:rPr>
              <a:t>RC552 Appointing a Representative for a Deceased Person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1"/>
              </a:rPr>
              <a:t>T400A Notice of Objection - Income Tax Act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2"/>
              </a:rPr>
              <a:t>T2201 Disability Tax Credit Certificate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3"/>
              </a:rPr>
              <a:t>T1-ADJ T1 Adjustment Request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4"/>
              </a:rPr>
              <a:t>RC193 Service Feedback - Canada.ca</a:t>
            </a:r>
            <a:endParaRPr kumimoji="0" lang="en-US" sz="1000" b="0" i="0" u="none" strike="noStrike" kern="1200" cap="none" spc="0" normalizeH="0" baseline="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0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en-CA" sz="1400" b="1" dirty="0">
                <a:solidFill>
                  <a:schemeClr val="bg2">
                    <a:lumMod val="50000"/>
                  </a:schemeClr>
                </a:solidFill>
                <a:latin typeface="Poppins" panose="00000500000000000000" pitchFamily="2" charset="0"/>
                <a:cs typeface="Poppins" panose="00000500000000000000" pitchFamily="2" charset="0"/>
              </a:rPr>
              <a:t>Other</a:t>
            </a:r>
            <a:r>
              <a:rPr lang="fr-CA" sz="1400" b="1" dirty="0">
                <a:solidFill>
                  <a:schemeClr val="bg2">
                    <a:lumMod val="50000"/>
                  </a:schemeClr>
                </a:solidFill>
                <a:latin typeface="Poppins" panose="00000500000000000000" pitchFamily="2" charset="0"/>
                <a:cs typeface="Poppins" panose="00000500000000000000" pitchFamily="2" charset="0"/>
              </a:rPr>
              <a:t> </a:t>
            </a:r>
            <a:r>
              <a:rPr lang="en-CA" sz="1400" b="1" dirty="0">
                <a:solidFill>
                  <a:schemeClr val="bg2">
                    <a:lumMod val="50000"/>
                  </a:schemeClr>
                </a:solidFill>
                <a:latin typeface="Poppins" panose="00000500000000000000" pitchFamily="2" charset="0"/>
                <a:cs typeface="Poppins" panose="00000500000000000000" pitchFamily="2" charset="0"/>
              </a:rPr>
              <a:t>Useful</a:t>
            </a:r>
            <a:r>
              <a:rPr lang="fr-CA" sz="1400" b="1" dirty="0">
                <a:solidFill>
                  <a:schemeClr val="bg2">
                    <a:lumMod val="50000"/>
                  </a:schemeClr>
                </a:solidFill>
                <a:latin typeface="Poppins" panose="00000500000000000000" pitchFamily="2" charset="0"/>
                <a:cs typeface="Poppins" panose="00000500000000000000" pitchFamily="2" charset="0"/>
              </a:rPr>
              <a:t> </a:t>
            </a:r>
            <a:r>
              <a:rPr lang="en-CA" sz="1400" b="1" dirty="0">
                <a:solidFill>
                  <a:schemeClr val="bg2">
                    <a:lumMod val="50000"/>
                  </a:schemeClr>
                </a:solidFill>
                <a:latin typeface="Poppins" panose="00000500000000000000" pitchFamily="2" charset="0"/>
                <a:cs typeface="Poppins" panose="00000500000000000000" pitchFamily="2" charset="0"/>
              </a:rPr>
              <a:t>Links</a:t>
            </a:r>
            <a:endPar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000" b="0" i="0" u="sng" strike="noStrike" kern="1200" cap="none" spc="0" normalizeH="0" baseline="0" noProof="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5"/>
              </a:rPr>
              <a:t>Check CRA processing times - Canada.ca</a:t>
            </a:r>
            <a:endParaRPr kumimoji="0" lang="en-CA" sz="10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000" b="0" i="0" u="sng" strike="noStrike" kern="1200" cap="none" spc="0" normalizeH="0" baseline="0" noProof="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6"/>
              </a:rPr>
              <a:t>Types of </a:t>
            </a:r>
            <a:r>
              <a:rPr kumimoji="0" lang="en-CA"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6"/>
              </a:rPr>
              <a:t>review</a:t>
            </a:r>
            <a:r>
              <a:rPr kumimoji="0" lang="fr-CA" sz="1000" b="0" i="0" u="sng" strike="noStrike" kern="1200" cap="none" spc="0" normalizeH="0" baseline="0" noProof="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6"/>
              </a:rPr>
              <a:t> - Canada.ca</a:t>
            </a:r>
            <a:endParaRPr kumimoji="0" lang="en-CA" sz="10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000" b="0" i="0" u="sng" strike="noStrike" kern="1200" cap="none" spc="0" normalizeH="0" baseline="0" noProof="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7"/>
              </a:rPr>
              <a:t>Review of your tax return - Canada.ca</a:t>
            </a:r>
            <a:endParaRPr kumimoji="0" lang="en-CA" sz="10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000" b="0" i="0" u="sng" strike="noStrike" kern="1200" cap="none" spc="0" normalizeH="0" baseline="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8"/>
              </a:rPr>
              <a:t>Responding</a:t>
            </a:r>
            <a:r>
              <a:rPr kumimoji="0" lang="fr-CA" sz="1000" b="0" i="0" u="sng" strike="noStrike" kern="1200" cap="none" spc="0" normalizeH="0" baseline="0" noProof="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8"/>
              </a:rPr>
              <a:t> to us - Canada.ca</a:t>
            </a:r>
            <a:endParaRPr kumimoji="0" lang="en-CA" sz="10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000" b="0" i="0" u="sng" strike="noStrike" kern="1200" cap="none" spc="0" normalizeH="0" baseline="0" noProof="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9"/>
              </a:rPr>
              <a:t>COVID-19 benefits and your taxes</a:t>
            </a:r>
            <a:endParaRPr kumimoji="0" lang="en-CA" sz="10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000" b="0" i="0" u="sng" strike="noStrike" kern="1200" cap="none" spc="0" normalizeH="0" baseline="0" noProof="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19"/>
              </a:rPr>
              <a:t>Repay COVID-19 benefits: Payments to the CRA - Canada.ca</a:t>
            </a:r>
            <a:endParaRPr kumimoji="0" lang="en-CA" sz="10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000" b="0" i="0" u="sng" strike="noStrike" kern="1200" cap="none" spc="0" normalizeH="0" baseline="0" noProof="0" dirty="0">
                <a:ln>
                  <a:noFill/>
                </a:ln>
                <a:solidFill>
                  <a:srgbClr val="0000FF"/>
                </a:solidFill>
                <a:effectLst/>
                <a:uLnTx/>
                <a:uFillTx/>
                <a:latin typeface="Poppins" panose="00000500000000000000" pitchFamily="2" charset="0"/>
                <a:ea typeface="Calibri" panose="020F0502020204030204" pitchFamily="34" charset="0"/>
                <a:cs typeface="Poppins" panose="00000500000000000000" pitchFamily="2" charset="0"/>
                <a:hlinkClick r:id="rId20"/>
              </a:rPr>
              <a:t>Slam the scam – Protect yourself against fraud - Canada.ca</a:t>
            </a:r>
            <a:endParaRPr kumimoji="0" lang="en-CA" sz="10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a:defRPr/>
            </a:pPr>
            <a:r>
              <a:rPr kumimoji="0" lang="fr-FR" sz="1000" b="0" i="0" u="none" strike="noStrike" kern="1200" cap="none" spc="0" normalizeH="0" baseline="0" noProof="0" dirty="0">
                <a:ln>
                  <a:noFill/>
                </a:ln>
                <a:solidFill>
                  <a:srgbClr val="E7E6E6">
                    <a:lumMod val="50000"/>
                  </a:srgbClr>
                </a:solidFill>
                <a:effectLst/>
                <a:uLnTx/>
                <a:uFillTx/>
                <a:latin typeface="Poppins" panose="00000500000000000000" pitchFamily="2" charset="0"/>
                <a:cs typeface="Poppins" panose="00000500000000000000" pitchFamily="2" charset="0"/>
              </a:rPr>
              <a:t>* </a:t>
            </a:r>
            <a:r>
              <a:rPr lang="en-US" sz="1000" dirty="0">
                <a:solidFill>
                  <a:srgbClr val="242424"/>
                </a:solidFill>
                <a:latin typeface="Poppins" panose="00000500000000000000" pitchFamily="2" charset="0"/>
                <a:cs typeface="Poppins" panose="00000500000000000000" pitchFamily="2" charset="0"/>
              </a:rPr>
              <a:t>To access the link, please right-click on the appropriate link and select “open link” or press Ctrl and click on the link</a:t>
            </a:r>
            <a:endParaRPr kumimoji="0" lang="fr-FR" sz="1800" b="0" i="0" u="none" strike="sngStrike" kern="1200" cap="none" spc="0" normalizeH="0" baseline="0" noProof="0" dirty="0">
              <a:ln>
                <a:noFill/>
              </a:ln>
              <a:solidFill>
                <a:srgbClr val="E7E6E6">
                  <a:lumMod val="50000"/>
                </a:srgbClr>
              </a:solidFill>
              <a:effectLst/>
              <a:uLnTx/>
              <a:uFillTx/>
              <a:latin typeface="Poppins" panose="00000500000000000000" pitchFamily="2" charset="0"/>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E4F06CF7-FE00-3DE4-99D3-C481769759ED}"/>
              </a:ext>
            </a:extLst>
          </p:cNvPr>
          <p:cNvPicPr>
            <a:picLocks noChangeAspect="1"/>
          </p:cNvPicPr>
          <p:nvPr/>
        </p:nvPicPr>
        <p:blipFill>
          <a:blip r:embed="rId21"/>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271201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295FC7-3125-6925-4E97-CF12F5B3A55D}"/>
              </a:ext>
            </a:extLst>
          </p:cNvPr>
          <p:cNvSpPr/>
          <p:nvPr/>
        </p:nvSpPr>
        <p:spPr>
          <a:xfrm>
            <a:off x="5308" y="1583316"/>
            <a:ext cx="3650840" cy="5180900"/>
          </a:xfrm>
          <a:prstGeom prst="roundRect">
            <a:avLst>
              <a:gd name="adj" fmla="val 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ヒラギノ角ゴ Pro W3" pitchFamily="127" charset="-128"/>
            </a:endParaRPr>
          </a:p>
        </p:txBody>
      </p:sp>
      <p:sp>
        <p:nvSpPr>
          <p:cNvPr id="246" name="Rectangle: Rounded Corners 245">
            <a:extLst>
              <a:ext uri="{FF2B5EF4-FFF2-40B4-BE49-F238E27FC236}">
                <a16:creationId xmlns:a16="http://schemas.microsoft.com/office/drawing/2014/main" id="{DE6E6E54-2D14-8C2C-2325-1372F6FB6A51}"/>
              </a:ext>
            </a:extLst>
          </p:cNvPr>
          <p:cNvSpPr/>
          <p:nvPr/>
        </p:nvSpPr>
        <p:spPr>
          <a:xfrm>
            <a:off x="7764123" y="1591374"/>
            <a:ext cx="3538964" cy="5180901"/>
          </a:xfrm>
          <a:prstGeom prst="roundRect">
            <a:avLst>
              <a:gd name="adj" fmla="val 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245" name="Rectangle: Rounded Corners 244">
            <a:extLst>
              <a:ext uri="{FF2B5EF4-FFF2-40B4-BE49-F238E27FC236}">
                <a16:creationId xmlns:a16="http://schemas.microsoft.com/office/drawing/2014/main" id="{48F464A9-B2C0-1091-E16B-8D3DACDCCEBC}"/>
              </a:ext>
            </a:extLst>
          </p:cNvPr>
          <p:cNvSpPr/>
          <p:nvPr/>
        </p:nvSpPr>
        <p:spPr>
          <a:xfrm>
            <a:off x="3920063" y="1591375"/>
            <a:ext cx="3538964" cy="5180900"/>
          </a:xfrm>
          <a:prstGeom prst="roundRect">
            <a:avLst>
              <a:gd name="adj" fmla="val 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6" name="Title 5"/>
          <p:cNvSpPr>
            <a:spLocks noGrp="1"/>
          </p:cNvSpPr>
          <p:nvPr>
            <p:ph type="title"/>
          </p:nvPr>
        </p:nvSpPr>
        <p:spPr>
          <a:xfrm>
            <a:off x="-1715399" y="343585"/>
            <a:ext cx="10674851" cy="482508"/>
          </a:xfrm>
        </p:spPr>
        <p:txBody>
          <a:bodyPr/>
          <a:lstStyle/>
          <a:p>
            <a:pPr algn="ctr">
              <a:lnSpc>
                <a:spcPts val="1800"/>
              </a:lnSpc>
            </a:pPr>
            <a:r>
              <a:rPr lang="en-CA" sz="3600" spc="-10" dirty="0">
                <a:solidFill>
                  <a:schemeClr val="tx2">
                    <a:lumMod val="50000"/>
                  </a:schemeClr>
                </a:solidFill>
                <a:latin typeface="Poppins" panose="00000500000000000000" pitchFamily="2" charset="0"/>
                <a:ea typeface="+mn-ea"/>
                <a:cs typeface="+mn-cs"/>
              </a:rPr>
              <a:t>Contacting the CRA - General</a:t>
            </a:r>
          </a:p>
        </p:txBody>
      </p:sp>
      <p:sp>
        <p:nvSpPr>
          <p:cNvPr id="127" name="Freeform: Shape 126">
            <a:extLst>
              <a:ext uri="{FF2B5EF4-FFF2-40B4-BE49-F238E27FC236}">
                <a16:creationId xmlns:a16="http://schemas.microsoft.com/office/drawing/2014/main" id="{E30BB3AA-D15D-1EB0-37BE-A1FCEFCE7321}"/>
              </a:ext>
            </a:extLst>
          </p:cNvPr>
          <p:cNvSpPr>
            <a:spLocks/>
          </p:cNvSpPr>
          <p:nvPr/>
        </p:nvSpPr>
        <p:spPr bwMode="auto">
          <a:xfrm>
            <a:off x="-379" y="3931511"/>
            <a:ext cx="3483858" cy="1500225"/>
          </a:xfrm>
          <a:custGeom>
            <a:avLst/>
            <a:gdLst>
              <a:gd name="connsiteX0" fmla="*/ 673100 w 8428038"/>
              <a:gd name="connsiteY0" fmla="*/ 879475 h 3321050"/>
              <a:gd name="connsiteX1" fmla="*/ 8428038 w 8428038"/>
              <a:gd name="connsiteY1" fmla="*/ 879475 h 3321050"/>
              <a:gd name="connsiteX2" fmla="*/ 8428038 w 8428038"/>
              <a:gd name="connsiteY2" fmla="*/ 2860675 h 3321050"/>
              <a:gd name="connsiteX3" fmla="*/ 7499350 w 8428038"/>
              <a:gd name="connsiteY3" fmla="*/ 3321050 h 3321050"/>
              <a:gd name="connsiteX4" fmla="*/ 7499350 w 8428038"/>
              <a:gd name="connsiteY4" fmla="*/ 2860675 h 3321050"/>
              <a:gd name="connsiteX5" fmla="*/ 6986498 w 8428038"/>
              <a:gd name="connsiteY5" fmla="*/ 2860675 h 3321050"/>
              <a:gd name="connsiteX6" fmla="*/ 6683576 w 8428038"/>
              <a:gd name="connsiteY6" fmla="*/ 2860675 h 3321050"/>
              <a:gd name="connsiteX7" fmla="*/ 673100 w 8428038"/>
              <a:gd name="connsiteY7" fmla="*/ 2860675 h 3321050"/>
              <a:gd name="connsiteX8" fmla="*/ 0 w 8428038"/>
              <a:gd name="connsiteY8" fmla="*/ 0 h 3321050"/>
              <a:gd name="connsiteX9" fmla="*/ 673100 w 8428038"/>
              <a:gd name="connsiteY9" fmla="*/ 877456 h 3321050"/>
              <a:gd name="connsiteX10" fmla="*/ 673100 w 8428038"/>
              <a:gd name="connsiteY10" fmla="*/ 2860675 h 3321050"/>
              <a:gd name="connsiteX11" fmla="*/ 0 w 8428038"/>
              <a:gd name="connsiteY11" fmla="*/ 2009093 h 332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28038" h="3321050">
                <a:moveTo>
                  <a:pt x="673100" y="879475"/>
                </a:moveTo>
                <a:lnTo>
                  <a:pt x="8428038" y="879475"/>
                </a:lnTo>
                <a:lnTo>
                  <a:pt x="8428038" y="2860675"/>
                </a:lnTo>
                <a:lnTo>
                  <a:pt x="7499350" y="3321050"/>
                </a:lnTo>
                <a:lnTo>
                  <a:pt x="7499350" y="2860675"/>
                </a:lnTo>
                <a:lnTo>
                  <a:pt x="6986498" y="2860675"/>
                </a:lnTo>
                <a:lnTo>
                  <a:pt x="6683576" y="2860675"/>
                </a:lnTo>
                <a:lnTo>
                  <a:pt x="673100" y="2860675"/>
                </a:lnTo>
                <a:close/>
                <a:moveTo>
                  <a:pt x="0" y="0"/>
                </a:moveTo>
                <a:lnTo>
                  <a:pt x="673100" y="877456"/>
                </a:lnTo>
                <a:lnTo>
                  <a:pt x="673100" y="2860675"/>
                </a:lnTo>
                <a:lnTo>
                  <a:pt x="0" y="2009093"/>
                </a:lnTo>
                <a:close/>
              </a:path>
            </a:pathLst>
          </a:custGeom>
          <a:solidFill>
            <a:srgbClr val="5B9BD5">
              <a:lumMod val="75000"/>
            </a:srgbClr>
          </a:solidFill>
          <a:ln>
            <a:noFill/>
          </a:ln>
        </p:spPr>
        <p:txBody>
          <a:bodyPr vert="horz" wrap="square" lIns="45720" tIns="22860" rIns="45720" bIns="2286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28" name="Freeform: Shape 127">
            <a:extLst>
              <a:ext uri="{FF2B5EF4-FFF2-40B4-BE49-F238E27FC236}">
                <a16:creationId xmlns:a16="http://schemas.microsoft.com/office/drawing/2014/main" id="{D9A8F443-EA44-CF8B-65DE-AEC1EFEC843C}"/>
              </a:ext>
            </a:extLst>
          </p:cNvPr>
          <p:cNvSpPr>
            <a:spLocks/>
          </p:cNvSpPr>
          <p:nvPr/>
        </p:nvSpPr>
        <p:spPr bwMode="auto">
          <a:xfrm>
            <a:off x="-379" y="2735789"/>
            <a:ext cx="3483858" cy="1500943"/>
          </a:xfrm>
          <a:custGeom>
            <a:avLst/>
            <a:gdLst>
              <a:gd name="connsiteX0" fmla="*/ 0 w 8428038"/>
              <a:gd name="connsiteY0" fmla="*/ 0 h 3322638"/>
              <a:gd name="connsiteX1" fmla="*/ 673100 w 8428038"/>
              <a:gd name="connsiteY1" fmla="*/ 877456 h 3322638"/>
              <a:gd name="connsiteX2" fmla="*/ 673100 w 8428038"/>
              <a:gd name="connsiteY2" fmla="*/ 879475 h 3322638"/>
              <a:gd name="connsiteX3" fmla="*/ 8428038 w 8428038"/>
              <a:gd name="connsiteY3" fmla="*/ 879475 h 3322638"/>
              <a:gd name="connsiteX4" fmla="*/ 8428038 w 8428038"/>
              <a:gd name="connsiteY4" fmla="*/ 2860675 h 3322638"/>
              <a:gd name="connsiteX5" fmla="*/ 7499350 w 8428038"/>
              <a:gd name="connsiteY5" fmla="*/ 3322638 h 3322638"/>
              <a:gd name="connsiteX6" fmla="*/ 7499350 w 8428038"/>
              <a:gd name="connsiteY6" fmla="*/ 2860675 h 3322638"/>
              <a:gd name="connsiteX7" fmla="*/ 6986498 w 8428038"/>
              <a:gd name="connsiteY7" fmla="*/ 2860675 h 3322638"/>
              <a:gd name="connsiteX8" fmla="*/ 6683576 w 8428038"/>
              <a:gd name="connsiteY8" fmla="*/ 2860675 h 3322638"/>
              <a:gd name="connsiteX9" fmla="*/ 673100 w 8428038"/>
              <a:gd name="connsiteY9" fmla="*/ 2860675 h 3322638"/>
              <a:gd name="connsiteX10" fmla="*/ 673100 w 8428038"/>
              <a:gd name="connsiteY10" fmla="*/ 2860675 h 3322638"/>
              <a:gd name="connsiteX11" fmla="*/ 673100 w 8428038"/>
              <a:gd name="connsiteY11" fmla="*/ 2860675 h 3322638"/>
              <a:gd name="connsiteX12" fmla="*/ 0 w 8428038"/>
              <a:gd name="connsiteY12" fmla="*/ 2009093 h 332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8038" h="3322638">
                <a:moveTo>
                  <a:pt x="0" y="0"/>
                </a:moveTo>
                <a:lnTo>
                  <a:pt x="673100" y="877456"/>
                </a:lnTo>
                <a:lnTo>
                  <a:pt x="673100" y="879475"/>
                </a:lnTo>
                <a:lnTo>
                  <a:pt x="8428038" y="879475"/>
                </a:lnTo>
                <a:lnTo>
                  <a:pt x="8428038" y="2860675"/>
                </a:lnTo>
                <a:lnTo>
                  <a:pt x="7499350" y="3322638"/>
                </a:lnTo>
                <a:lnTo>
                  <a:pt x="7499350" y="2860675"/>
                </a:lnTo>
                <a:lnTo>
                  <a:pt x="6986498" y="2860675"/>
                </a:lnTo>
                <a:lnTo>
                  <a:pt x="6683576" y="2860675"/>
                </a:lnTo>
                <a:lnTo>
                  <a:pt x="673100" y="2860675"/>
                </a:lnTo>
                <a:lnTo>
                  <a:pt x="673100" y="2860675"/>
                </a:lnTo>
                <a:lnTo>
                  <a:pt x="673100" y="2860675"/>
                </a:lnTo>
                <a:lnTo>
                  <a:pt x="0" y="2009093"/>
                </a:lnTo>
                <a:close/>
              </a:path>
            </a:pathLst>
          </a:custGeom>
          <a:solidFill>
            <a:srgbClr val="4472C4">
              <a:lumMod val="75000"/>
            </a:srgbClr>
          </a:solidFill>
          <a:ln>
            <a:noFill/>
          </a:ln>
        </p:spPr>
        <p:txBody>
          <a:bodyPr vert="horz" wrap="square" lIns="45720" tIns="22860" rIns="45720" bIns="2286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29" name="Freeform: Shape 128">
            <a:extLst>
              <a:ext uri="{FF2B5EF4-FFF2-40B4-BE49-F238E27FC236}">
                <a16:creationId xmlns:a16="http://schemas.microsoft.com/office/drawing/2014/main" id="{AFE1E4EA-A6E5-AB65-2AFA-D298F128C851}"/>
              </a:ext>
            </a:extLst>
          </p:cNvPr>
          <p:cNvSpPr>
            <a:spLocks/>
          </p:cNvSpPr>
          <p:nvPr/>
        </p:nvSpPr>
        <p:spPr bwMode="auto">
          <a:xfrm>
            <a:off x="-379" y="1583318"/>
            <a:ext cx="3483858" cy="1500225"/>
          </a:xfrm>
          <a:custGeom>
            <a:avLst/>
            <a:gdLst>
              <a:gd name="connsiteX0" fmla="*/ 673100 w 8428038"/>
              <a:gd name="connsiteY0" fmla="*/ 877887 h 3321050"/>
              <a:gd name="connsiteX1" fmla="*/ 8428038 w 8428038"/>
              <a:gd name="connsiteY1" fmla="*/ 877887 h 3321050"/>
              <a:gd name="connsiteX2" fmla="*/ 8428038 w 8428038"/>
              <a:gd name="connsiteY2" fmla="*/ 2860675 h 3321050"/>
              <a:gd name="connsiteX3" fmla="*/ 7499350 w 8428038"/>
              <a:gd name="connsiteY3" fmla="*/ 3321050 h 3321050"/>
              <a:gd name="connsiteX4" fmla="*/ 7499350 w 8428038"/>
              <a:gd name="connsiteY4" fmla="*/ 2860675 h 3321050"/>
              <a:gd name="connsiteX5" fmla="*/ 6986498 w 8428038"/>
              <a:gd name="connsiteY5" fmla="*/ 2860675 h 3321050"/>
              <a:gd name="connsiteX6" fmla="*/ 6683576 w 8428038"/>
              <a:gd name="connsiteY6" fmla="*/ 2860675 h 3321050"/>
              <a:gd name="connsiteX7" fmla="*/ 673100 w 8428038"/>
              <a:gd name="connsiteY7" fmla="*/ 2860675 h 3321050"/>
              <a:gd name="connsiteX8" fmla="*/ 0 w 8428038"/>
              <a:gd name="connsiteY8" fmla="*/ 0 h 3321050"/>
              <a:gd name="connsiteX9" fmla="*/ 673100 w 8428038"/>
              <a:gd name="connsiteY9" fmla="*/ 877456 h 3321050"/>
              <a:gd name="connsiteX10" fmla="*/ 673100 w 8428038"/>
              <a:gd name="connsiteY10" fmla="*/ 2860675 h 3321050"/>
              <a:gd name="connsiteX11" fmla="*/ 0 w 8428038"/>
              <a:gd name="connsiteY11" fmla="*/ 2009093 h 332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28038" h="3321050">
                <a:moveTo>
                  <a:pt x="673100" y="877887"/>
                </a:moveTo>
                <a:lnTo>
                  <a:pt x="8428038" y="877887"/>
                </a:lnTo>
                <a:lnTo>
                  <a:pt x="8428038" y="2860675"/>
                </a:lnTo>
                <a:lnTo>
                  <a:pt x="7499350" y="3321050"/>
                </a:lnTo>
                <a:lnTo>
                  <a:pt x="7499350" y="2860675"/>
                </a:lnTo>
                <a:lnTo>
                  <a:pt x="6986498" y="2860675"/>
                </a:lnTo>
                <a:lnTo>
                  <a:pt x="6683576" y="2860675"/>
                </a:lnTo>
                <a:lnTo>
                  <a:pt x="673100" y="2860675"/>
                </a:lnTo>
                <a:close/>
                <a:moveTo>
                  <a:pt x="0" y="0"/>
                </a:moveTo>
                <a:lnTo>
                  <a:pt x="673100" y="877456"/>
                </a:lnTo>
                <a:lnTo>
                  <a:pt x="673100" y="2860675"/>
                </a:lnTo>
                <a:lnTo>
                  <a:pt x="0" y="2009093"/>
                </a:lnTo>
                <a:close/>
              </a:path>
            </a:pathLst>
          </a:custGeom>
          <a:solidFill>
            <a:schemeClr val="bg2">
              <a:lumMod val="75000"/>
            </a:schemeClr>
          </a:solidFill>
          <a:ln>
            <a:noFill/>
          </a:ln>
        </p:spPr>
        <p:txBody>
          <a:bodyPr vert="horz" wrap="square" lIns="45720" tIns="22860" rIns="45720" bIns="2286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30" name="Freeform 82">
            <a:extLst>
              <a:ext uri="{FF2B5EF4-FFF2-40B4-BE49-F238E27FC236}">
                <a16:creationId xmlns:a16="http://schemas.microsoft.com/office/drawing/2014/main" id="{DEA76A4F-B642-7EE4-C5A8-B1324509CFA2}"/>
              </a:ext>
            </a:extLst>
          </p:cNvPr>
          <p:cNvSpPr>
            <a:spLocks/>
          </p:cNvSpPr>
          <p:nvPr/>
        </p:nvSpPr>
        <p:spPr bwMode="auto">
          <a:xfrm>
            <a:off x="-379" y="1583319"/>
            <a:ext cx="278236" cy="1292260"/>
          </a:xfrm>
          <a:custGeom>
            <a:avLst/>
            <a:gdLst>
              <a:gd name="T0" fmla="*/ 884 w 884"/>
              <a:gd name="T1" fmla="*/ 3759 h 3759"/>
              <a:gd name="T2" fmla="*/ 884 w 884"/>
              <a:gd name="T3" fmla="*/ 1153 h 3759"/>
              <a:gd name="T4" fmla="*/ 0 w 884"/>
              <a:gd name="T5" fmla="*/ 0 h 3759"/>
              <a:gd name="T6" fmla="*/ 0 w 884"/>
              <a:gd name="T7" fmla="*/ 2640 h 3759"/>
              <a:gd name="T8" fmla="*/ 884 w 884"/>
              <a:gd name="T9" fmla="*/ 3759 h 3759"/>
            </a:gdLst>
            <a:ahLst/>
            <a:cxnLst>
              <a:cxn ang="0">
                <a:pos x="T0" y="T1"/>
              </a:cxn>
              <a:cxn ang="0">
                <a:pos x="T2" y="T3"/>
              </a:cxn>
              <a:cxn ang="0">
                <a:pos x="T4" y="T5"/>
              </a:cxn>
              <a:cxn ang="0">
                <a:pos x="T6" y="T7"/>
              </a:cxn>
              <a:cxn ang="0">
                <a:pos x="T8" y="T9"/>
              </a:cxn>
            </a:cxnLst>
            <a:rect l="0" t="0" r="r" b="b"/>
            <a:pathLst>
              <a:path w="884" h="3759">
                <a:moveTo>
                  <a:pt x="884" y="3759"/>
                </a:moveTo>
                <a:lnTo>
                  <a:pt x="884" y="1153"/>
                </a:lnTo>
                <a:lnTo>
                  <a:pt x="0" y="0"/>
                </a:lnTo>
                <a:lnTo>
                  <a:pt x="0" y="2640"/>
                </a:lnTo>
                <a:lnTo>
                  <a:pt x="884" y="3759"/>
                </a:lnTo>
                <a:close/>
              </a:path>
            </a:pathLst>
          </a:custGeom>
          <a:solidFill>
            <a:srgbClr val="FFFFFF">
              <a:alpha val="40000"/>
            </a:srgbClr>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31" name="Freeform 84">
            <a:extLst>
              <a:ext uri="{FF2B5EF4-FFF2-40B4-BE49-F238E27FC236}">
                <a16:creationId xmlns:a16="http://schemas.microsoft.com/office/drawing/2014/main" id="{7A118C93-BA74-8449-8F11-4C8F5570AF45}"/>
              </a:ext>
            </a:extLst>
          </p:cNvPr>
          <p:cNvSpPr>
            <a:spLocks/>
          </p:cNvSpPr>
          <p:nvPr/>
        </p:nvSpPr>
        <p:spPr bwMode="auto">
          <a:xfrm>
            <a:off x="3099591" y="2875579"/>
            <a:ext cx="383888" cy="207966"/>
          </a:xfrm>
          <a:custGeom>
            <a:avLst/>
            <a:gdLst>
              <a:gd name="T0" fmla="*/ 0 w 1220"/>
              <a:gd name="T1" fmla="*/ 0 h 606"/>
              <a:gd name="T2" fmla="*/ 0 w 1220"/>
              <a:gd name="T3" fmla="*/ 606 h 606"/>
              <a:gd name="T4" fmla="*/ 1220 w 1220"/>
              <a:gd name="T5" fmla="*/ 0 h 606"/>
              <a:gd name="T6" fmla="*/ 0 w 1220"/>
              <a:gd name="T7" fmla="*/ 0 h 606"/>
            </a:gdLst>
            <a:ahLst/>
            <a:cxnLst>
              <a:cxn ang="0">
                <a:pos x="T0" y="T1"/>
              </a:cxn>
              <a:cxn ang="0">
                <a:pos x="T2" y="T3"/>
              </a:cxn>
              <a:cxn ang="0">
                <a:pos x="T4" y="T5"/>
              </a:cxn>
              <a:cxn ang="0">
                <a:pos x="T6" y="T7"/>
              </a:cxn>
            </a:cxnLst>
            <a:rect l="0" t="0" r="r" b="b"/>
            <a:pathLst>
              <a:path w="1220" h="606">
                <a:moveTo>
                  <a:pt x="0" y="0"/>
                </a:moveTo>
                <a:lnTo>
                  <a:pt x="0" y="606"/>
                </a:lnTo>
                <a:lnTo>
                  <a:pt x="1220" y="0"/>
                </a:lnTo>
                <a:lnTo>
                  <a:pt x="0" y="0"/>
                </a:lnTo>
                <a:close/>
              </a:path>
            </a:pathLst>
          </a:custGeom>
          <a:solidFill>
            <a:srgbClr val="000000">
              <a:alpha val="30000"/>
            </a:srgbClr>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32" name="Freeform 87">
            <a:extLst>
              <a:ext uri="{FF2B5EF4-FFF2-40B4-BE49-F238E27FC236}">
                <a16:creationId xmlns:a16="http://schemas.microsoft.com/office/drawing/2014/main" id="{AD4A66C0-D65F-2D9A-1AC3-95EA397A5A0B}"/>
              </a:ext>
            </a:extLst>
          </p:cNvPr>
          <p:cNvSpPr>
            <a:spLocks/>
          </p:cNvSpPr>
          <p:nvPr/>
        </p:nvSpPr>
        <p:spPr bwMode="auto">
          <a:xfrm>
            <a:off x="-379" y="2735791"/>
            <a:ext cx="278236" cy="1292260"/>
          </a:xfrm>
          <a:custGeom>
            <a:avLst/>
            <a:gdLst>
              <a:gd name="T0" fmla="*/ 884 w 884"/>
              <a:gd name="T1" fmla="*/ 3759 h 3759"/>
              <a:gd name="T2" fmla="*/ 884 w 884"/>
              <a:gd name="T3" fmla="*/ 1153 h 3759"/>
              <a:gd name="T4" fmla="*/ 0 w 884"/>
              <a:gd name="T5" fmla="*/ 0 h 3759"/>
              <a:gd name="T6" fmla="*/ 0 w 884"/>
              <a:gd name="T7" fmla="*/ 2640 h 3759"/>
              <a:gd name="T8" fmla="*/ 884 w 884"/>
              <a:gd name="T9" fmla="*/ 3759 h 3759"/>
            </a:gdLst>
            <a:ahLst/>
            <a:cxnLst>
              <a:cxn ang="0">
                <a:pos x="T0" y="T1"/>
              </a:cxn>
              <a:cxn ang="0">
                <a:pos x="T2" y="T3"/>
              </a:cxn>
              <a:cxn ang="0">
                <a:pos x="T4" y="T5"/>
              </a:cxn>
              <a:cxn ang="0">
                <a:pos x="T6" y="T7"/>
              </a:cxn>
              <a:cxn ang="0">
                <a:pos x="T8" y="T9"/>
              </a:cxn>
            </a:cxnLst>
            <a:rect l="0" t="0" r="r" b="b"/>
            <a:pathLst>
              <a:path w="884" h="3759">
                <a:moveTo>
                  <a:pt x="884" y="3759"/>
                </a:moveTo>
                <a:lnTo>
                  <a:pt x="884" y="1153"/>
                </a:lnTo>
                <a:lnTo>
                  <a:pt x="0" y="0"/>
                </a:lnTo>
                <a:lnTo>
                  <a:pt x="0" y="2640"/>
                </a:lnTo>
                <a:lnTo>
                  <a:pt x="884" y="3759"/>
                </a:lnTo>
                <a:close/>
              </a:path>
            </a:pathLst>
          </a:custGeom>
          <a:solidFill>
            <a:srgbClr val="FFFFFF">
              <a:alpha val="40000"/>
            </a:srgbClr>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33" name="Freeform 89">
            <a:extLst>
              <a:ext uri="{FF2B5EF4-FFF2-40B4-BE49-F238E27FC236}">
                <a16:creationId xmlns:a16="http://schemas.microsoft.com/office/drawing/2014/main" id="{023D2726-D337-FD5B-47E8-607734ED5836}"/>
              </a:ext>
            </a:extLst>
          </p:cNvPr>
          <p:cNvSpPr>
            <a:spLocks/>
          </p:cNvSpPr>
          <p:nvPr/>
        </p:nvSpPr>
        <p:spPr bwMode="auto">
          <a:xfrm>
            <a:off x="3099591" y="4028050"/>
            <a:ext cx="383888" cy="208684"/>
          </a:xfrm>
          <a:custGeom>
            <a:avLst/>
            <a:gdLst>
              <a:gd name="T0" fmla="*/ 0 w 1220"/>
              <a:gd name="T1" fmla="*/ 0 h 606"/>
              <a:gd name="T2" fmla="*/ 0 w 1220"/>
              <a:gd name="T3" fmla="*/ 606 h 606"/>
              <a:gd name="T4" fmla="*/ 1220 w 1220"/>
              <a:gd name="T5" fmla="*/ 0 h 606"/>
              <a:gd name="T6" fmla="*/ 0 w 1220"/>
              <a:gd name="T7" fmla="*/ 0 h 606"/>
            </a:gdLst>
            <a:ahLst/>
            <a:cxnLst>
              <a:cxn ang="0">
                <a:pos x="T0" y="T1"/>
              </a:cxn>
              <a:cxn ang="0">
                <a:pos x="T2" y="T3"/>
              </a:cxn>
              <a:cxn ang="0">
                <a:pos x="T4" y="T5"/>
              </a:cxn>
              <a:cxn ang="0">
                <a:pos x="T6" y="T7"/>
              </a:cxn>
            </a:cxnLst>
            <a:rect l="0" t="0" r="r" b="b"/>
            <a:pathLst>
              <a:path w="1220" h="606">
                <a:moveTo>
                  <a:pt x="0" y="0"/>
                </a:moveTo>
                <a:lnTo>
                  <a:pt x="0" y="606"/>
                </a:lnTo>
                <a:lnTo>
                  <a:pt x="1220" y="0"/>
                </a:lnTo>
                <a:lnTo>
                  <a:pt x="0" y="0"/>
                </a:lnTo>
                <a:close/>
              </a:path>
            </a:pathLst>
          </a:custGeom>
          <a:solidFill>
            <a:srgbClr val="000000">
              <a:alpha val="30000"/>
            </a:srgbClr>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34" name="Freeform 91">
            <a:extLst>
              <a:ext uri="{FF2B5EF4-FFF2-40B4-BE49-F238E27FC236}">
                <a16:creationId xmlns:a16="http://schemas.microsoft.com/office/drawing/2014/main" id="{8D75572E-055C-BD9C-80E3-92A61E4BADEE}"/>
              </a:ext>
            </a:extLst>
          </p:cNvPr>
          <p:cNvSpPr>
            <a:spLocks/>
          </p:cNvSpPr>
          <p:nvPr/>
        </p:nvSpPr>
        <p:spPr bwMode="auto">
          <a:xfrm>
            <a:off x="-379" y="3931511"/>
            <a:ext cx="278236" cy="1292260"/>
          </a:xfrm>
          <a:custGeom>
            <a:avLst/>
            <a:gdLst>
              <a:gd name="T0" fmla="*/ 884 w 884"/>
              <a:gd name="T1" fmla="*/ 3759 h 3759"/>
              <a:gd name="T2" fmla="*/ 884 w 884"/>
              <a:gd name="T3" fmla="*/ 1153 h 3759"/>
              <a:gd name="T4" fmla="*/ 0 w 884"/>
              <a:gd name="T5" fmla="*/ 0 h 3759"/>
              <a:gd name="T6" fmla="*/ 0 w 884"/>
              <a:gd name="T7" fmla="*/ 2640 h 3759"/>
              <a:gd name="T8" fmla="*/ 884 w 884"/>
              <a:gd name="T9" fmla="*/ 3759 h 3759"/>
            </a:gdLst>
            <a:ahLst/>
            <a:cxnLst>
              <a:cxn ang="0">
                <a:pos x="T0" y="T1"/>
              </a:cxn>
              <a:cxn ang="0">
                <a:pos x="T2" y="T3"/>
              </a:cxn>
              <a:cxn ang="0">
                <a:pos x="T4" y="T5"/>
              </a:cxn>
              <a:cxn ang="0">
                <a:pos x="T6" y="T7"/>
              </a:cxn>
              <a:cxn ang="0">
                <a:pos x="T8" y="T9"/>
              </a:cxn>
            </a:cxnLst>
            <a:rect l="0" t="0" r="r" b="b"/>
            <a:pathLst>
              <a:path w="884" h="3759">
                <a:moveTo>
                  <a:pt x="884" y="3759"/>
                </a:moveTo>
                <a:lnTo>
                  <a:pt x="884" y="1153"/>
                </a:lnTo>
                <a:lnTo>
                  <a:pt x="0" y="0"/>
                </a:lnTo>
                <a:lnTo>
                  <a:pt x="0" y="2640"/>
                </a:lnTo>
                <a:lnTo>
                  <a:pt x="884" y="3759"/>
                </a:lnTo>
                <a:close/>
              </a:path>
            </a:pathLst>
          </a:custGeom>
          <a:solidFill>
            <a:srgbClr val="FFFFFF">
              <a:alpha val="40000"/>
            </a:srgbClr>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35" name="Freeform 93">
            <a:extLst>
              <a:ext uri="{FF2B5EF4-FFF2-40B4-BE49-F238E27FC236}">
                <a16:creationId xmlns:a16="http://schemas.microsoft.com/office/drawing/2014/main" id="{E91DD1CF-FC15-2BE7-66EE-7F3D18679B70}"/>
              </a:ext>
            </a:extLst>
          </p:cNvPr>
          <p:cNvSpPr>
            <a:spLocks/>
          </p:cNvSpPr>
          <p:nvPr/>
        </p:nvSpPr>
        <p:spPr bwMode="auto">
          <a:xfrm>
            <a:off x="3099591" y="5223771"/>
            <a:ext cx="383888" cy="207966"/>
          </a:xfrm>
          <a:custGeom>
            <a:avLst/>
            <a:gdLst>
              <a:gd name="T0" fmla="*/ 0 w 1220"/>
              <a:gd name="T1" fmla="*/ 0 h 606"/>
              <a:gd name="T2" fmla="*/ 0 w 1220"/>
              <a:gd name="T3" fmla="*/ 606 h 606"/>
              <a:gd name="T4" fmla="*/ 1220 w 1220"/>
              <a:gd name="T5" fmla="*/ 0 h 606"/>
              <a:gd name="T6" fmla="*/ 0 w 1220"/>
              <a:gd name="T7" fmla="*/ 0 h 606"/>
            </a:gdLst>
            <a:ahLst/>
            <a:cxnLst>
              <a:cxn ang="0">
                <a:pos x="T0" y="T1"/>
              </a:cxn>
              <a:cxn ang="0">
                <a:pos x="T2" y="T3"/>
              </a:cxn>
              <a:cxn ang="0">
                <a:pos x="T4" y="T5"/>
              </a:cxn>
              <a:cxn ang="0">
                <a:pos x="T6" y="T7"/>
              </a:cxn>
            </a:cxnLst>
            <a:rect l="0" t="0" r="r" b="b"/>
            <a:pathLst>
              <a:path w="1220" h="606">
                <a:moveTo>
                  <a:pt x="0" y="0"/>
                </a:moveTo>
                <a:lnTo>
                  <a:pt x="0" y="606"/>
                </a:lnTo>
                <a:lnTo>
                  <a:pt x="1220" y="0"/>
                </a:lnTo>
                <a:lnTo>
                  <a:pt x="0" y="0"/>
                </a:lnTo>
                <a:close/>
              </a:path>
            </a:pathLst>
          </a:custGeom>
          <a:solidFill>
            <a:srgbClr val="000000">
              <a:alpha val="30000"/>
            </a:srgbClr>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36" name="TextBox 135">
            <a:extLst>
              <a:ext uri="{FF2B5EF4-FFF2-40B4-BE49-F238E27FC236}">
                <a16:creationId xmlns:a16="http://schemas.microsoft.com/office/drawing/2014/main" id="{83A45A2A-BFB7-F0B7-3FBF-5A523E5F6FC5}"/>
              </a:ext>
            </a:extLst>
          </p:cNvPr>
          <p:cNvSpPr txBox="1"/>
          <p:nvPr/>
        </p:nvSpPr>
        <p:spPr>
          <a:xfrm>
            <a:off x="1132285" y="2183008"/>
            <a:ext cx="2653382" cy="323165"/>
          </a:xfrm>
          <a:prstGeom prst="rect">
            <a:avLst/>
          </a:prstGeom>
          <a:noFill/>
        </p:spPr>
        <p:txBody>
          <a:bodyPr wrap="square" rtlCol="0" anchor="b">
            <a:sp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en-US" sz="1500" b="1" i="0" u="none" strike="noStrike" kern="0" cap="none" spc="-10" normalizeH="0" baseline="0" noProof="0" dirty="0">
                <a:ln>
                  <a:noFill/>
                </a:ln>
                <a:solidFill>
                  <a:srgbClr val="FFFFFF"/>
                </a:solidFill>
                <a:effectLst/>
                <a:uLnTx/>
                <a:uFillTx/>
                <a:latin typeface="Poppins" panose="00000500000000000000" pitchFamily="2" charset="0"/>
              </a:rPr>
              <a:t>Change of address</a:t>
            </a:r>
          </a:p>
        </p:txBody>
      </p:sp>
      <p:sp>
        <p:nvSpPr>
          <p:cNvPr id="139" name="Freeform: Shape 138">
            <a:extLst>
              <a:ext uri="{FF2B5EF4-FFF2-40B4-BE49-F238E27FC236}">
                <a16:creationId xmlns:a16="http://schemas.microsoft.com/office/drawing/2014/main" id="{1CE54900-2169-B56C-8DF8-31F7A8292805}"/>
              </a:ext>
            </a:extLst>
          </p:cNvPr>
          <p:cNvSpPr>
            <a:spLocks/>
          </p:cNvSpPr>
          <p:nvPr/>
        </p:nvSpPr>
        <p:spPr bwMode="auto">
          <a:xfrm>
            <a:off x="-379" y="5104906"/>
            <a:ext cx="3483858" cy="1500225"/>
          </a:xfrm>
          <a:custGeom>
            <a:avLst/>
            <a:gdLst>
              <a:gd name="connsiteX0" fmla="*/ 673100 w 8428038"/>
              <a:gd name="connsiteY0" fmla="*/ 879475 h 3321050"/>
              <a:gd name="connsiteX1" fmla="*/ 8428038 w 8428038"/>
              <a:gd name="connsiteY1" fmla="*/ 879475 h 3321050"/>
              <a:gd name="connsiteX2" fmla="*/ 8428038 w 8428038"/>
              <a:gd name="connsiteY2" fmla="*/ 2860675 h 3321050"/>
              <a:gd name="connsiteX3" fmla="*/ 7499350 w 8428038"/>
              <a:gd name="connsiteY3" fmla="*/ 3321050 h 3321050"/>
              <a:gd name="connsiteX4" fmla="*/ 7499350 w 8428038"/>
              <a:gd name="connsiteY4" fmla="*/ 2860675 h 3321050"/>
              <a:gd name="connsiteX5" fmla="*/ 6986498 w 8428038"/>
              <a:gd name="connsiteY5" fmla="*/ 2860675 h 3321050"/>
              <a:gd name="connsiteX6" fmla="*/ 6683576 w 8428038"/>
              <a:gd name="connsiteY6" fmla="*/ 2860675 h 3321050"/>
              <a:gd name="connsiteX7" fmla="*/ 673100 w 8428038"/>
              <a:gd name="connsiteY7" fmla="*/ 2860675 h 3321050"/>
              <a:gd name="connsiteX8" fmla="*/ 0 w 8428038"/>
              <a:gd name="connsiteY8" fmla="*/ 0 h 3321050"/>
              <a:gd name="connsiteX9" fmla="*/ 673100 w 8428038"/>
              <a:gd name="connsiteY9" fmla="*/ 877456 h 3321050"/>
              <a:gd name="connsiteX10" fmla="*/ 673100 w 8428038"/>
              <a:gd name="connsiteY10" fmla="*/ 2860675 h 3321050"/>
              <a:gd name="connsiteX11" fmla="*/ 0 w 8428038"/>
              <a:gd name="connsiteY11" fmla="*/ 2009093 h 332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28038" h="3321050">
                <a:moveTo>
                  <a:pt x="673100" y="879475"/>
                </a:moveTo>
                <a:lnTo>
                  <a:pt x="8428038" y="879475"/>
                </a:lnTo>
                <a:lnTo>
                  <a:pt x="8428038" y="2860675"/>
                </a:lnTo>
                <a:lnTo>
                  <a:pt x="7499350" y="3321050"/>
                </a:lnTo>
                <a:lnTo>
                  <a:pt x="7499350" y="2860675"/>
                </a:lnTo>
                <a:lnTo>
                  <a:pt x="6986498" y="2860675"/>
                </a:lnTo>
                <a:lnTo>
                  <a:pt x="6683576" y="2860675"/>
                </a:lnTo>
                <a:lnTo>
                  <a:pt x="673100" y="2860675"/>
                </a:lnTo>
                <a:close/>
                <a:moveTo>
                  <a:pt x="0" y="0"/>
                </a:moveTo>
                <a:lnTo>
                  <a:pt x="673100" y="877456"/>
                </a:lnTo>
                <a:lnTo>
                  <a:pt x="673100" y="2860675"/>
                </a:lnTo>
                <a:lnTo>
                  <a:pt x="0" y="2009093"/>
                </a:lnTo>
                <a:close/>
              </a:path>
            </a:pathLst>
          </a:custGeom>
          <a:solidFill>
            <a:schemeClr val="bg1">
              <a:lumMod val="65000"/>
            </a:schemeClr>
          </a:solidFill>
          <a:ln>
            <a:noFill/>
          </a:ln>
        </p:spPr>
        <p:txBody>
          <a:bodyPr vert="horz" wrap="square" lIns="45720" tIns="22860" rIns="45720" bIns="2286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40" name="Freeform 89">
            <a:extLst>
              <a:ext uri="{FF2B5EF4-FFF2-40B4-BE49-F238E27FC236}">
                <a16:creationId xmlns:a16="http://schemas.microsoft.com/office/drawing/2014/main" id="{104A69A6-BE00-B57C-31DF-7DF3098663C2}"/>
              </a:ext>
            </a:extLst>
          </p:cNvPr>
          <p:cNvSpPr>
            <a:spLocks/>
          </p:cNvSpPr>
          <p:nvPr/>
        </p:nvSpPr>
        <p:spPr bwMode="auto">
          <a:xfrm>
            <a:off x="3099591" y="5222701"/>
            <a:ext cx="383888" cy="208684"/>
          </a:xfrm>
          <a:custGeom>
            <a:avLst/>
            <a:gdLst>
              <a:gd name="T0" fmla="*/ 0 w 1220"/>
              <a:gd name="T1" fmla="*/ 0 h 606"/>
              <a:gd name="T2" fmla="*/ 0 w 1220"/>
              <a:gd name="T3" fmla="*/ 606 h 606"/>
              <a:gd name="T4" fmla="*/ 1220 w 1220"/>
              <a:gd name="T5" fmla="*/ 0 h 606"/>
              <a:gd name="T6" fmla="*/ 0 w 1220"/>
              <a:gd name="T7" fmla="*/ 0 h 606"/>
            </a:gdLst>
            <a:ahLst/>
            <a:cxnLst>
              <a:cxn ang="0">
                <a:pos x="T0" y="T1"/>
              </a:cxn>
              <a:cxn ang="0">
                <a:pos x="T2" y="T3"/>
              </a:cxn>
              <a:cxn ang="0">
                <a:pos x="T4" y="T5"/>
              </a:cxn>
              <a:cxn ang="0">
                <a:pos x="T6" y="T7"/>
              </a:cxn>
            </a:cxnLst>
            <a:rect l="0" t="0" r="r" b="b"/>
            <a:pathLst>
              <a:path w="1220" h="606">
                <a:moveTo>
                  <a:pt x="0" y="0"/>
                </a:moveTo>
                <a:lnTo>
                  <a:pt x="0" y="606"/>
                </a:lnTo>
                <a:lnTo>
                  <a:pt x="1220" y="0"/>
                </a:lnTo>
                <a:lnTo>
                  <a:pt x="0" y="0"/>
                </a:lnTo>
                <a:close/>
              </a:path>
            </a:pathLst>
          </a:custGeom>
          <a:solidFill>
            <a:srgbClr val="000000">
              <a:alpha val="30000"/>
            </a:srgbClr>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41" name="Freeform 91">
            <a:extLst>
              <a:ext uri="{FF2B5EF4-FFF2-40B4-BE49-F238E27FC236}">
                <a16:creationId xmlns:a16="http://schemas.microsoft.com/office/drawing/2014/main" id="{A4551815-A79E-B702-627E-51948093CB5B}"/>
              </a:ext>
            </a:extLst>
          </p:cNvPr>
          <p:cNvSpPr>
            <a:spLocks/>
          </p:cNvSpPr>
          <p:nvPr/>
        </p:nvSpPr>
        <p:spPr bwMode="auto">
          <a:xfrm>
            <a:off x="-379" y="5104905"/>
            <a:ext cx="278236" cy="1292260"/>
          </a:xfrm>
          <a:custGeom>
            <a:avLst/>
            <a:gdLst>
              <a:gd name="T0" fmla="*/ 884 w 884"/>
              <a:gd name="T1" fmla="*/ 3759 h 3759"/>
              <a:gd name="T2" fmla="*/ 884 w 884"/>
              <a:gd name="T3" fmla="*/ 1153 h 3759"/>
              <a:gd name="T4" fmla="*/ 0 w 884"/>
              <a:gd name="T5" fmla="*/ 0 h 3759"/>
              <a:gd name="T6" fmla="*/ 0 w 884"/>
              <a:gd name="T7" fmla="*/ 2640 h 3759"/>
              <a:gd name="T8" fmla="*/ 884 w 884"/>
              <a:gd name="T9" fmla="*/ 3759 h 3759"/>
            </a:gdLst>
            <a:ahLst/>
            <a:cxnLst>
              <a:cxn ang="0">
                <a:pos x="T0" y="T1"/>
              </a:cxn>
              <a:cxn ang="0">
                <a:pos x="T2" y="T3"/>
              </a:cxn>
              <a:cxn ang="0">
                <a:pos x="T4" y="T5"/>
              </a:cxn>
              <a:cxn ang="0">
                <a:pos x="T6" y="T7"/>
              </a:cxn>
              <a:cxn ang="0">
                <a:pos x="T8" y="T9"/>
              </a:cxn>
            </a:cxnLst>
            <a:rect l="0" t="0" r="r" b="b"/>
            <a:pathLst>
              <a:path w="884" h="3759">
                <a:moveTo>
                  <a:pt x="884" y="3759"/>
                </a:moveTo>
                <a:lnTo>
                  <a:pt x="884" y="1153"/>
                </a:lnTo>
                <a:lnTo>
                  <a:pt x="0" y="0"/>
                </a:lnTo>
                <a:lnTo>
                  <a:pt x="0" y="2640"/>
                </a:lnTo>
                <a:lnTo>
                  <a:pt x="884" y="3759"/>
                </a:lnTo>
                <a:close/>
              </a:path>
            </a:pathLst>
          </a:custGeom>
          <a:solidFill>
            <a:srgbClr val="FFFFFF">
              <a:alpha val="40000"/>
            </a:srgbClr>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42" name="Freeform 93">
            <a:extLst>
              <a:ext uri="{FF2B5EF4-FFF2-40B4-BE49-F238E27FC236}">
                <a16:creationId xmlns:a16="http://schemas.microsoft.com/office/drawing/2014/main" id="{14CC32C8-D1BE-9067-833F-3CE7837AE83B}"/>
              </a:ext>
            </a:extLst>
          </p:cNvPr>
          <p:cNvSpPr>
            <a:spLocks/>
          </p:cNvSpPr>
          <p:nvPr/>
        </p:nvSpPr>
        <p:spPr bwMode="auto">
          <a:xfrm>
            <a:off x="3099593" y="6397157"/>
            <a:ext cx="383888" cy="207966"/>
          </a:xfrm>
          <a:custGeom>
            <a:avLst/>
            <a:gdLst>
              <a:gd name="T0" fmla="*/ 0 w 1220"/>
              <a:gd name="T1" fmla="*/ 0 h 606"/>
              <a:gd name="T2" fmla="*/ 0 w 1220"/>
              <a:gd name="T3" fmla="*/ 606 h 606"/>
              <a:gd name="T4" fmla="*/ 1220 w 1220"/>
              <a:gd name="T5" fmla="*/ 0 h 606"/>
              <a:gd name="T6" fmla="*/ 0 w 1220"/>
              <a:gd name="T7" fmla="*/ 0 h 606"/>
            </a:gdLst>
            <a:ahLst/>
            <a:cxnLst>
              <a:cxn ang="0">
                <a:pos x="T0" y="T1"/>
              </a:cxn>
              <a:cxn ang="0">
                <a:pos x="T2" y="T3"/>
              </a:cxn>
              <a:cxn ang="0">
                <a:pos x="T4" y="T5"/>
              </a:cxn>
              <a:cxn ang="0">
                <a:pos x="T6" y="T7"/>
              </a:cxn>
            </a:cxnLst>
            <a:rect l="0" t="0" r="r" b="b"/>
            <a:pathLst>
              <a:path w="1220" h="606">
                <a:moveTo>
                  <a:pt x="0" y="0"/>
                </a:moveTo>
                <a:lnTo>
                  <a:pt x="0" y="606"/>
                </a:lnTo>
                <a:lnTo>
                  <a:pt x="1220" y="0"/>
                </a:lnTo>
                <a:lnTo>
                  <a:pt x="0" y="0"/>
                </a:lnTo>
                <a:close/>
              </a:path>
            </a:pathLst>
          </a:custGeom>
          <a:solidFill>
            <a:srgbClr val="000000">
              <a:alpha val="30000"/>
            </a:srgbClr>
          </a:solidFill>
          <a:ln>
            <a:noFill/>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45" name="Freeform 625">
            <a:extLst>
              <a:ext uri="{FF2B5EF4-FFF2-40B4-BE49-F238E27FC236}">
                <a16:creationId xmlns:a16="http://schemas.microsoft.com/office/drawing/2014/main" id="{A5768DC7-ACCB-6888-5CF5-7CF516C13D93}"/>
              </a:ext>
            </a:extLst>
          </p:cNvPr>
          <p:cNvSpPr>
            <a:spLocks noChangeArrowheads="1"/>
          </p:cNvSpPr>
          <p:nvPr/>
        </p:nvSpPr>
        <p:spPr bwMode="auto">
          <a:xfrm>
            <a:off x="434105" y="2188191"/>
            <a:ext cx="586103" cy="541150"/>
          </a:xfrm>
          <a:custGeom>
            <a:avLst/>
            <a:gdLst/>
            <a:ahLst/>
            <a:cxnLst/>
            <a:rect l="0" t="0" r="r" b="b"/>
            <a:pathLst>
              <a:path w="306028" h="306027">
                <a:moveTo>
                  <a:pt x="185713" y="185712"/>
                </a:moveTo>
                <a:lnTo>
                  <a:pt x="185713" y="237932"/>
                </a:lnTo>
                <a:lnTo>
                  <a:pt x="237933" y="237932"/>
                </a:lnTo>
                <a:lnTo>
                  <a:pt x="237933" y="185712"/>
                </a:lnTo>
                <a:lnTo>
                  <a:pt x="185713" y="185712"/>
                </a:lnTo>
                <a:close/>
                <a:moveTo>
                  <a:pt x="125930" y="185712"/>
                </a:moveTo>
                <a:lnTo>
                  <a:pt x="125930" y="237932"/>
                </a:lnTo>
                <a:lnTo>
                  <a:pt x="178510" y="237932"/>
                </a:lnTo>
                <a:lnTo>
                  <a:pt x="178510" y="185712"/>
                </a:lnTo>
                <a:lnTo>
                  <a:pt x="125930" y="185712"/>
                </a:lnTo>
                <a:close/>
                <a:moveTo>
                  <a:pt x="66508" y="185712"/>
                </a:moveTo>
                <a:lnTo>
                  <a:pt x="66508" y="237932"/>
                </a:lnTo>
                <a:lnTo>
                  <a:pt x="118728" y="237932"/>
                </a:lnTo>
                <a:lnTo>
                  <a:pt x="118728" y="185712"/>
                </a:lnTo>
                <a:lnTo>
                  <a:pt x="66508" y="185712"/>
                </a:lnTo>
                <a:close/>
                <a:moveTo>
                  <a:pt x="185713" y="126290"/>
                </a:moveTo>
                <a:lnTo>
                  <a:pt x="185713" y="178510"/>
                </a:lnTo>
                <a:lnTo>
                  <a:pt x="237933" y="178510"/>
                </a:lnTo>
                <a:lnTo>
                  <a:pt x="237933" y="126290"/>
                </a:lnTo>
                <a:lnTo>
                  <a:pt x="185713" y="126290"/>
                </a:lnTo>
                <a:close/>
                <a:moveTo>
                  <a:pt x="125930" y="126290"/>
                </a:moveTo>
                <a:lnTo>
                  <a:pt x="125930" y="178510"/>
                </a:lnTo>
                <a:lnTo>
                  <a:pt x="178510" y="178510"/>
                </a:lnTo>
                <a:lnTo>
                  <a:pt x="178510" y="126290"/>
                </a:lnTo>
                <a:lnTo>
                  <a:pt x="125930" y="126290"/>
                </a:lnTo>
                <a:close/>
                <a:moveTo>
                  <a:pt x="18280" y="119062"/>
                </a:moveTo>
                <a:lnTo>
                  <a:pt x="35334" y="119062"/>
                </a:lnTo>
                <a:cubicBezTo>
                  <a:pt x="37511" y="119062"/>
                  <a:pt x="39325" y="120866"/>
                  <a:pt x="39325" y="122670"/>
                </a:cubicBezTo>
                <a:cubicBezTo>
                  <a:pt x="39325" y="124835"/>
                  <a:pt x="37511" y="126639"/>
                  <a:pt x="35334" y="126639"/>
                </a:cubicBezTo>
                <a:lnTo>
                  <a:pt x="18280" y="126639"/>
                </a:lnTo>
                <a:cubicBezTo>
                  <a:pt x="16103" y="126639"/>
                  <a:pt x="14288" y="124835"/>
                  <a:pt x="14288" y="122670"/>
                </a:cubicBezTo>
                <a:cubicBezTo>
                  <a:pt x="14288" y="120866"/>
                  <a:pt x="16103" y="119062"/>
                  <a:pt x="18280" y="119062"/>
                </a:cubicBezTo>
                <a:close/>
                <a:moveTo>
                  <a:pt x="185713" y="66507"/>
                </a:moveTo>
                <a:lnTo>
                  <a:pt x="185713" y="118727"/>
                </a:lnTo>
                <a:lnTo>
                  <a:pt x="237933" y="118727"/>
                </a:lnTo>
                <a:lnTo>
                  <a:pt x="237933" y="66507"/>
                </a:lnTo>
                <a:lnTo>
                  <a:pt x="185713" y="66507"/>
                </a:lnTo>
                <a:close/>
                <a:moveTo>
                  <a:pt x="125930" y="66507"/>
                </a:moveTo>
                <a:lnTo>
                  <a:pt x="125930" y="118727"/>
                </a:lnTo>
                <a:lnTo>
                  <a:pt x="178510" y="118727"/>
                </a:lnTo>
                <a:lnTo>
                  <a:pt x="178510" y="66507"/>
                </a:lnTo>
                <a:lnTo>
                  <a:pt x="125930" y="66507"/>
                </a:lnTo>
                <a:close/>
                <a:moveTo>
                  <a:pt x="70028" y="55298"/>
                </a:moveTo>
                <a:cubicBezTo>
                  <a:pt x="61849" y="55298"/>
                  <a:pt x="55093" y="62240"/>
                  <a:pt x="55093" y="70643"/>
                </a:cubicBezTo>
                <a:cubicBezTo>
                  <a:pt x="55093" y="79047"/>
                  <a:pt x="61849" y="85624"/>
                  <a:pt x="70028" y="85624"/>
                </a:cubicBezTo>
                <a:cubicBezTo>
                  <a:pt x="77851" y="85624"/>
                  <a:pt x="84608" y="79047"/>
                  <a:pt x="84608" y="70643"/>
                </a:cubicBezTo>
                <a:cubicBezTo>
                  <a:pt x="84608" y="62240"/>
                  <a:pt x="77851" y="55298"/>
                  <a:pt x="70028" y="55298"/>
                </a:cubicBezTo>
                <a:close/>
                <a:moveTo>
                  <a:pt x="70028" y="47625"/>
                </a:moveTo>
                <a:cubicBezTo>
                  <a:pt x="82118" y="47625"/>
                  <a:pt x="91720" y="57855"/>
                  <a:pt x="91720" y="70643"/>
                </a:cubicBezTo>
                <a:cubicBezTo>
                  <a:pt x="91720" y="83066"/>
                  <a:pt x="82118" y="93297"/>
                  <a:pt x="70028" y="93297"/>
                </a:cubicBezTo>
                <a:cubicBezTo>
                  <a:pt x="57582" y="93297"/>
                  <a:pt x="47625" y="83066"/>
                  <a:pt x="47625" y="70643"/>
                </a:cubicBezTo>
                <a:cubicBezTo>
                  <a:pt x="47625" y="57855"/>
                  <a:pt x="57582" y="47625"/>
                  <a:pt x="70028" y="47625"/>
                </a:cubicBezTo>
                <a:close/>
                <a:moveTo>
                  <a:pt x="71438" y="37378"/>
                </a:moveTo>
                <a:cubicBezTo>
                  <a:pt x="52611" y="37378"/>
                  <a:pt x="37404" y="52170"/>
                  <a:pt x="37404" y="70571"/>
                </a:cubicBezTo>
                <a:cubicBezTo>
                  <a:pt x="37404" y="92219"/>
                  <a:pt x="62387" y="132628"/>
                  <a:pt x="71438" y="146338"/>
                </a:cubicBezTo>
                <a:cubicBezTo>
                  <a:pt x="80128" y="132628"/>
                  <a:pt x="104748" y="92219"/>
                  <a:pt x="104748" y="70571"/>
                </a:cubicBezTo>
                <a:cubicBezTo>
                  <a:pt x="104748" y="52170"/>
                  <a:pt x="89903" y="37378"/>
                  <a:pt x="71438" y="37378"/>
                </a:cubicBezTo>
                <a:close/>
                <a:moveTo>
                  <a:pt x="71438" y="30162"/>
                </a:moveTo>
                <a:cubicBezTo>
                  <a:pt x="93886" y="30162"/>
                  <a:pt x="112351" y="47841"/>
                  <a:pt x="112351" y="70571"/>
                </a:cubicBezTo>
                <a:cubicBezTo>
                  <a:pt x="112351" y="98713"/>
                  <a:pt x="75783" y="153193"/>
                  <a:pt x="74335" y="155358"/>
                </a:cubicBezTo>
                <a:cubicBezTo>
                  <a:pt x="73611" y="156441"/>
                  <a:pt x="72162" y="156801"/>
                  <a:pt x="71438" y="156801"/>
                </a:cubicBezTo>
                <a:cubicBezTo>
                  <a:pt x="69990" y="156801"/>
                  <a:pt x="68542" y="156441"/>
                  <a:pt x="68180" y="155358"/>
                </a:cubicBezTo>
                <a:cubicBezTo>
                  <a:pt x="66731" y="153193"/>
                  <a:pt x="30163" y="98713"/>
                  <a:pt x="30163" y="70571"/>
                </a:cubicBezTo>
                <a:cubicBezTo>
                  <a:pt x="30163" y="47841"/>
                  <a:pt x="48628" y="30162"/>
                  <a:pt x="71438" y="30162"/>
                </a:cubicBezTo>
                <a:close/>
                <a:moveTo>
                  <a:pt x="122329" y="14287"/>
                </a:moveTo>
                <a:cubicBezTo>
                  <a:pt x="124490" y="14287"/>
                  <a:pt x="125930" y="16088"/>
                  <a:pt x="125930" y="17888"/>
                </a:cubicBezTo>
                <a:lnTo>
                  <a:pt x="125930" y="59304"/>
                </a:lnTo>
                <a:lnTo>
                  <a:pt x="178510" y="59304"/>
                </a:lnTo>
                <a:lnTo>
                  <a:pt x="178510" y="17888"/>
                </a:lnTo>
                <a:cubicBezTo>
                  <a:pt x="178510" y="16088"/>
                  <a:pt x="179951" y="14287"/>
                  <a:pt x="182112" y="14287"/>
                </a:cubicBezTo>
                <a:cubicBezTo>
                  <a:pt x="183912" y="14287"/>
                  <a:pt x="185713" y="16088"/>
                  <a:pt x="185713" y="17888"/>
                </a:cubicBezTo>
                <a:lnTo>
                  <a:pt x="185713" y="59304"/>
                </a:lnTo>
                <a:lnTo>
                  <a:pt x="237933" y="59304"/>
                </a:lnTo>
                <a:lnTo>
                  <a:pt x="237933" y="17888"/>
                </a:lnTo>
                <a:cubicBezTo>
                  <a:pt x="237933" y="16088"/>
                  <a:pt x="239734" y="14287"/>
                  <a:pt x="241895" y="14287"/>
                </a:cubicBezTo>
                <a:cubicBezTo>
                  <a:pt x="244055" y="14287"/>
                  <a:pt x="245496" y="16088"/>
                  <a:pt x="245496" y="17888"/>
                </a:cubicBezTo>
                <a:lnTo>
                  <a:pt x="245496" y="59304"/>
                </a:lnTo>
                <a:lnTo>
                  <a:pt x="286551" y="59304"/>
                </a:lnTo>
                <a:cubicBezTo>
                  <a:pt x="288712" y="59304"/>
                  <a:pt x="290153" y="60745"/>
                  <a:pt x="290153" y="62545"/>
                </a:cubicBezTo>
                <a:cubicBezTo>
                  <a:pt x="290153" y="64706"/>
                  <a:pt x="288712" y="66507"/>
                  <a:pt x="286551" y="66507"/>
                </a:cubicBezTo>
                <a:lnTo>
                  <a:pt x="245496" y="66507"/>
                </a:lnTo>
                <a:lnTo>
                  <a:pt x="245496" y="118727"/>
                </a:lnTo>
                <a:lnTo>
                  <a:pt x="286551" y="118727"/>
                </a:lnTo>
                <a:cubicBezTo>
                  <a:pt x="288712" y="118727"/>
                  <a:pt x="290153" y="120528"/>
                  <a:pt x="290153" y="122328"/>
                </a:cubicBezTo>
                <a:cubicBezTo>
                  <a:pt x="290153" y="124489"/>
                  <a:pt x="288712" y="126290"/>
                  <a:pt x="286551" y="126290"/>
                </a:cubicBezTo>
                <a:lnTo>
                  <a:pt x="245496" y="126290"/>
                </a:lnTo>
                <a:lnTo>
                  <a:pt x="245496" y="178510"/>
                </a:lnTo>
                <a:lnTo>
                  <a:pt x="286551" y="178510"/>
                </a:lnTo>
                <a:cubicBezTo>
                  <a:pt x="288712" y="178510"/>
                  <a:pt x="290153" y="179950"/>
                  <a:pt x="290153" y="182111"/>
                </a:cubicBezTo>
                <a:cubicBezTo>
                  <a:pt x="290153" y="184272"/>
                  <a:pt x="288712" y="185712"/>
                  <a:pt x="286551" y="185712"/>
                </a:cubicBezTo>
                <a:lnTo>
                  <a:pt x="245496" y="185712"/>
                </a:lnTo>
                <a:lnTo>
                  <a:pt x="245496" y="237932"/>
                </a:lnTo>
                <a:lnTo>
                  <a:pt x="286551" y="237932"/>
                </a:lnTo>
                <a:cubicBezTo>
                  <a:pt x="288712" y="237932"/>
                  <a:pt x="290153" y="239733"/>
                  <a:pt x="290153" y="241894"/>
                </a:cubicBezTo>
                <a:cubicBezTo>
                  <a:pt x="290153" y="244054"/>
                  <a:pt x="288712" y="245495"/>
                  <a:pt x="286551" y="245495"/>
                </a:cubicBezTo>
                <a:lnTo>
                  <a:pt x="245496" y="245495"/>
                </a:lnTo>
                <a:lnTo>
                  <a:pt x="245496" y="286551"/>
                </a:lnTo>
                <a:cubicBezTo>
                  <a:pt x="245496" y="288711"/>
                  <a:pt x="244055" y="290152"/>
                  <a:pt x="241895" y="290152"/>
                </a:cubicBezTo>
                <a:cubicBezTo>
                  <a:pt x="239734" y="290152"/>
                  <a:pt x="237933" y="288711"/>
                  <a:pt x="237933" y="286551"/>
                </a:cubicBezTo>
                <a:lnTo>
                  <a:pt x="237933" y="245495"/>
                </a:lnTo>
                <a:lnTo>
                  <a:pt x="185713" y="245495"/>
                </a:lnTo>
                <a:lnTo>
                  <a:pt x="185713" y="286551"/>
                </a:lnTo>
                <a:cubicBezTo>
                  <a:pt x="185713" y="288711"/>
                  <a:pt x="183912" y="290152"/>
                  <a:pt x="182112" y="290152"/>
                </a:cubicBezTo>
                <a:cubicBezTo>
                  <a:pt x="179951" y="290152"/>
                  <a:pt x="178510" y="288711"/>
                  <a:pt x="178510" y="286551"/>
                </a:cubicBezTo>
                <a:lnTo>
                  <a:pt x="178510" y="245495"/>
                </a:lnTo>
                <a:lnTo>
                  <a:pt x="125930" y="245495"/>
                </a:lnTo>
                <a:lnTo>
                  <a:pt x="125930" y="286551"/>
                </a:lnTo>
                <a:cubicBezTo>
                  <a:pt x="125930" y="288711"/>
                  <a:pt x="124490" y="290152"/>
                  <a:pt x="122329" y="290152"/>
                </a:cubicBezTo>
                <a:cubicBezTo>
                  <a:pt x="120528" y="290152"/>
                  <a:pt x="118728" y="288711"/>
                  <a:pt x="118728" y="286551"/>
                </a:cubicBezTo>
                <a:lnTo>
                  <a:pt x="118728" y="245495"/>
                </a:lnTo>
                <a:lnTo>
                  <a:pt x="66508" y="245495"/>
                </a:lnTo>
                <a:lnTo>
                  <a:pt x="66508" y="286551"/>
                </a:lnTo>
                <a:cubicBezTo>
                  <a:pt x="66508" y="288711"/>
                  <a:pt x="64707" y="290152"/>
                  <a:pt x="62547" y="290152"/>
                </a:cubicBezTo>
                <a:cubicBezTo>
                  <a:pt x="60746" y="290152"/>
                  <a:pt x="58945" y="288711"/>
                  <a:pt x="58945" y="286551"/>
                </a:cubicBezTo>
                <a:lnTo>
                  <a:pt x="58945" y="245495"/>
                </a:lnTo>
                <a:lnTo>
                  <a:pt x="18250" y="245495"/>
                </a:lnTo>
                <a:cubicBezTo>
                  <a:pt x="16089" y="245495"/>
                  <a:pt x="14288" y="244054"/>
                  <a:pt x="14288" y="241894"/>
                </a:cubicBezTo>
                <a:cubicBezTo>
                  <a:pt x="14288" y="239733"/>
                  <a:pt x="16089" y="237932"/>
                  <a:pt x="18250" y="237932"/>
                </a:cubicBezTo>
                <a:lnTo>
                  <a:pt x="58945" y="237932"/>
                </a:lnTo>
                <a:lnTo>
                  <a:pt x="58945" y="185712"/>
                </a:lnTo>
                <a:lnTo>
                  <a:pt x="18250" y="185712"/>
                </a:lnTo>
                <a:cubicBezTo>
                  <a:pt x="16089" y="185712"/>
                  <a:pt x="14288" y="184272"/>
                  <a:pt x="14288" y="182111"/>
                </a:cubicBezTo>
                <a:cubicBezTo>
                  <a:pt x="14288" y="179950"/>
                  <a:pt x="16089" y="178510"/>
                  <a:pt x="18250" y="178510"/>
                </a:cubicBezTo>
                <a:lnTo>
                  <a:pt x="58945" y="178510"/>
                </a:lnTo>
                <a:lnTo>
                  <a:pt x="58945" y="168066"/>
                </a:lnTo>
                <a:cubicBezTo>
                  <a:pt x="58945" y="165905"/>
                  <a:pt x="60746" y="164104"/>
                  <a:pt x="62547" y="164104"/>
                </a:cubicBezTo>
                <a:cubicBezTo>
                  <a:pt x="64707" y="164104"/>
                  <a:pt x="66508" y="165905"/>
                  <a:pt x="66508" y="168066"/>
                </a:cubicBezTo>
                <a:lnTo>
                  <a:pt x="66508" y="178510"/>
                </a:lnTo>
                <a:lnTo>
                  <a:pt x="118728" y="178510"/>
                </a:lnTo>
                <a:lnTo>
                  <a:pt x="118728" y="126290"/>
                </a:lnTo>
                <a:lnTo>
                  <a:pt x="105043" y="126290"/>
                </a:lnTo>
                <a:cubicBezTo>
                  <a:pt x="103242" y="126290"/>
                  <a:pt x="101441" y="124489"/>
                  <a:pt x="101441" y="122328"/>
                </a:cubicBezTo>
                <a:cubicBezTo>
                  <a:pt x="101441" y="120528"/>
                  <a:pt x="103242" y="118727"/>
                  <a:pt x="105043" y="118727"/>
                </a:cubicBezTo>
                <a:lnTo>
                  <a:pt x="118728" y="118727"/>
                </a:lnTo>
                <a:lnTo>
                  <a:pt x="118728" y="17888"/>
                </a:lnTo>
                <a:cubicBezTo>
                  <a:pt x="118728" y="16088"/>
                  <a:pt x="120528" y="14287"/>
                  <a:pt x="122329" y="14287"/>
                </a:cubicBezTo>
                <a:close/>
                <a:moveTo>
                  <a:pt x="7209" y="7561"/>
                </a:moveTo>
                <a:lnTo>
                  <a:pt x="7209" y="298466"/>
                </a:lnTo>
                <a:lnTo>
                  <a:pt x="298458" y="298466"/>
                </a:lnTo>
                <a:lnTo>
                  <a:pt x="298458" y="7561"/>
                </a:lnTo>
                <a:lnTo>
                  <a:pt x="7209" y="7561"/>
                </a:lnTo>
                <a:close/>
                <a:moveTo>
                  <a:pt x="3604" y="0"/>
                </a:moveTo>
                <a:lnTo>
                  <a:pt x="302063" y="0"/>
                </a:lnTo>
                <a:cubicBezTo>
                  <a:pt x="304225" y="0"/>
                  <a:pt x="306028" y="1800"/>
                  <a:pt x="306028" y="3960"/>
                </a:cubicBezTo>
                <a:lnTo>
                  <a:pt x="306028" y="302067"/>
                </a:lnTo>
                <a:cubicBezTo>
                  <a:pt x="306028" y="304227"/>
                  <a:pt x="304225" y="306027"/>
                  <a:pt x="302063" y="306027"/>
                </a:cubicBezTo>
                <a:lnTo>
                  <a:pt x="3604" y="306027"/>
                </a:lnTo>
                <a:cubicBezTo>
                  <a:pt x="1442" y="306027"/>
                  <a:pt x="0" y="304227"/>
                  <a:pt x="0" y="302067"/>
                </a:cubicBezTo>
                <a:lnTo>
                  <a:pt x="0" y="3960"/>
                </a:lnTo>
                <a:cubicBezTo>
                  <a:pt x="0" y="1800"/>
                  <a:pt x="1442" y="0"/>
                  <a:pt x="3604" y="0"/>
                </a:cubicBez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146" name="TextBox 145">
            <a:extLst>
              <a:ext uri="{FF2B5EF4-FFF2-40B4-BE49-F238E27FC236}">
                <a16:creationId xmlns:a16="http://schemas.microsoft.com/office/drawing/2014/main" id="{E7FC572A-E690-3162-A9C8-E9B754E09448}"/>
              </a:ext>
            </a:extLst>
          </p:cNvPr>
          <p:cNvSpPr txBox="1"/>
          <p:nvPr/>
        </p:nvSpPr>
        <p:spPr>
          <a:xfrm>
            <a:off x="1038488" y="3297919"/>
            <a:ext cx="2383811" cy="553998"/>
          </a:xfrm>
          <a:prstGeom prst="rect">
            <a:avLst/>
          </a:prstGeom>
          <a:noFill/>
        </p:spPr>
        <p:txBody>
          <a:bodyPr wrap="square" rtlCol="0" anchor="b">
            <a:spAutoFit/>
          </a:bodyPr>
          <a:lstStyle/>
          <a:p>
            <a:pPr>
              <a:lnSpc>
                <a:spcPts val="1800"/>
              </a:lnSpc>
            </a:pPr>
            <a:r>
              <a:rPr lang="en-CA" sz="1500" b="1" spc="-10" dirty="0">
                <a:solidFill>
                  <a:srgbClr val="FFFFFF"/>
                </a:solidFill>
                <a:latin typeface="Poppins" panose="00000500000000000000" pitchFamily="2" charset="0"/>
              </a:rPr>
              <a:t>Obtain copies of official documents</a:t>
            </a:r>
            <a:endParaRPr lang="en-US" sz="1500" b="1" spc="-10" dirty="0">
              <a:solidFill>
                <a:srgbClr val="FFFFFF"/>
              </a:solidFill>
              <a:latin typeface="Poppins" panose="00000500000000000000" pitchFamily="2" charset="0"/>
            </a:endParaRPr>
          </a:p>
        </p:txBody>
      </p:sp>
      <p:sp>
        <p:nvSpPr>
          <p:cNvPr id="147" name="Freeform 621">
            <a:extLst>
              <a:ext uri="{FF2B5EF4-FFF2-40B4-BE49-F238E27FC236}">
                <a16:creationId xmlns:a16="http://schemas.microsoft.com/office/drawing/2014/main" id="{0AA17600-F592-DE4F-3912-99456275EAEA}"/>
              </a:ext>
            </a:extLst>
          </p:cNvPr>
          <p:cNvSpPr>
            <a:spLocks noChangeArrowheads="1"/>
          </p:cNvSpPr>
          <p:nvPr/>
        </p:nvSpPr>
        <p:spPr bwMode="auto">
          <a:xfrm>
            <a:off x="408837" y="3271252"/>
            <a:ext cx="588628" cy="635383"/>
          </a:xfrm>
          <a:custGeom>
            <a:avLst/>
            <a:gdLst/>
            <a:ahLst/>
            <a:cxnLst/>
            <a:rect l="0" t="0" r="r" b="b"/>
            <a:pathLst>
              <a:path w="307308" h="306027">
                <a:moveTo>
                  <a:pt x="277322" y="276496"/>
                </a:moveTo>
                <a:lnTo>
                  <a:pt x="277322" y="293422"/>
                </a:lnTo>
                <a:lnTo>
                  <a:pt x="294663" y="276496"/>
                </a:lnTo>
                <a:lnTo>
                  <a:pt x="277322" y="276496"/>
                </a:lnTo>
                <a:close/>
                <a:moveTo>
                  <a:pt x="259897" y="224567"/>
                </a:moveTo>
                <a:cubicBezTo>
                  <a:pt x="262112" y="225296"/>
                  <a:pt x="262850" y="227484"/>
                  <a:pt x="262481" y="229308"/>
                </a:cubicBezTo>
                <a:lnTo>
                  <a:pt x="246975" y="274895"/>
                </a:lnTo>
                <a:cubicBezTo>
                  <a:pt x="246606" y="276353"/>
                  <a:pt x="245129" y="277083"/>
                  <a:pt x="243652" y="277447"/>
                </a:cubicBezTo>
                <a:cubicBezTo>
                  <a:pt x="242176" y="277447"/>
                  <a:pt x="240330" y="276353"/>
                  <a:pt x="239961" y="275259"/>
                </a:cubicBezTo>
                <a:lnTo>
                  <a:pt x="232208" y="260307"/>
                </a:lnTo>
                <a:cubicBezTo>
                  <a:pt x="231469" y="258119"/>
                  <a:pt x="232208" y="255930"/>
                  <a:pt x="234054" y="254836"/>
                </a:cubicBezTo>
                <a:cubicBezTo>
                  <a:pt x="235899" y="253742"/>
                  <a:pt x="238115" y="254836"/>
                  <a:pt x="239222" y="256660"/>
                </a:cubicBezTo>
                <a:lnTo>
                  <a:pt x="242545" y="263589"/>
                </a:lnTo>
                <a:lnTo>
                  <a:pt x="255097" y="227119"/>
                </a:lnTo>
                <a:cubicBezTo>
                  <a:pt x="255466" y="224931"/>
                  <a:pt x="257681" y="223837"/>
                  <a:pt x="259897" y="224567"/>
                </a:cubicBezTo>
                <a:close/>
                <a:moveTo>
                  <a:pt x="77937" y="215900"/>
                </a:moveTo>
                <a:cubicBezTo>
                  <a:pt x="80090" y="215900"/>
                  <a:pt x="81526" y="217311"/>
                  <a:pt x="81885" y="219428"/>
                </a:cubicBezTo>
                <a:cubicBezTo>
                  <a:pt x="81885" y="221545"/>
                  <a:pt x="80449" y="222956"/>
                  <a:pt x="78296" y="223308"/>
                </a:cubicBezTo>
                <a:lnTo>
                  <a:pt x="44917" y="225072"/>
                </a:lnTo>
                <a:cubicBezTo>
                  <a:pt x="42763" y="225072"/>
                  <a:pt x="41328" y="223661"/>
                  <a:pt x="41328" y="221545"/>
                </a:cubicBezTo>
                <a:cubicBezTo>
                  <a:pt x="40969" y="219428"/>
                  <a:pt x="42404" y="217664"/>
                  <a:pt x="44558" y="217664"/>
                </a:cubicBezTo>
                <a:lnTo>
                  <a:pt x="77937" y="215900"/>
                </a:lnTo>
                <a:close/>
                <a:moveTo>
                  <a:pt x="122722" y="207962"/>
                </a:moveTo>
                <a:lnTo>
                  <a:pt x="197341" y="207962"/>
                </a:lnTo>
                <a:cubicBezTo>
                  <a:pt x="199143" y="207962"/>
                  <a:pt x="200946" y="209405"/>
                  <a:pt x="200946" y="211570"/>
                </a:cubicBezTo>
                <a:cubicBezTo>
                  <a:pt x="200946" y="213735"/>
                  <a:pt x="199143" y="215539"/>
                  <a:pt x="197341" y="215539"/>
                </a:cubicBezTo>
                <a:lnTo>
                  <a:pt x="122722" y="215539"/>
                </a:lnTo>
                <a:cubicBezTo>
                  <a:pt x="120559" y="215539"/>
                  <a:pt x="118756" y="213735"/>
                  <a:pt x="118756" y="211570"/>
                </a:cubicBezTo>
                <a:cubicBezTo>
                  <a:pt x="118756" y="209405"/>
                  <a:pt x="120559" y="207962"/>
                  <a:pt x="122722" y="207962"/>
                </a:cubicBezTo>
                <a:close/>
                <a:moveTo>
                  <a:pt x="77957" y="185737"/>
                </a:moveTo>
                <a:cubicBezTo>
                  <a:pt x="80101" y="185737"/>
                  <a:pt x="81529" y="187098"/>
                  <a:pt x="81887" y="189139"/>
                </a:cubicBezTo>
                <a:cubicBezTo>
                  <a:pt x="81887" y="191180"/>
                  <a:pt x="80458" y="192881"/>
                  <a:pt x="78315" y="192881"/>
                </a:cubicBezTo>
                <a:lnTo>
                  <a:pt x="43310" y="194922"/>
                </a:lnTo>
                <a:cubicBezTo>
                  <a:pt x="41524" y="194922"/>
                  <a:pt x="39738" y="193221"/>
                  <a:pt x="39738" y="191520"/>
                </a:cubicBezTo>
                <a:cubicBezTo>
                  <a:pt x="39381" y="189479"/>
                  <a:pt x="41167" y="187778"/>
                  <a:pt x="42953" y="187438"/>
                </a:cubicBezTo>
                <a:lnTo>
                  <a:pt x="77957" y="185737"/>
                </a:lnTo>
                <a:close/>
                <a:moveTo>
                  <a:pt x="122721" y="179387"/>
                </a:moveTo>
                <a:lnTo>
                  <a:pt x="271954" y="179387"/>
                </a:lnTo>
                <a:cubicBezTo>
                  <a:pt x="274117" y="179387"/>
                  <a:pt x="275559" y="181191"/>
                  <a:pt x="275559" y="183356"/>
                </a:cubicBezTo>
                <a:cubicBezTo>
                  <a:pt x="275559" y="185160"/>
                  <a:pt x="274117" y="186964"/>
                  <a:pt x="271954" y="186964"/>
                </a:cubicBezTo>
                <a:lnTo>
                  <a:pt x="122721" y="186964"/>
                </a:lnTo>
                <a:cubicBezTo>
                  <a:pt x="120559" y="186964"/>
                  <a:pt x="118756" y="185160"/>
                  <a:pt x="118756" y="183356"/>
                </a:cubicBezTo>
                <a:cubicBezTo>
                  <a:pt x="118756" y="181191"/>
                  <a:pt x="120559" y="179387"/>
                  <a:pt x="122721" y="179387"/>
                </a:cubicBezTo>
                <a:close/>
                <a:moveTo>
                  <a:pt x="77942" y="157162"/>
                </a:moveTo>
                <a:cubicBezTo>
                  <a:pt x="80451" y="157162"/>
                  <a:pt x="81527" y="158523"/>
                  <a:pt x="81885" y="160564"/>
                </a:cubicBezTo>
                <a:cubicBezTo>
                  <a:pt x="81885" y="162265"/>
                  <a:pt x="80451" y="163965"/>
                  <a:pt x="78301" y="164306"/>
                </a:cubicBezTo>
                <a:lnTo>
                  <a:pt x="41737" y="166347"/>
                </a:lnTo>
                <a:cubicBezTo>
                  <a:pt x="39586" y="166347"/>
                  <a:pt x="38152" y="164646"/>
                  <a:pt x="37794" y="162945"/>
                </a:cubicBezTo>
                <a:cubicBezTo>
                  <a:pt x="37794" y="160904"/>
                  <a:pt x="39228" y="159203"/>
                  <a:pt x="41378" y="158863"/>
                </a:cubicBezTo>
                <a:lnTo>
                  <a:pt x="77942" y="157162"/>
                </a:lnTo>
                <a:close/>
                <a:moveTo>
                  <a:pt x="122703" y="149225"/>
                </a:moveTo>
                <a:lnTo>
                  <a:pt x="167197" y="149225"/>
                </a:lnTo>
                <a:cubicBezTo>
                  <a:pt x="169350" y="149225"/>
                  <a:pt x="170785" y="151029"/>
                  <a:pt x="170785" y="153193"/>
                </a:cubicBezTo>
                <a:cubicBezTo>
                  <a:pt x="170785" y="154997"/>
                  <a:pt x="169350" y="156801"/>
                  <a:pt x="167197" y="156801"/>
                </a:cubicBezTo>
                <a:lnTo>
                  <a:pt x="122703" y="156801"/>
                </a:lnTo>
                <a:cubicBezTo>
                  <a:pt x="120550" y="156801"/>
                  <a:pt x="118756" y="154997"/>
                  <a:pt x="118756" y="153193"/>
                </a:cubicBezTo>
                <a:cubicBezTo>
                  <a:pt x="118756" y="151029"/>
                  <a:pt x="120550" y="149225"/>
                  <a:pt x="122703" y="149225"/>
                </a:cubicBezTo>
                <a:close/>
                <a:moveTo>
                  <a:pt x="77961" y="127000"/>
                </a:moveTo>
                <a:cubicBezTo>
                  <a:pt x="80459" y="127000"/>
                  <a:pt x="81530" y="128411"/>
                  <a:pt x="81887" y="130528"/>
                </a:cubicBezTo>
                <a:cubicBezTo>
                  <a:pt x="81887" y="132644"/>
                  <a:pt x="80459" y="134055"/>
                  <a:pt x="78318" y="134408"/>
                </a:cubicBezTo>
                <a:lnTo>
                  <a:pt x="40488" y="136172"/>
                </a:lnTo>
                <a:lnTo>
                  <a:pt x="40131" y="136172"/>
                </a:lnTo>
                <a:cubicBezTo>
                  <a:pt x="38347" y="136172"/>
                  <a:pt x="36563" y="134761"/>
                  <a:pt x="36206" y="132997"/>
                </a:cubicBezTo>
                <a:cubicBezTo>
                  <a:pt x="36206" y="130880"/>
                  <a:pt x="37990" y="129117"/>
                  <a:pt x="39775" y="129117"/>
                </a:cubicBezTo>
                <a:lnTo>
                  <a:pt x="77961" y="127000"/>
                </a:lnTo>
                <a:close/>
                <a:moveTo>
                  <a:pt x="122721" y="119062"/>
                </a:moveTo>
                <a:lnTo>
                  <a:pt x="271954" y="119062"/>
                </a:lnTo>
                <a:cubicBezTo>
                  <a:pt x="274117" y="119062"/>
                  <a:pt x="275559" y="120866"/>
                  <a:pt x="275559" y="123031"/>
                </a:cubicBezTo>
                <a:cubicBezTo>
                  <a:pt x="275559" y="124835"/>
                  <a:pt x="274117" y="126639"/>
                  <a:pt x="271954" y="126639"/>
                </a:cubicBezTo>
                <a:lnTo>
                  <a:pt x="122721" y="126639"/>
                </a:lnTo>
                <a:cubicBezTo>
                  <a:pt x="120559" y="126639"/>
                  <a:pt x="118756" y="124835"/>
                  <a:pt x="118756" y="123031"/>
                </a:cubicBezTo>
                <a:cubicBezTo>
                  <a:pt x="118756" y="120866"/>
                  <a:pt x="120559" y="119062"/>
                  <a:pt x="122721" y="119062"/>
                </a:cubicBezTo>
                <a:close/>
                <a:moveTo>
                  <a:pt x="77947" y="96837"/>
                </a:moveTo>
                <a:cubicBezTo>
                  <a:pt x="80095" y="96837"/>
                  <a:pt x="81528" y="98198"/>
                  <a:pt x="81886" y="100239"/>
                </a:cubicBezTo>
                <a:cubicBezTo>
                  <a:pt x="81886" y="102280"/>
                  <a:pt x="80453" y="103981"/>
                  <a:pt x="78305" y="103981"/>
                </a:cubicBezTo>
                <a:lnTo>
                  <a:pt x="38558" y="106022"/>
                </a:lnTo>
                <a:lnTo>
                  <a:pt x="38200" y="106022"/>
                </a:lnTo>
                <a:cubicBezTo>
                  <a:pt x="36409" y="106022"/>
                  <a:pt x="34619" y="104321"/>
                  <a:pt x="34619" y="102620"/>
                </a:cubicBezTo>
                <a:cubicBezTo>
                  <a:pt x="34619" y="100579"/>
                  <a:pt x="36051" y="99218"/>
                  <a:pt x="38200" y="98878"/>
                </a:cubicBezTo>
                <a:lnTo>
                  <a:pt x="77947" y="96837"/>
                </a:lnTo>
                <a:close/>
                <a:moveTo>
                  <a:pt x="122721" y="88900"/>
                </a:moveTo>
                <a:lnTo>
                  <a:pt x="271954" y="88900"/>
                </a:lnTo>
                <a:cubicBezTo>
                  <a:pt x="274117" y="88900"/>
                  <a:pt x="275559" y="90704"/>
                  <a:pt x="275559" y="92868"/>
                </a:cubicBezTo>
                <a:cubicBezTo>
                  <a:pt x="275559" y="94672"/>
                  <a:pt x="274117" y="96476"/>
                  <a:pt x="271954" y="96476"/>
                </a:cubicBezTo>
                <a:lnTo>
                  <a:pt x="122721" y="96476"/>
                </a:lnTo>
                <a:cubicBezTo>
                  <a:pt x="120559" y="96476"/>
                  <a:pt x="118756" y="94672"/>
                  <a:pt x="118756" y="92868"/>
                </a:cubicBezTo>
                <a:cubicBezTo>
                  <a:pt x="118756" y="90704"/>
                  <a:pt x="120559" y="88900"/>
                  <a:pt x="122721" y="88900"/>
                </a:cubicBezTo>
                <a:close/>
                <a:moveTo>
                  <a:pt x="77964" y="66675"/>
                </a:moveTo>
                <a:cubicBezTo>
                  <a:pt x="80104" y="66675"/>
                  <a:pt x="81531" y="68036"/>
                  <a:pt x="81887" y="70077"/>
                </a:cubicBezTo>
                <a:cubicBezTo>
                  <a:pt x="81887" y="72118"/>
                  <a:pt x="80461" y="73819"/>
                  <a:pt x="78321" y="73819"/>
                </a:cubicBezTo>
                <a:lnTo>
                  <a:pt x="36954" y="75860"/>
                </a:lnTo>
                <a:cubicBezTo>
                  <a:pt x="34814" y="75860"/>
                  <a:pt x="33387" y="74499"/>
                  <a:pt x="33387" y="72458"/>
                </a:cubicBezTo>
                <a:cubicBezTo>
                  <a:pt x="33031" y="70757"/>
                  <a:pt x="34814" y="69056"/>
                  <a:pt x="36597" y="69056"/>
                </a:cubicBezTo>
                <a:lnTo>
                  <a:pt x="77964" y="66675"/>
                </a:lnTo>
                <a:close/>
                <a:moveTo>
                  <a:pt x="168360" y="60325"/>
                </a:moveTo>
                <a:lnTo>
                  <a:pt x="227547" y="60325"/>
                </a:lnTo>
                <a:cubicBezTo>
                  <a:pt x="229330" y="60325"/>
                  <a:pt x="231113" y="61837"/>
                  <a:pt x="231113" y="64104"/>
                </a:cubicBezTo>
                <a:cubicBezTo>
                  <a:pt x="231113" y="66372"/>
                  <a:pt x="229330" y="67884"/>
                  <a:pt x="227547" y="67884"/>
                </a:cubicBezTo>
                <a:lnTo>
                  <a:pt x="168360" y="67884"/>
                </a:lnTo>
                <a:cubicBezTo>
                  <a:pt x="166220" y="67884"/>
                  <a:pt x="164794" y="66372"/>
                  <a:pt x="164794" y="64104"/>
                </a:cubicBezTo>
                <a:cubicBezTo>
                  <a:pt x="164794" y="61837"/>
                  <a:pt x="166220" y="60325"/>
                  <a:pt x="168360" y="60325"/>
                </a:cubicBezTo>
                <a:close/>
                <a:moveTo>
                  <a:pt x="97768" y="37365"/>
                </a:moveTo>
                <a:lnTo>
                  <a:pt x="97768" y="298824"/>
                </a:lnTo>
                <a:lnTo>
                  <a:pt x="270097" y="298824"/>
                </a:lnTo>
                <a:lnTo>
                  <a:pt x="270097" y="272534"/>
                </a:lnTo>
                <a:cubicBezTo>
                  <a:pt x="270097" y="270373"/>
                  <a:pt x="271903" y="268933"/>
                  <a:pt x="273709" y="268933"/>
                </a:cubicBezTo>
                <a:lnTo>
                  <a:pt x="300082" y="268933"/>
                </a:lnTo>
                <a:lnTo>
                  <a:pt x="300082" y="37365"/>
                </a:lnTo>
                <a:lnTo>
                  <a:pt x="97768" y="37365"/>
                </a:lnTo>
                <a:close/>
                <a:moveTo>
                  <a:pt x="94155" y="30162"/>
                </a:moveTo>
                <a:lnTo>
                  <a:pt x="303695" y="30162"/>
                </a:lnTo>
                <a:cubicBezTo>
                  <a:pt x="305863" y="30162"/>
                  <a:pt x="307308" y="31963"/>
                  <a:pt x="307308" y="33763"/>
                </a:cubicBezTo>
                <a:lnTo>
                  <a:pt x="307308" y="272534"/>
                </a:lnTo>
                <a:cubicBezTo>
                  <a:pt x="307308" y="273615"/>
                  <a:pt x="306947" y="274335"/>
                  <a:pt x="306224" y="275415"/>
                </a:cubicBezTo>
                <a:lnTo>
                  <a:pt x="276600" y="304947"/>
                </a:lnTo>
                <a:cubicBezTo>
                  <a:pt x="275516" y="305667"/>
                  <a:pt x="274793" y="306027"/>
                  <a:pt x="273709" y="306027"/>
                </a:cubicBezTo>
                <a:lnTo>
                  <a:pt x="94155" y="306027"/>
                </a:lnTo>
                <a:cubicBezTo>
                  <a:pt x="91987" y="306027"/>
                  <a:pt x="90181" y="304586"/>
                  <a:pt x="90181" y="302426"/>
                </a:cubicBezTo>
                <a:lnTo>
                  <a:pt x="90181" y="33763"/>
                </a:lnTo>
                <a:cubicBezTo>
                  <a:pt x="90181" y="31963"/>
                  <a:pt x="91987" y="30162"/>
                  <a:pt x="94155" y="30162"/>
                </a:cubicBezTo>
                <a:close/>
                <a:moveTo>
                  <a:pt x="212140" y="0"/>
                </a:moveTo>
                <a:cubicBezTo>
                  <a:pt x="214661" y="0"/>
                  <a:pt x="216101" y="1798"/>
                  <a:pt x="216101" y="3596"/>
                </a:cubicBezTo>
                <a:lnTo>
                  <a:pt x="216821" y="18341"/>
                </a:lnTo>
                <a:cubicBezTo>
                  <a:pt x="216821" y="20498"/>
                  <a:pt x="215381" y="22296"/>
                  <a:pt x="213220" y="22296"/>
                </a:cubicBezTo>
                <a:cubicBezTo>
                  <a:pt x="211420" y="22296"/>
                  <a:pt x="209260" y="20858"/>
                  <a:pt x="209260" y="18700"/>
                </a:cubicBezTo>
                <a:lnTo>
                  <a:pt x="208899" y="7552"/>
                </a:lnTo>
                <a:lnTo>
                  <a:pt x="7615" y="18700"/>
                </a:lnTo>
                <a:lnTo>
                  <a:pt x="22019" y="279066"/>
                </a:lnTo>
                <a:lnTo>
                  <a:pt x="78191" y="275829"/>
                </a:lnTo>
                <a:cubicBezTo>
                  <a:pt x="80711" y="275829"/>
                  <a:pt x="81791" y="277268"/>
                  <a:pt x="82152" y="279425"/>
                </a:cubicBezTo>
                <a:cubicBezTo>
                  <a:pt x="82152" y="281583"/>
                  <a:pt x="80711" y="283381"/>
                  <a:pt x="78551" y="283381"/>
                </a:cubicBezTo>
                <a:lnTo>
                  <a:pt x="18778" y="286618"/>
                </a:lnTo>
                <a:cubicBezTo>
                  <a:pt x="16617" y="286978"/>
                  <a:pt x="14817" y="285179"/>
                  <a:pt x="14817" y="283022"/>
                </a:cubicBezTo>
                <a:lnTo>
                  <a:pt x="54" y="15104"/>
                </a:lnTo>
                <a:cubicBezTo>
                  <a:pt x="-306" y="13665"/>
                  <a:pt x="1134" y="11508"/>
                  <a:pt x="3655" y="11148"/>
                </a:cubicBezTo>
                <a:lnTo>
                  <a:pt x="212140"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Lato Light" panose="020F0502020204030203" pitchFamily="34" charset="0"/>
            </a:endParaRPr>
          </a:p>
        </p:txBody>
      </p:sp>
      <p:pic>
        <p:nvPicPr>
          <p:cNvPr id="148" name="Graphic 147" descr="Questions outline">
            <a:extLst>
              <a:ext uri="{FF2B5EF4-FFF2-40B4-BE49-F238E27FC236}">
                <a16:creationId xmlns:a16="http://schemas.microsoft.com/office/drawing/2014/main" id="{AF59934D-D90F-8216-CDA1-FD9035BD13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413" y="4386394"/>
            <a:ext cx="810398" cy="810398"/>
          </a:xfrm>
          <a:prstGeom prst="rect">
            <a:avLst/>
          </a:prstGeom>
        </p:spPr>
      </p:pic>
      <p:pic>
        <p:nvPicPr>
          <p:cNvPr id="149" name="Graphic 148" descr="Monitor outline">
            <a:extLst>
              <a:ext uri="{FF2B5EF4-FFF2-40B4-BE49-F238E27FC236}">
                <a16:creationId xmlns:a16="http://schemas.microsoft.com/office/drawing/2014/main" id="{352CEBF8-21AE-8E4A-1958-ECF7B682B1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915" y="5542667"/>
            <a:ext cx="853494" cy="853494"/>
          </a:xfrm>
          <a:prstGeom prst="rect">
            <a:avLst/>
          </a:prstGeom>
        </p:spPr>
      </p:pic>
      <p:pic>
        <p:nvPicPr>
          <p:cNvPr id="150" name="Graphic 149" descr="Construction Barricade outline">
            <a:extLst>
              <a:ext uri="{FF2B5EF4-FFF2-40B4-BE49-F238E27FC236}">
                <a16:creationId xmlns:a16="http://schemas.microsoft.com/office/drawing/2014/main" id="{D28A07AF-B33E-6A46-5EBD-8BF5A168D30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295" y="5736524"/>
            <a:ext cx="358318" cy="358318"/>
          </a:xfrm>
          <a:prstGeom prst="rect">
            <a:avLst/>
          </a:prstGeom>
        </p:spPr>
      </p:pic>
      <p:grpSp>
        <p:nvGrpSpPr>
          <p:cNvPr id="151" name="Group 150">
            <a:extLst>
              <a:ext uri="{FF2B5EF4-FFF2-40B4-BE49-F238E27FC236}">
                <a16:creationId xmlns:a16="http://schemas.microsoft.com/office/drawing/2014/main" id="{3AA8F163-DC1F-6246-FFCE-40D70904162B}"/>
              </a:ext>
            </a:extLst>
          </p:cNvPr>
          <p:cNvGrpSpPr/>
          <p:nvPr/>
        </p:nvGrpSpPr>
        <p:grpSpPr>
          <a:xfrm>
            <a:off x="4385832" y="1766565"/>
            <a:ext cx="2709021" cy="1865868"/>
            <a:chOff x="9310526" y="6605323"/>
            <a:chExt cx="6014767" cy="4636129"/>
          </a:xfrm>
        </p:grpSpPr>
        <p:sp>
          <p:nvSpPr>
            <p:cNvPr id="152" name="Freeform 379">
              <a:extLst>
                <a:ext uri="{FF2B5EF4-FFF2-40B4-BE49-F238E27FC236}">
                  <a16:creationId xmlns:a16="http://schemas.microsoft.com/office/drawing/2014/main" id="{F86105D1-3C8B-0A4E-8371-4ECD04C14EA8}"/>
                </a:ext>
              </a:extLst>
            </p:cNvPr>
            <p:cNvSpPr>
              <a:spLocks noChangeArrowheads="1"/>
            </p:cNvSpPr>
            <p:nvPr/>
          </p:nvSpPr>
          <p:spPr bwMode="auto">
            <a:xfrm>
              <a:off x="11683474" y="10038477"/>
              <a:ext cx="1274361" cy="1202975"/>
            </a:xfrm>
            <a:custGeom>
              <a:avLst/>
              <a:gdLst>
                <a:gd name="T0" fmla="*/ 667576 w 1021"/>
                <a:gd name="T1" fmla="*/ 0 h 965"/>
                <a:gd name="T2" fmla="*/ 0 w 1021"/>
                <a:gd name="T3" fmla="*/ 0 h 965"/>
                <a:gd name="T4" fmla="*/ 0 w 1021"/>
                <a:gd name="T5" fmla="*/ 630131 h 965"/>
                <a:gd name="T6" fmla="*/ 667576 w 1021"/>
                <a:gd name="T7" fmla="*/ 630131 h 965"/>
                <a:gd name="T8" fmla="*/ 667576 w 1021"/>
                <a:gd name="T9" fmla="*/ 0 h 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1" h="965">
                  <a:moveTo>
                    <a:pt x="1020" y="0"/>
                  </a:moveTo>
                  <a:lnTo>
                    <a:pt x="0" y="0"/>
                  </a:lnTo>
                  <a:lnTo>
                    <a:pt x="0" y="964"/>
                  </a:lnTo>
                  <a:lnTo>
                    <a:pt x="1020" y="964"/>
                  </a:lnTo>
                  <a:lnTo>
                    <a:pt x="1020" y="0"/>
                  </a:lnTo>
                </a:path>
              </a:pathLst>
            </a:custGeom>
            <a:solidFill>
              <a:sysClr val="window" lastClr="FFFFFF">
                <a:lumMod val="50000"/>
              </a:sys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153" name="Freeform 380">
              <a:extLst>
                <a:ext uri="{FF2B5EF4-FFF2-40B4-BE49-F238E27FC236}">
                  <a16:creationId xmlns:a16="http://schemas.microsoft.com/office/drawing/2014/main" id="{DB7DADF2-8221-644D-EF4A-8EADD5179FE3}"/>
                </a:ext>
              </a:extLst>
            </p:cNvPr>
            <p:cNvSpPr>
              <a:spLocks noChangeArrowheads="1"/>
            </p:cNvSpPr>
            <p:nvPr/>
          </p:nvSpPr>
          <p:spPr bwMode="auto">
            <a:xfrm>
              <a:off x="9310526" y="6605323"/>
              <a:ext cx="6014767" cy="3619919"/>
            </a:xfrm>
            <a:custGeom>
              <a:avLst/>
              <a:gdLst>
                <a:gd name="T0" fmla="*/ 3153279 w 4829"/>
                <a:gd name="T1" fmla="*/ 1897466 h 2904"/>
                <a:gd name="T2" fmla="*/ 0 w 4829"/>
                <a:gd name="T3" fmla="*/ 1897466 h 2904"/>
                <a:gd name="T4" fmla="*/ 0 w 4829"/>
                <a:gd name="T5" fmla="*/ 0 h 2904"/>
                <a:gd name="T6" fmla="*/ 3153279 w 4829"/>
                <a:gd name="T7" fmla="*/ 0 h 2904"/>
                <a:gd name="T8" fmla="*/ 3153279 w 4829"/>
                <a:gd name="T9" fmla="*/ 1897466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9" h="2904">
                  <a:moveTo>
                    <a:pt x="4828" y="2903"/>
                  </a:moveTo>
                  <a:lnTo>
                    <a:pt x="0" y="2903"/>
                  </a:lnTo>
                  <a:lnTo>
                    <a:pt x="0" y="0"/>
                  </a:lnTo>
                  <a:lnTo>
                    <a:pt x="4828" y="0"/>
                  </a:lnTo>
                  <a:lnTo>
                    <a:pt x="4828" y="2903"/>
                  </a:lnTo>
                </a:path>
              </a:pathLst>
            </a:custGeom>
            <a:solidFill>
              <a:srgbClr val="4472C4">
                <a:lumMod val="5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154" name="Freeform 381">
              <a:extLst>
                <a:ext uri="{FF2B5EF4-FFF2-40B4-BE49-F238E27FC236}">
                  <a16:creationId xmlns:a16="http://schemas.microsoft.com/office/drawing/2014/main" id="{03B5D13D-AD32-168A-05B1-EBE1B3C2201C}"/>
                </a:ext>
              </a:extLst>
            </p:cNvPr>
            <p:cNvSpPr>
              <a:spLocks noChangeArrowheads="1"/>
            </p:cNvSpPr>
            <p:nvPr/>
          </p:nvSpPr>
          <p:spPr bwMode="auto">
            <a:xfrm>
              <a:off x="9530244" y="6781099"/>
              <a:ext cx="5575332" cy="181272"/>
            </a:xfrm>
            <a:custGeom>
              <a:avLst/>
              <a:gdLst>
                <a:gd name="T0" fmla="*/ 2922855 w 4476"/>
                <a:gd name="T1" fmla="*/ 0 h 144"/>
                <a:gd name="T2" fmla="*/ 0 w 4476"/>
                <a:gd name="T3" fmla="*/ 0 h 144"/>
                <a:gd name="T4" fmla="*/ 0 w 4476"/>
                <a:gd name="T5" fmla="*/ 94391 h 144"/>
                <a:gd name="T6" fmla="*/ 2922855 w 4476"/>
                <a:gd name="T7" fmla="*/ 94391 h 144"/>
                <a:gd name="T8" fmla="*/ 2922855 w 4476"/>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6" h="144">
                  <a:moveTo>
                    <a:pt x="4475" y="0"/>
                  </a:moveTo>
                  <a:lnTo>
                    <a:pt x="0" y="0"/>
                  </a:lnTo>
                  <a:lnTo>
                    <a:pt x="0" y="143"/>
                  </a:lnTo>
                  <a:lnTo>
                    <a:pt x="4475" y="143"/>
                  </a:lnTo>
                  <a:lnTo>
                    <a:pt x="447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155" name="Freeform 382">
              <a:extLst>
                <a:ext uri="{FF2B5EF4-FFF2-40B4-BE49-F238E27FC236}">
                  <a16:creationId xmlns:a16="http://schemas.microsoft.com/office/drawing/2014/main" id="{025DC2EE-04A7-6A69-4572-ACBC7C915413}"/>
                </a:ext>
              </a:extLst>
            </p:cNvPr>
            <p:cNvSpPr>
              <a:spLocks noChangeArrowheads="1"/>
            </p:cNvSpPr>
            <p:nvPr/>
          </p:nvSpPr>
          <p:spPr bwMode="auto">
            <a:xfrm>
              <a:off x="9530244" y="6962372"/>
              <a:ext cx="5575332" cy="3081598"/>
            </a:xfrm>
            <a:custGeom>
              <a:avLst/>
              <a:gdLst>
                <a:gd name="T0" fmla="*/ 0 w 4476"/>
                <a:gd name="T1" fmla="*/ 1615196 h 2473"/>
                <a:gd name="T2" fmla="*/ 2922855 w 4476"/>
                <a:gd name="T3" fmla="*/ 1615196 h 2473"/>
                <a:gd name="T4" fmla="*/ 2922855 w 4476"/>
                <a:gd name="T5" fmla="*/ 0 h 2473"/>
                <a:gd name="T6" fmla="*/ 0 w 4476"/>
                <a:gd name="T7" fmla="*/ 0 h 2473"/>
                <a:gd name="T8" fmla="*/ 0 w 4476"/>
                <a:gd name="T9" fmla="*/ 1615196 h 2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6" h="2473">
                  <a:moveTo>
                    <a:pt x="0" y="2472"/>
                  </a:moveTo>
                  <a:lnTo>
                    <a:pt x="4475" y="2472"/>
                  </a:lnTo>
                  <a:lnTo>
                    <a:pt x="4475" y="0"/>
                  </a:lnTo>
                  <a:lnTo>
                    <a:pt x="0" y="0"/>
                  </a:lnTo>
                  <a:lnTo>
                    <a:pt x="0" y="2472"/>
                  </a:lnTo>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156" name="Freeform 383">
              <a:extLst>
                <a:ext uri="{FF2B5EF4-FFF2-40B4-BE49-F238E27FC236}">
                  <a16:creationId xmlns:a16="http://schemas.microsoft.com/office/drawing/2014/main" id="{BEECA691-7B8D-CA03-92F3-0943C28C7FC3}"/>
                </a:ext>
              </a:extLst>
            </p:cNvPr>
            <p:cNvSpPr>
              <a:spLocks noChangeArrowheads="1"/>
            </p:cNvSpPr>
            <p:nvPr/>
          </p:nvSpPr>
          <p:spPr bwMode="auto">
            <a:xfrm>
              <a:off x="10952915" y="11060183"/>
              <a:ext cx="2729987" cy="175778"/>
            </a:xfrm>
            <a:custGeom>
              <a:avLst/>
              <a:gdLst>
                <a:gd name="T0" fmla="*/ 1430856 w 2193"/>
                <a:gd name="T1" fmla="*/ 0 h 142"/>
                <a:gd name="T2" fmla="*/ 0 w 2193"/>
                <a:gd name="T3" fmla="*/ 0 h 142"/>
                <a:gd name="T4" fmla="*/ 0 w 2193"/>
                <a:gd name="T5" fmla="*/ 91521 h 142"/>
                <a:gd name="T6" fmla="*/ 1430856 w 2193"/>
                <a:gd name="T7" fmla="*/ 91521 h 142"/>
                <a:gd name="T8" fmla="*/ 1430856 w 2193"/>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3" h="142">
                  <a:moveTo>
                    <a:pt x="2192" y="0"/>
                  </a:moveTo>
                  <a:lnTo>
                    <a:pt x="0" y="0"/>
                  </a:lnTo>
                  <a:lnTo>
                    <a:pt x="0" y="141"/>
                  </a:lnTo>
                  <a:lnTo>
                    <a:pt x="2192" y="141"/>
                  </a:lnTo>
                  <a:lnTo>
                    <a:pt x="2192" y="0"/>
                  </a:lnTo>
                </a:path>
              </a:pathLst>
            </a:custGeom>
            <a:solidFill>
              <a:srgbClr val="4472C4">
                <a:lumMod val="5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grpSp>
      <p:pic>
        <p:nvPicPr>
          <p:cNvPr id="157" name="Picture 156">
            <a:extLst>
              <a:ext uri="{FF2B5EF4-FFF2-40B4-BE49-F238E27FC236}">
                <a16:creationId xmlns:a16="http://schemas.microsoft.com/office/drawing/2014/main" id="{0A57A4C0-24B4-86C9-72D2-2267018A8678}"/>
              </a:ext>
            </a:extLst>
          </p:cNvPr>
          <p:cNvPicPr>
            <a:picLocks noChangeAspect="1"/>
          </p:cNvPicPr>
          <p:nvPr/>
        </p:nvPicPr>
        <p:blipFill>
          <a:blip r:embed="rId9"/>
          <a:stretch>
            <a:fillRect/>
          </a:stretch>
        </p:blipFill>
        <p:spPr>
          <a:xfrm>
            <a:off x="4528835" y="1899972"/>
            <a:ext cx="1349911" cy="177116"/>
          </a:xfrm>
          <a:prstGeom prst="rect">
            <a:avLst/>
          </a:prstGeom>
        </p:spPr>
      </p:pic>
      <p:pic>
        <p:nvPicPr>
          <p:cNvPr id="158" name="Picture 157">
            <a:extLst>
              <a:ext uri="{FF2B5EF4-FFF2-40B4-BE49-F238E27FC236}">
                <a16:creationId xmlns:a16="http://schemas.microsoft.com/office/drawing/2014/main" id="{63A919F7-B0A7-8C57-DB18-E956A1E74014}"/>
              </a:ext>
            </a:extLst>
          </p:cNvPr>
          <p:cNvPicPr>
            <a:picLocks noChangeAspect="1"/>
          </p:cNvPicPr>
          <p:nvPr/>
        </p:nvPicPr>
        <p:blipFill>
          <a:blip r:embed="rId10"/>
          <a:stretch>
            <a:fillRect/>
          </a:stretch>
        </p:blipFill>
        <p:spPr>
          <a:xfrm>
            <a:off x="4734110" y="2168060"/>
            <a:ext cx="1931506" cy="316270"/>
          </a:xfrm>
          <a:prstGeom prst="rect">
            <a:avLst/>
          </a:prstGeom>
        </p:spPr>
      </p:pic>
      <p:pic>
        <p:nvPicPr>
          <p:cNvPr id="159" name="Picture 158">
            <a:extLst>
              <a:ext uri="{FF2B5EF4-FFF2-40B4-BE49-F238E27FC236}">
                <a16:creationId xmlns:a16="http://schemas.microsoft.com/office/drawing/2014/main" id="{60A94A0E-BD0A-4F0D-748F-2E6DA6C58BAB}"/>
              </a:ext>
            </a:extLst>
          </p:cNvPr>
          <p:cNvPicPr>
            <a:picLocks noChangeAspect="1"/>
          </p:cNvPicPr>
          <p:nvPr/>
        </p:nvPicPr>
        <p:blipFill>
          <a:blip r:embed="rId11"/>
          <a:stretch>
            <a:fillRect/>
          </a:stretch>
        </p:blipFill>
        <p:spPr>
          <a:xfrm>
            <a:off x="4808907" y="2497698"/>
            <a:ext cx="1832645" cy="290584"/>
          </a:xfrm>
          <a:prstGeom prst="rect">
            <a:avLst/>
          </a:prstGeom>
        </p:spPr>
      </p:pic>
      <p:pic>
        <p:nvPicPr>
          <p:cNvPr id="160" name="Picture 159">
            <a:extLst>
              <a:ext uri="{FF2B5EF4-FFF2-40B4-BE49-F238E27FC236}">
                <a16:creationId xmlns:a16="http://schemas.microsoft.com/office/drawing/2014/main" id="{F88EABFA-8DE5-1341-844A-FD59B55868C9}"/>
              </a:ext>
            </a:extLst>
          </p:cNvPr>
          <p:cNvPicPr>
            <a:picLocks noChangeAspect="1"/>
          </p:cNvPicPr>
          <p:nvPr/>
        </p:nvPicPr>
        <p:blipFill>
          <a:blip r:embed="rId12"/>
          <a:stretch>
            <a:fillRect/>
          </a:stretch>
        </p:blipFill>
        <p:spPr>
          <a:xfrm>
            <a:off x="4808907" y="2830328"/>
            <a:ext cx="1832645" cy="263408"/>
          </a:xfrm>
          <a:prstGeom prst="rect">
            <a:avLst/>
          </a:prstGeom>
        </p:spPr>
      </p:pic>
      <p:grpSp>
        <p:nvGrpSpPr>
          <p:cNvPr id="161" name="Group 160">
            <a:extLst>
              <a:ext uri="{FF2B5EF4-FFF2-40B4-BE49-F238E27FC236}">
                <a16:creationId xmlns:a16="http://schemas.microsoft.com/office/drawing/2014/main" id="{A6E6715A-455A-8E64-F471-7773B478B724}"/>
              </a:ext>
            </a:extLst>
          </p:cNvPr>
          <p:cNvGrpSpPr/>
          <p:nvPr/>
        </p:nvGrpSpPr>
        <p:grpSpPr>
          <a:xfrm>
            <a:off x="4160652" y="4887623"/>
            <a:ext cx="2872329" cy="1407380"/>
            <a:chOff x="10153650" y="5043488"/>
            <a:chExt cx="12693650" cy="6657975"/>
          </a:xfrm>
        </p:grpSpPr>
        <p:sp>
          <p:nvSpPr>
            <p:cNvPr id="163" name="Rectangle 7">
              <a:extLst>
                <a:ext uri="{FF2B5EF4-FFF2-40B4-BE49-F238E27FC236}">
                  <a16:creationId xmlns:a16="http://schemas.microsoft.com/office/drawing/2014/main" id="{C7DE0EA8-61BF-1A20-786B-E0DB2B88A760}"/>
                </a:ext>
              </a:extLst>
            </p:cNvPr>
            <p:cNvSpPr>
              <a:spLocks noChangeArrowheads="1"/>
            </p:cNvSpPr>
            <p:nvPr/>
          </p:nvSpPr>
          <p:spPr bwMode="auto">
            <a:xfrm>
              <a:off x="14111288" y="5043488"/>
              <a:ext cx="3706813" cy="5424488"/>
            </a:xfrm>
            <a:prstGeom prst="rect">
              <a:avLst/>
            </a:prstGeom>
            <a:solidFill>
              <a:sysClr val="window" lastClr="FFFFFF">
                <a:lumMod val="50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64" name="Rectangle 8">
              <a:extLst>
                <a:ext uri="{FF2B5EF4-FFF2-40B4-BE49-F238E27FC236}">
                  <a16:creationId xmlns:a16="http://schemas.microsoft.com/office/drawing/2014/main" id="{0C0681A5-4812-9989-1B50-D2A1E3FA684E}"/>
                </a:ext>
              </a:extLst>
            </p:cNvPr>
            <p:cNvSpPr>
              <a:spLocks noChangeArrowheads="1"/>
            </p:cNvSpPr>
            <p:nvPr/>
          </p:nvSpPr>
          <p:spPr bwMode="auto">
            <a:xfrm>
              <a:off x="17972088" y="5043488"/>
              <a:ext cx="3705225" cy="5424488"/>
            </a:xfrm>
            <a:prstGeom prst="rect">
              <a:avLst/>
            </a:prstGeom>
            <a:solidFill>
              <a:sysClr val="window" lastClr="FFFFFF">
                <a:lumMod val="50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65" name="Rectangle 9">
              <a:extLst>
                <a:ext uri="{FF2B5EF4-FFF2-40B4-BE49-F238E27FC236}">
                  <a16:creationId xmlns:a16="http://schemas.microsoft.com/office/drawing/2014/main" id="{FDD87164-3CA6-2220-5FC3-6CA11D1B773F}"/>
                </a:ext>
              </a:extLst>
            </p:cNvPr>
            <p:cNvSpPr>
              <a:spLocks noChangeArrowheads="1"/>
            </p:cNvSpPr>
            <p:nvPr/>
          </p:nvSpPr>
          <p:spPr bwMode="auto">
            <a:xfrm>
              <a:off x="14425613" y="5346700"/>
              <a:ext cx="3079750" cy="481806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66" name="Rectangle 10">
              <a:extLst>
                <a:ext uri="{FF2B5EF4-FFF2-40B4-BE49-F238E27FC236}">
                  <a16:creationId xmlns:a16="http://schemas.microsoft.com/office/drawing/2014/main" id="{8427A713-E03F-6AEF-D2D9-8C0B9AAE2DDC}"/>
                </a:ext>
              </a:extLst>
            </p:cNvPr>
            <p:cNvSpPr>
              <a:spLocks noChangeArrowheads="1"/>
            </p:cNvSpPr>
            <p:nvPr/>
          </p:nvSpPr>
          <p:spPr bwMode="auto">
            <a:xfrm>
              <a:off x="18268950" y="5346700"/>
              <a:ext cx="3089275" cy="481806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67" name="Rectangle 11">
              <a:extLst>
                <a:ext uri="{FF2B5EF4-FFF2-40B4-BE49-F238E27FC236}">
                  <a16:creationId xmlns:a16="http://schemas.microsoft.com/office/drawing/2014/main" id="{32095ED6-BB04-7C2E-C6A9-83B4A490D3E9}"/>
                </a:ext>
              </a:extLst>
            </p:cNvPr>
            <p:cNvSpPr>
              <a:spLocks noChangeArrowheads="1"/>
            </p:cNvSpPr>
            <p:nvPr/>
          </p:nvSpPr>
          <p:spPr bwMode="auto">
            <a:xfrm>
              <a:off x="16841788" y="5843588"/>
              <a:ext cx="663575" cy="4321175"/>
            </a:xfrm>
            <a:prstGeom prst="rect">
              <a:avLst/>
            </a:prstGeom>
            <a:solidFill>
              <a:srgbClr val="C1E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68" name="Rectangle 12">
              <a:extLst>
                <a:ext uri="{FF2B5EF4-FFF2-40B4-BE49-F238E27FC236}">
                  <a16:creationId xmlns:a16="http://schemas.microsoft.com/office/drawing/2014/main" id="{EF5EF9C0-7835-650F-A3D9-A482C265BBB4}"/>
                </a:ext>
              </a:extLst>
            </p:cNvPr>
            <p:cNvSpPr>
              <a:spLocks noChangeArrowheads="1"/>
            </p:cNvSpPr>
            <p:nvPr/>
          </p:nvSpPr>
          <p:spPr bwMode="auto">
            <a:xfrm>
              <a:off x="15557500" y="6462713"/>
              <a:ext cx="1284288" cy="3703638"/>
            </a:xfrm>
            <a:prstGeom prst="rect">
              <a:avLst/>
            </a:prstGeom>
            <a:solidFill>
              <a:srgbClr val="65B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69" name="Rectangle 14">
              <a:extLst>
                <a:ext uri="{FF2B5EF4-FFF2-40B4-BE49-F238E27FC236}">
                  <a16:creationId xmlns:a16="http://schemas.microsoft.com/office/drawing/2014/main" id="{12CBD09E-15EA-20F6-D520-1F99084D486F}"/>
                </a:ext>
              </a:extLst>
            </p:cNvPr>
            <p:cNvSpPr>
              <a:spLocks noChangeArrowheads="1"/>
            </p:cNvSpPr>
            <p:nvPr/>
          </p:nvSpPr>
          <p:spPr bwMode="auto">
            <a:xfrm>
              <a:off x="14720888" y="5684838"/>
              <a:ext cx="290513" cy="4479925"/>
            </a:xfrm>
            <a:prstGeom prst="rect">
              <a:avLst/>
            </a:prstGeom>
            <a:solidFill>
              <a:srgbClr val="C1E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70" name="Rectangle 15">
              <a:extLst>
                <a:ext uri="{FF2B5EF4-FFF2-40B4-BE49-F238E27FC236}">
                  <a16:creationId xmlns:a16="http://schemas.microsoft.com/office/drawing/2014/main" id="{45C11EA9-1909-198F-763C-05EE34098872}"/>
                </a:ext>
              </a:extLst>
            </p:cNvPr>
            <p:cNvSpPr>
              <a:spLocks noChangeArrowheads="1"/>
            </p:cNvSpPr>
            <p:nvPr/>
          </p:nvSpPr>
          <p:spPr bwMode="auto">
            <a:xfrm>
              <a:off x="15301913" y="5684838"/>
              <a:ext cx="254000" cy="4479925"/>
            </a:xfrm>
            <a:prstGeom prst="rect">
              <a:avLst/>
            </a:prstGeom>
            <a:solidFill>
              <a:srgbClr val="C1E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71" name="Freeform: Shape 170">
              <a:extLst>
                <a:ext uri="{FF2B5EF4-FFF2-40B4-BE49-F238E27FC236}">
                  <a16:creationId xmlns:a16="http://schemas.microsoft.com/office/drawing/2014/main" id="{0F2D85BF-35B3-70DD-87E9-C836F2E2DC74}"/>
                </a:ext>
              </a:extLst>
            </p:cNvPr>
            <p:cNvSpPr>
              <a:spLocks noChangeArrowheads="1"/>
            </p:cNvSpPr>
            <p:nvPr/>
          </p:nvSpPr>
          <p:spPr bwMode="auto">
            <a:xfrm>
              <a:off x="14425612" y="5684838"/>
              <a:ext cx="876300" cy="4479925"/>
            </a:xfrm>
            <a:custGeom>
              <a:avLst/>
              <a:gdLst>
                <a:gd name="connsiteX0" fmla="*/ 585787 w 876300"/>
                <a:gd name="connsiteY0" fmla="*/ 0 h 4479925"/>
                <a:gd name="connsiteX1" fmla="*/ 876300 w 876300"/>
                <a:gd name="connsiteY1" fmla="*/ 0 h 4479925"/>
                <a:gd name="connsiteX2" fmla="*/ 876300 w 876300"/>
                <a:gd name="connsiteY2" fmla="*/ 4479925 h 4479925"/>
                <a:gd name="connsiteX3" fmla="*/ 585787 w 876300"/>
                <a:gd name="connsiteY3" fmla="*/ 4479925 h 4479925"/>
                <a:gd name="connsiteX4" fmla="*/ 0 w 876300"/>
                <a:gd name="connsiteY4" fmla="*/ 0 h 4479925"/>
                <a:gd name="connsiteX5" fmla="*/ 295275 w 876300"/>
                <a:gd name="connsiteY5" fmla="*/ 0 h 4479925"/>
                <a:gd name="connsiteX6" fmla="*/ 295275 w 876300"/>
                <a:gd name="connsiteY6" fmla="*/ 4479925 h 4479925"/>
                <a:gd name="connsiteX7" fmla="*/ 0 w 876300"/>
                <a:gd name="connsiteY7" fmla="*/ 4479925 h 44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0" h="4479925">
                  <a:moveTo>
                    <a:pt x="585787" y="0"/>
                  </a:moveTo>
                  <a:lnTo>
                    <a:pt x="876300" y="0"/>
                  </a:lnTo>
                  <a:lnTo>
                    <a:pt x="876300" y="4479925"/>
                  </a:lnTo>
                  <a:lnTo>
                    <a:pt x="585787" y="4479925"/>
                  </a:lnTo>
                  <a:close/>
                  <a:moveTo>
                    <a:pt x="0" y="0"/>
                  </a:moveTo>
                  <a:lnTo>
                    <a:pt x="295275" y="0"/>
                  </a:lnTo>
                  <a:lnTo>
                    <a:pt x="295275" y="4479925"/>
                  </a:lnTo>
                  <a:lnTo>
                    <a:pt x="0" y="4479925"/>
                  </a:lnTo>
                  <a:close/>
                </a:path>
              </a:pathLst>
            </a:custGeom>
            <a:solidFill>
              <a:srgbClr val="65BAEA">
                <a:alpha val="50000"/>
              </a:srgbClr>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72" name="Freeform: Shape 171">
              <a:extLst>
                <a:ext uri="{FF2B5EF4-FFF2-40B4-BE49-F238E27FC236}">
                  <a16:creationId xmlns:a16="http://schemas.microsoft.com/office/drawing/2014/main" id="{C3895BC7-F070-C546-932B-7F639BA5F388}"/>
                </a:ext>
              </a:extLst>
            </p:cNvPr>
            <p:cNvSpPr>
              <a:spLocks noChangeArrowheads="1"/>
            </p:cNvSpPr>
            <p:nvPr/>
          </p:nvSpPr>
          <p:spPr bwMode="auto">
            <a:xfrm>
              <a:off x="15746413" y="6705600"/>
              <a:ext cx="857250" cy="2130425"/>
            </a:xfrm>
            <a:custGeom>
              <a:avLst/>
              <a:gdLst>
                <a:gd name="connsiteX0" fmla="*/ 0 w 857250"/>
                <a:gd name="connsiteY0" fmla="*/ 1793875 h 2130425"/>
                <a:gd name="connsiteX1" fmla="*/ 336550 w 857250"/>
                <a:gd name="connsiteY1" fmla="*/ 1793875 h 2130425"/>
                <a:gd name="connsiteX2" fmla="*/ 336550 w 857250"/>
                <a:gd name="connsiteY2" fmla="*/ 2130425 h 2130425"/>
                <a:gd name="connsiteX3" fmla="*/ 0 w 857250"/>
                <a:gd name="connsiteY3" fmla="*/ 2130425 h 2130425"/>
                <a:gd name="connsiteX4" fmla="*/ 519112 w 857250"/>
                <a:gd name="connsiteY4" fmla="*/ 1147763 h 2130425"/>
                <a:gd name="connsiteX5" fmla="*/ 857250 w 857250"/>
                <a:gd name="connsiteY5" fmla="*/ 1147763 h 2130425"/>
                <a:gd name="connsiteX6" fmla="*/ 857250 w 857250"/>
                <a:gd name="connsiteY6" fmla="*/ 1484313 h 2130425"/>
                <a:gd name="connsiteX7" fmla="*/ 519112 w 857250"/>
                <a:gd name="connsiteY7" fmla="*/ 1484313 h 2130425"/>
                <a:gd name="connsiteX8" fmla="*/ 0 w 857250"/>
                <a:gd name="connsiteY8" fmla="*/ 647700 h 2130425"/>
                <a:gd name="connsiteX9" fmla="*/ 336550 w 857250"/>
                <a:gd name="connsiteY9" fmla="*/ 647700 h 2130425"/>
                <a:gd name="connsiteX10" fmla="*/ 336550 w 857250"/>
                <a:gd name="connsiteY10" fmla="*/ 984250 h 2130425"/>
                <a:gd name="connsiteX11" fmla="*/ 0 w 857250"/>
                <a:gd name="connsiteY11" fmla="*/ 984250 h 2130425"/>
                <a:gd name="connsiteX12" fmla="*/ 519112 w 857250"/>
                <a:gd name="connsiteY12" fmla="*/ 0 h 2130425"/>
                <a:gd name="connsiteX13" fmla="*/ 857250 w 857250"/>
                <a:gd name="connsiteY13" fmla="*/ 0 h 2130425"/>
                <a:gd name="connsiteX14" fmla="*/ 857250 w 857250"/>
                <a:gd name="connsiteY14" fmla="*/ 336550 h 2130425"/>
                <a:gd name="connsiteX15" fmla="*/ 519112 w 857250"/>
                <a:gd name="connsiteY15" fmla="*/ 33655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7250" h="2130425">
                  <a:moveTo>
                    <a:pt x="0" y="1793875"/>
                  </a:moveTo>
                  <a:lnTo>
                    <a:pt x="336550" y="1793875"/>
                  </a:lnTo>
                  <a:lnTo>
                    <a:pt x="336550" y="2130425"/>
                  </a:lnTo>
                  <a:lnTo>
                    <a:pt x="0" y="2130425"/>
                  </a:lnTo>
                  <a:close/>
                  <a:moveTo>
                    <a:pt x="519112" y="1147763"/>
                  </a:moveTo>
                  <a:lnTo>
                    <a:pt x="857250" y="1147763"/>
                  </a:lnTo>
                  <a:lnTo>
                    <a:pt x="857250" y="1484313"/>
                  </a:lnTo>
                  <a:lnTo>
                    <a:pt x="519112" y="1484313"/>
                  </a:lnTo>
                  <a:close/>
                  <a:moveTo>
                    <a:pt x="0" y="647700"/>
                  </a:moveTo>
                  <a:lnTo>
                    <a:pt x="336550" y="647700"/>
                  </a:lnTo>
                  <a:lnTo>
                    <a:pt x="336550" y="984250"/>
                  </a:lnTo>
                  <a:lnTo>
                    <a:pt x="0" y="984250"/>
                  </a:lnTo>
                  <a:close/>
                  <a:moveTo>
                    <a:pt x="519112" y="0"/>
                  </a:moveTo>
                  <a:lnTo>
                    <a:pt x="857250" y="0"/>
                  </a:lnTo>
                  <a:lnTo>
                    <a:pt x="857250" y="336550"/>
                  </a:lnTo>
                  <a:lnTo>
                    <a:pt x="519112" y="336550"/>
                  </a:lnTo>
                  <a:close/>
                </a:path>
              </a:pathLst>
            </a:custGeom>
            <a:solidFill>
              <a:srgbClr val="DEF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73" name="Freeform: Shape 172">
              <a:extLst>
                <a:ext uri="{FF2B5EF4-FFF2-40B4-BE49-F238E27FC236}">
                  <a16:creationId xmlns:a16="http://schemas.microsoft.com/office/drawing/2014/main" id="{EC518A28-9465-3151-A8E6-7BF658CCA2D3}"/>
                </a:ext>
              </a:extLst>
            </p:cNvPr>
            <p:cNvSpPr>
              <a:spLocks noChangeArrowheads="1"/>
            </p:cNvSpPr>
            <p:nvPr/>
          </p:nvSpPr>
          <p:spPr bwMode="auto">
            <a:xfrm>
              <a:off x="17005300" y="6262688"/>
              <a:ext cx="500064" cy="2241550"/>
            </a:xfrm>
            <a:custGeom>
              <a:avLst/>
              <a:gdLst>
                <a:gd name="connsiteX0" fmla="*/ 0 w 500064"/>
                <a:gd name="connsiteY0" fmla="*/ 1906587 h 2241550"/>
                <a:gd name="connsiteX1" fmla="*/ 336550 w 500064"/>
                <a:gd name="connsiteY1" fmla="*/ 1906587 h 2241550"/>
                <a:gd name="connsiteX2" fmla="*/ 336550 w 500064"/>
                <a:gd name="connsiteY2" fmla="*/ 2241550 h 2241550"/>
                <a:gd name="connsiteX3" fmla="*/ 0 w 500064"/>
                <a:gd name="connsiteY3" fmla="*/ 2241550 h 2241550"/>
                <a:gd name="connsiteX4" fmla="*/ 254000 w 500064"/>
                <a:gd name="connsiteY4" fmla="*/ 998537 h 2241550"/>
                <a:gd name="connsiteX5" fmla="*/ 500064 w 500064"/>
                <a:gd name="connsiteY5" fmla="*/ 998537 h 2241550"/>
                <a:gd name="connsiteX6" fmla="*/ 500064 w 500064"/>
                <a:gd name="connsiteY6" fmla="*/ 1335087 h 2241550"/>
                <a:gd name="connsiteX7" fmla="*/ 254000 w 500064"/>
                <a:gd name="connsiteY7" fmla="*/ 1335087 h 2241550"/>
                <a:gd name="connsiteX8" fmla="*/ 0 w 500064"/>
                <a:gd name="connsiteY8" fmla="*/ 0 h 2241550"/>
                <a:gd name="connsiteX9" fmla="*/ 336550 w 500064"/>
                <a:gd name="connsiteY9" fmla="*/ 0 h 2241550"/>
                <a:gd name="connsiteX10" fmla="*/ 336550 w 500064"/>
                <a:gd name="connsiteY10" fmla="*/ 336550 h 2241550"/>
                <a:gd name="connsiteX11" fmla="*/ 0 w 500064"/>
                <a:gd name="connsiteY11" fmla="*/ 336550 h 224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064" h="2241550">
                  <a:moveTo>
                    <a:pt x="0" y="1906587"/>
                  </a:moveTo>
                  <a:lnTo>
                    <a:pt x="336550" y="1906587"/>
                  </a:lnTo>
                  <a:lnTo>
                    <a:pt x="336550" y="2241550"/>
                  </a:lnTo>
                  <a:lnTo>
                    <a:pt x="0" y="2241550"/>
                  </a:lnTo>
                  <a:close/>
                  <a:moveTo>
                    <a:pt x="254000" y="998537"/>
                  </a:moveTo>
                  <a:lnTo>
                    <a:pt x="500064" y="998537"/>
                  </a:lnTo>
                  <a:lnTo>
                    <a:pt x="500064" y="1335087"/>
                  </a:lnTo>
                  <a:lnTo>
                    <a:pt x="254000" y="1335087"/>
                  </a:lnTo>
                  <a:close/>
                  <a:moveTo>
                    <a:pt x="0" y="0"/>
                  </a:moveTo>
                  <a:lnTo>
                    <a:pt x="336550" y="0"/>
                  </a:lnTo>
                  <a:lnTo>
                    <a:pt x="336550" y="336550"/>
                  </a:lnTo>
                  <a:lnTo>
                    <a:pt x="0" y="336550"/>
                  </a:lnTo>
                  <a:close/>
                </a:path>
              </a:pathLst>
            </a:custGeom>
            <a:solidFill>
              <a:srgbClr val="65B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74" name="Freeform 24">
              <a:extLst>
                <a:ext uri="{FF2B5EF4-FFF2-40B4-BE49-F238E27FC236}">
                  <a16:creationId xmlns:a16="http://schemas.microsoft.com/office/drawing/2014/main" id="{DAF25212-9055-30BF-596A-44CA998B8137}"/>
                </a:ext>
              </a:extLst>
            </p:cNvPr>
            <p:cNvSpPr>
              <a:spLocks/>
            </p:cNvSpPr>
            <p:nvPr/>
          </p:nvSpPr>
          <p:spPr bwMode="auto">
            <a:xfrm>
              <a:off x="19834225" y="6011863"/>
              <a:ext cx="1519238" cy="4151313"/>
            </a:xfrm>
            <a:custGeom>
              <a:avLst/>
              <a:gdLst>
                <a:gd name="T0" fmla="*/ 0 w 1998"/>
                <a:gd name="T1" fmla="*/ 5456 h 5456"/>
                <a:gd name="T2" fmla="*/ 1998 w 1998"/>
                <a:gd name="T3" fmla="*/ 5456 h 5456"/>
                <a:gd name="T4" fmla="*/ 1998 w 1998"/>
                <a:gd name="T5" fmla="*/ 0 h 5456"/>
                <a:gd name="T6" fmla="*/ 1469 w 1998"/>
                <a:gd name="T7" fmla="*/ 0 h 5456"/>
                <a:gd name="T8" fmla="*/ 0 w 1998"/>
                <a:gd name="T9" fmla="*/ 1508 h 5456"/>
                <a:gd name="T10" fmla="*/ 0 w 1998"/>
                <a:gd name="T11" fmla="*/ 5456 h 5456"/>
              </a:gdLst>
              <a:ahLst/>
              <a:cxnLst>
                <a:cxn ang="0">
                  <a:pos x="T0" y="T1"/>
                </a:cxn>
                <a:cxn ang="0">
                  <a:pos x="T2" y="T3"/>
                </a:cxn>
                <a:cxn ang="0">
                  <a:pos x="T4" y="T5"/>
                </a:cxn>
                <a:cxn ang="0">
                  <a:pos x="T6" y="T7"/>
                </a:cxn>
                <a:cxn ang="0">
                  <a:pos x="T8" y="T9"/>
                </a:cxn>
                <a:cxn ang="0">
                  <a:pos x="T10" y="T11"/>
                </a:cxn>
              </a:cxnLst>
              <a:rect l="0" t="0" r="r" b="b"/>
              <a:pathLst>
                <a:path w="1998" h="5456">
                  <a:moveTo>
                    <a:pt x="0" y="5456"/>
                  </a:moveTo>
                  <a:lnTo>
                    <a:pt x="1998" y="5456"/>
                  </a:lnTo>
                  <a:lnTo>
                    <a:pt x="1998" y="0"/>
                  </a:lnTo>
                  <a:lnTo>
                    <a:pt x="1469" y="0"/>
                  </a:lnTo>
                  <a:lnTo>
                    <a:pt x="0" y="1508"/>
                  </a:lnTo>
                  <a:lnTo>
                    <a:pt x="0" y="5456"/>
                  </a:lnTo>
                  <a:close/>
                </a:path>
              </a:pathLst>
            </a:custGeom>
            <a:solidFill>
              <a:srgbClr val="65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75" name="Freeform 25">
              <a:extLst>
                <a:ext uri="{FF2B5EF4-FFF2-40B4-BE49-F238E27FC236}">
                  <a16:creationId xmlns:a16="http://schemas.microsoft.com/office/drawing/2014/main" id="{5605FEFA-2438-BB5B-1DFC-E911756C0372}"/>
                </a:ext>
              </a:extLst>
            </p:cNvPr>
            <p:cNvSpPr>
              <a:spLocks/>
            </p:cNvSpPr>
            <p:nvPr/>
          </p:nvSpPr>
          <p:spPr bwMode="auto">
            <a:xfrm>
              <a:off x="18268950" y="5707063"/>
              <a:ext cx="1565275" cy="4456113"/>
            </a:xfrm>
            <a:custGeom>
              <a:avLst/>
              <a:gdLst>
                <a:gd name="T0" fmla="*/ 1818 w 2056"/>
                <a:gd name="T1" fmla="*/ 607 h 5857"/>
                <a:gd name="T2" fmla="*/ 1818 w 2056"/>
                <a:gd name="T3" fmla="*/ 396 h 5857"/>
                <a:gd name="T4" fmla="*/ 1592 w 2056"/>
                <a:gd name="T5" fmla="*/ 396 h 5857"/>
                <a:gd name="T6" fmla="*/ 1592 w 2056"/>
                <a:gd name="T7" fmla="*/ 164 h 5857"/>
                <a:gd name="T8" fmla="*/ 1429 w 2056"/>
                <a:gd name="T9" fmla="*/ 164 h 5857"/>
                <a:gd name="T10" fmla="*/ 1429 w 2056"/>
                <a:gd name="T11" fmla="*/ 0 h 5857"/>
                <a:gd name="T12" fmla="*/ 635 w 2056"/>
                <a:gd name="T13" fmla="*/ 0 h 5857"/>
                <a:gd name="T14" fmla="*/ 635 w 2056"/>
                <a:gd name="T15" fmla="*/ 164 h 5857"/>
                <a:gd name="T16" fmla="*/ 472 w 2056"/>
                <a:gd name="T17" fmla="*/ 164 h 5857"/>
                <a:gd name="T18" fmla="*/ 472 w 2056"/>
                <a:gd name="T19" fmla="*/ 396 h 5857"/>
                <a:gd name="T20" fmla="*/ 246 w 2056"/>
                <a:gd name="T21" fmla="*/ 396 h 5857"/>
                <a:gd name="T22" fmla="*/ 246 w 2056"/>
                <a:gd name="T23" fmla="*/ 607 h 5857"/>
                <a:gd name="T24" fmla="*/ 0 w 2056"/>
                <a:gd name="T25" fmla="*/ 607 h 5857"/>
                <a:gd name="T26" fmla="*/ 0 w 2056"/>
                <a:gd name="T27" fmla="*/ 5857 h 5857"/>
                <a:gd name="T28" fmla="*/ 2056 w 2056"/>
                <a:gd name="T29" fmla="*/ 5857 h 5857"/>
                <a:gd name="T30" fmla="*/ 2056 w 2056"/>
                <a:gd name="T31" fmla="*/ 607 h 5857"/>
                <a:gd name="T32" fmla="*/ 1818 w 2056"/>
                <a:gd name="T33" fmla="*/ 607 h 5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6" h="5857">
                  <a:moveTo>
                    <a:pt x="1818" y="607"/>
                  </a:moveTo>
                  <a:lnTo>
                    <a:pt x="1818" y="396"/>
                  </a:lnTo>
                  <a:lnTo>
                    <a:pt x="1592" y="396"/>
                  </a:lnTo>
                  <a:lnTo>
                    <a:pt x="1592" y="164"/>
                  </a:lnTo>
                  <a:lnTo>
                    <a:pt x="1429" y="164"/>
                  </a:lnTo>
                  <a:lnTo>
                    <a:pt x="1429" y="0"/>
                  </a:lnTo>
                  <a:lnTo>
                    <a:pt x="635" y="0"/>
                  </a:lnTo>
                  <a:lnTo>
                    <a:pt x="635" y="164"/>
                  </a:lnTo>
                  <a:lnTo>
                    <a:pt x="472" y="164"/>
                  </a:lnTo>
                  <a:lnTo>
                    <a:pt x="472" y="396"/>
                  </a:lnTo>
                  <a:lnTo>
                    <a:pt x="246" y="396"/>
                  </a:lnTo>
                  <a:lnTo>
                    <a:pt x="246" y="607"/>
                  </a:lnTo>
                  <a:lnTo>
                    <a:pt x="0" y="607"/>
                  </a:lnTo>
                  <a:lnTo>
                    <a:pt x="0" y="5857"/>
                  </a:lnTo>
                  <a:lnTo>
                    <a:pt x="2056" y="5857"/>
                  </a:lnTo>
                  <a:lnTo>
                    <a:pt x="2056" y="607"/>
                  </a:lnTo>
                  <a:lnTo>
                    <a:pt x="1818" y="607"/>
                  </a:lnTo>
                  <a:close/>
                </a:path>
              </a:pathLst>
            </a:custGeom>
            <a:solidFill>
              <a:srgbClr val="C1E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78" name="Freeform: Shape 177">
              <a:extLst>
                <a:ext uri="{FF2B5EF4-FFF2-40B4-BE49-F238E27FC236}">
                  <a16:creationId xmlns:a16="http://schemas.microsoft.com/office/drawing/2014/main" id="{3AD22AEA-43D9-463E-D13F-07CEA29EB6D7}"/>
                </a:ext>
              </a:extLst>
            </p:cNvPr>
            <p:cNvSpPr>
              <a:spLocks noChangeArrowheads="1"/>
            </p:cNvSpPr>
            <p:nvPr/>
          </p:nvSpPr>
          <p:spPr bwMode="auto">
            <a:xfrm>
              <a:off x="18515012" y="6629400"/>
              <a:ext cx="1060452" cy="2971800"/>
            </a:xfrm>
            <a:custGeom>
              <a:avLst/>
              <a:gdLst>
                <a:gd name="connsiteX0" fmla="*/ 0 w 1060452"/>
                <a:gd name="connsiteY0" fmla="*/ 2635250 h 2971800"/>
                <a:gd name="connsiteX1" fmla="*/ 336552 w 1060452"/>
                <a:gd name="connsiteY1" fmla="*/ 2635250 h 2971800"/>
                <a:gd name="connsiteX2" fmla="*/ 336552 w 1060452"/>
                <a:gd name="connsiteY2" fmla="*/ 2971800 h 2971800"/>
                <a:gd name="connsiteX3" fmla="*/ 0 w 1060452"/>
                <a:gd name="connsiteY3" fmla="*/ 2971800 h 2971800"/>
                <a:gd name="connsiteX4" fmla="*/ 723900 w 1060452"/>
                <a:gd name="connsiteY4" fmla="*/ 1933575 h 2971800"/>
                <a:gd name="connsiteX5" fmla="*/ 1060452 w 1060452"/>
                <a:gd name="connsiteY5" fmla="*/ 1933575 h 2971800"/>
                <a:gd name="connsiteX6" fmla="*/ 1060452 w 1060452"/>
                <a:gd name="connsiteY6" fmla="*/ 2270125 h 2971800"/>
                <a:gd name="connsiteX7" fmla="*/ 723900 w 1060452"/>
                <a:gd name="connsiteY7" fmla="*/ 2270125 h 2971800"/>
                <a:gd name="connsiteX8" fmla="*/ 0 w 1060452"/>
                <a:gd name="connsiteY8" fmla="*/ 1325563 h 2971800"/>
                <a:gd name="connsiteX9" fmla="*/ 336552 w 1060452"/>
                <a:gd name="connsiteY9" fmla="*/ 1325563 h 2971800"/>
                <a:gd name="connsiteX10" fmla="*/ 336552 w 1060452"/>
                <a:gd name="connsiteY10" fmla="*/ 1662113 h 2971800"/>
                <a:gd name="connsiteX11" fmla="*/ 0 w 1060452"/>
                <a:gd name="connsiteY11" fmla="*/ 1662113 h 2971800"/>
                <a:gd name="connsiteX12" fmla="*/ 723900 w 1060452"/>
                <a:gd name="connsiteY12" fmla="*/ 608013 h 2971800"/>
                <a:gd name="connsiteX13" fmla="*/ 1060452 w 1060452"/>
                <a:gd name="connsiteY13" fmla="*/ 608013 h 2971800"/>
                <a:gd name="connsiteX14" fmla="*/ 1060452 w 1060452"/>
                <a:gd name="connsiteY14" fmla="*/ 944563 h 2971800"/>
                <a:gd name="connsiteX15" fmla="*/ 723900 w 1060452"/>
                <a:gd name="connsiteY15" fmla="*/ 944563 h 2971800"/>
                <a:gd name="connsiteX16" fmla="*/ 0 w 1060452"/>
                <a:gd name="connsiteY16" fmla="*/ 0 h 2971800"/>
                <a:gd name="connsiteX17" fmla="*/ 336552 w 1060452"/>
                <a:gd name="connsiteY17" fmla="*/ 0 h 2971800"/>
                <a:gd name="connsiteX18" fmla="*/ 336552 w 1060452"/>
                <a:gd name="connsiteY18" fmla="*/ 336550 h 2971800"/>
                <a:gd name="connsiteX19" fmla="*/ 0 w 1060452"/>
                <a:gd name="connsiteY19" fmla="*/ 33655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452" h="2971800">
                  <a:moveTo>
                    <a:pt x="0" y="2635250"/>
                  </a:moveTo>
                  <a:lnTo>
                    <a:pt x="336552" y="2635250"/>
                  </a:lnTo>
                  <a:lnTo>
                    <a:pt x="336552" y="2971800"/>
                  </a:lnTo>
                  <a:lnTo>
                    <a:pt x="0" y="2971800"/>
                  </a:lnTo>
                  <a:close/>
                  <a:moveTo>
                    <a:pt x="723900" y="1933575"/>
                  </a:moveTo>
                  <a:lnTo>
                    <a:pt x="1060452" y="1933575"/>
                  </a:lnTo>
                  <a:lnTo>
                    <a:pt x="1060452" y="2270125"/>
                  </a:lnTo>
                  <a:lnTo>
                    <a:pt x="723900" y="2270125"/>
                  </a:lnTo>
                  <a:close/>
                  <a:moveTo>
                    <a:pt x="0" y="1325563"/>
                  </a:moveTo>
                  <a:lnTo>
                    <a:pt x="336552" y="1325563"/>
                  </a:lnTo>
                  <a:lnTo>
                    <a:pt x="336552" y="1662113"/>
                  </a:lnTo>
                  <a:lnTo>
                    <a:pt x="0" y="1662113"/>
                  </a:lnTo>
                  <a:close/>
                  <a:moveTo>
                    <a:pt x="723900" y="608013"/>
                  </a:moveTo>
                  <a:lnTo>
                    <a:pt x="1060452" y="608013"/>
                  </a:lnTo>
                  <a:lnTo>
                    <a:pt x="1060452" y="944563"/>
                  </a:lnTo>
                  <a:lnTo>
                    <a:pt x="723900" y="944563"/>
                  </a:lnTo>
                  <a:close/>
                  <a:moveTo>
                    <a:pt x="0" y="0"/>
                  </a:moveTo>
                  <a:lnTo>
                    <a:pt x="336552" y="0"/>
                  </a:lnTo>
                  <a:lnTo>
                    <a:pt x="336552" y="336550"/>
                  </a:lnTo>
                  <a:lnTo>
                    <a:pt x="0" y="336550"/>
                  </a:lnTo>
                  <a:close/>
                </a:path>
              </a:pathLst>
            </a:custGeom>
            <a:solidFill>
              <a:srgbClr val="DEF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79" name="Freeform: Shape 178">
              <a:extLst>
                <a:ext uri="{FF2B5EF4-FFF2-40B4-BE49-F238E27FC236}">
                  <a16:creationId xmlns:a16="http://schemas.microsoft.com/office/drawing/2014/main" id="{476BA3B9-637E-87C5-AC3E-7360DBE78D7A}"/>
                </a:ext>
              </a:extLst>
            </p:cNvPr>
            <p:cNvSpPr>
              <a:spLocks noChangeArrowheads="1"/>
            </p:cNvSpPr>
            <p:nvPr/>
          </p:nvSpPr>
          <p:spPr bwMode="auto">
            <a:xfrm>
              <a:off x="20177124" y="7237413"/>
              <a:ext cx="968376" cy="1487488"/>
            </a:xfrm>
            <a:custGeom>
              <a:avLst/>
              <a:gdLst>
                <a:gd name="connsiteX0" fmla="*/ 0 w 968376"/>
                <a:gd name="connsiteY0" fmla="*/ 1152525 h 1487488"/>
                <a:gd name="connsiteX1" fmla="*/ 336552 w 968376"/>
                <a:gd name="connsiteY1" fmla="*/ 1152525 h 1487488"/>
                <a:gd name="connsiteX2" fmla="*/ 336552 w 968376"/>
                <a:gd name="connsiteY2" fmla="*/ 1487488 h 1487488"/>
                <a:gd name="connsiteX3" fmla="*/ 0 w 968376"/>
                <a:gd name="connsiteY3" fmla="*/ 1487488 h 1487488"/>
                <a:gd name="connsiteX4" fmla="*/ 631826 w 968376"/>
                <a:gd name="connsiteY4" fmla="*/ 573087 h 1487488"/>
                <a:gd name="connsiteX5" fmla="*/ 968376 w 968376"/>
                <a:gd name="connsiteY5" fmla="*/ 573087 h 1487488"/>
                <a:gd name="connsiteX6" fmla="*/ 968376 w 968376"/>
                <a:gd name="connsiteY6" fmla="*/ 909637 h 1487488"/>
                <a:gd name="connsiteX7" fmla="*/ 631826 w 968376"/>
                <a:gd name="connsiteY7" fmla="*/ 909637 h 1487488"/>
                <a:gd name="connsiteX8" fmla="*/ 0 w 968376"/>
                <a:gd name="connsiteY8" fmla="*/ 0 h 1487488"/>
                <a:gd name="connsiteX9" fmla="*/ 336552 w 968376"/>
                <a:gd name="connsiteY9" fmla="*/ 0 h 1487488"/>
                <a:gd name="connsiteX10" fmla="*/ 336552 w 968376"/>
                <a:gd name="connsiteY10" fmla="*/ 336550 h 1487488"/>
                <a:gd name="connsiteX11" fmla="*/ 0 w 968376"/>
                <a:gd name="connsiteY11" fmla="*/ 336550 h 148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376" h="1487488">
                  <a:moveTo>
                    <a:pt x="0" y="1152525"/>
                  </a:moveTo>
                  <a:lnTo>
                    <a:pt x="336552" y="1152525"/>
                  </a:lnTo>
                  <a:lnTo>
                    <a:pt x="336552" y="1487488"/>
                  </a:lnTo>
                  <a:lnTo>
                    <a:pt x="0" y="1487488"/>
                  </a:lnTo>
                  <a:close/>
                  <a:moveTo>
                    <a:pt x="631826" y="573087"/>
                  </a:moveTo>
                  <a:lnTo>
                    <a:pt x="968376" y="573087"/>
                  </a:lnTo>
                  <a:lnTo>
                    <a:pt x="968376" y="909637"/>
                  </a:lnTo>
                  <a:lnTo>
                    <a:pt x="631826" y="909637"/>
                  </a:lnTo>
                  <a:close/>
                  <a:moveTo>
                    <a:pt x="0" y="0"/>
                  </a:moveTo>
                  <a:lnTo>
                    <a:pt x="336552" y="0"/>
                  </a:lnTo>
                  <a:lnTo>
                    <a:pt x="336552" y="336550"/>
                  </a:lnTo>
                  <a:lnTo>
                    <a:pt x="0" y="336550"/>
                  </a:lnTo>
                  <a:close/>
                </a:path>
              </a:pathLst>
            </a:custGeom>
            <a:solidFill>
              <a:srgbClr val="DEF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0" name="Freeform: Shape 179">
              <a:extLst>
                <a:ext uri="{FF2B5EF4-FFF2-40B4-BE49-F238E27FC236}">
                  <a16:creationId xmlns:a16="http://schemas.microsoft.com/office/drawing/2014/main" id="{2AA73BA9-D614-FB76-DEF7-AA1105EB8A49}"/>
                </a:ext>
              </a:extLst>
            </p:cNvPr>
            <p:cNvSpPr>
              <a:spLocks noChangeArrowheads="1"/>
            </p:cNvSpPr>
            <p:nvPr/>
          </p:nvSpPr>
          <p:spPr bwMode="auto">
            <a:xfrm>
              <a:off x="13906499" y="5043488"/>
              <a:ext cx="4060824" cy="5424488"/>
            </a:xfrm>
            <a:custGeom>
              <a:avLst/>
              <a:gdLst>
                <a:gd name="connsiteX0" fmla="*/ 3911600 w 4060824"/>
                <a:gd name="connsiteY0" fmla="*/ 0 h 5424488"/>
                <a:gd name="connsiteX1" fmla="*/ 4060824 w 4060824"/>
                <a:gd name="connsiteY1" fmla="*/ 0 h 5424488"/>
                <a:gd name="connsiteX2" fmla="*/ 4060824 w 4060824"/>
                <a:gd name="connsiteY2" fmla="*/ 5424488 h 5424488"/>
                <a:gd name="connsiteX3" fmla="*/ 3911600 w 4060824"/>
                <a:gd name="connsiteY3" fmla="*/ 5424488 h 5424488"/>
                <a:gd name="connsiteX4" fmla="*/ 0 w 4060824"/>
                <a:gd name="connsiteY4" fmla="*/ 0 h 5424488"/>
                <a:gd name="connsiteX5" fmla="*/ 204788 w 4060824"/>
                <a:gd name="connsiteY5" fmla="*/ 0 h 5424488"/>
                <a:gd name="connsiteX6" fmla="*/ 204788 w 4060824"/>
                <a:gd name="connsiteY6" fmla="*/ 5424488 h 5424488"/>
                <a:gd name="connsiteX7" fmla="*/ 0 w 4060824"/>
                <a:gd name="connsiteY7" fmla="*/ 5424488 h 54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0824" h="5424488">
                  <a:moveTo>
                    <a:pt x="3911600" y="0"/>
                  </a:moveTo>
                  <a:lnTo>
                    <a:pt x="4060824" y="0"/>
                  </a:lnTo>
                  <a:lnTo>
                    <a:pt x="4060824" y="5424488"/>
                  </a:lnTo>
                  <a:lnTo>
                    <a:pt x="3911600" y="5424488"/>
                  </a:lnTo>
                  <a:close/>
                  <a:moveTo>
                    <a:pt x="0" y="0"/>
                  </a:moveTo>
                  <a:lnTo>
                    <a:pt x="204788" y="0"/>
                  </a:lnTo>
                  <a:lnTo>
                    <a:pt x="204788" y="5424488"/>
                  </a:lnTo>
                  <a:lnTo>
                    <a:pt x="0" y="5424488"/>
                  </a:lnTo>
                  <a:close/>
                </a:path>
              </a:pathLst>
            </a:custGeom>
            <a:solidFill>
              <a:sysClr val="window" lastClr="FFFFFF">
                <a:lumMod val="50000"/>
                <a:alpha val="30000"/>
              </a:sysClr>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1" name="Freeform 39">
              <a:extLst>
                <a:ext uri="{FF2B5EF4-FFF2-40B4-BE49-F238E27FC236}">
                  <a16:creationId xmlns:a16="http://schemas.microsoft.com/office/drawing/2014/main" id="{45B9A803-9D5B-6D61-994C-DC73B52434A3}"/>
                </a:ext>
              </a:extLst>
            </p:cNvPr>
            <p:cNvSpPr>
              <a:spLocks/>
            </p:cNvSpPr>
            <p:nvPr/>
          </p:nvSpPr>
          <p:spPr bwMode="auto">
            <a:xfrm>
              <a:off x="14354175" y="7769225"/>
              <a:ext cx="696913" cy="738188"/>
            </a:xfrm>
            <a:custGeom>
              <a:avLst/>
              <a:gdLst>
                <a:gd name="T0" fmla="*/ 916 w 916"/>
                <a:gd name="T1" fmla="*/ 857 h 970"/>
                <a:gd name="T2" fmla="*/ 846 w 916"/>
                <a:gd name="T3" fmla="*/ 643 h 970"/>
                <a:gd name="T4" fmla="*/ 876 w 916"/>
                <a:gd name="T5" fmla="*/ 584 h 970"/>
                <a:gd name="T6" fmla="*/ 877 w 916"/>
                <a:gd name="T7" fmla="*/ 456 h 970"/>
                <a:gd name="T8" fmla="*/ 863 w 916"/>
                <a:gd name="T9" fmla="*/ 427 h 970"/>
                <a:gd name="T10" fmla="*/ 868 w 916"/>
                <a:gd name="T11" fmla="*/ 417 h 970"/>
                <a:gd name="T12" fmla="*/ 859 w 916"/>
                <a:gd name="T13" fmla="*/ 231 h 970"/>
                <a:gd name="T14" fmla="*/ 864 w 916"/>
                <a:gd name="T15" fmla="*/ 213 h 970"/>
                <a:gd name="T16" fmla="*/ 771 w 916"/>
                <a:gd name="T17" fmla="*/ 74 h 970"/>
                <a:gd name="T18" fmla="*/ 253 w 916"/>
                <a:gd name="T19" fmla="*/ 0 h 970"/>
                <a:gd name="T20" fmla="*/ 278 w 916"/>
                <a:gd name="T21" fmla="*/ 564 h 970"/>
                <a:gd name="T22" fmla="*/ 354 w 916"/>
                <a:gd name="T23" fmla="*/ 817 h 970"/>
                <a:gd name="T24" fmla="*/ 418 w 916"/>
                <a:gd name="T25" fmla="*/ 970 h 970"/>
                <a:gd name="T26" fmla="*/ 916 w 916"/>
                <a:gd name="T27" fmla="*/ 857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6" h="970">
                  <a:moveTo>
                    <a:pt x="916" y="857"/>
                  </a:moveTo>
                  <a:lnTo>
                    <a:pt x="846" y="643"/>
                  </a:lnTo>
                  <a:lnTo>
                    <a:pt x="876" y="584"/>
                  </a:lnTo>
                  <a:cubicBezTo>
                    <a:pt x="896" y="544"/>
                    <a:pt x="896" y="497"/>
                    <a:pt x="877" y="456"/>
                  </a:cubicBezTo>
                  <a:lnTo>
                    <a:pt x="863" y="427"/>
                  </a:lnTo>
                  <a:lnTo>
                    <a:pt x="868" y="417"/>
                  </a:lnTo>
                  <a:cubicBezTo>
                    <a:pt x="902" y="359"/>
                    <a:pt x="898" y="286"/>
                    <a:pt x="859" y="231"/>
                  </a:cubicBezTo>
                  <a:lnTo>
                    <a:pt x="864" y="213"/>
                  </a:lnTo>
                  <a:cubicBezTo>
                    <a:pt x="880" y="148"/>
                    <a:pt x="837" y="84"/>
                    <a:pt x="771" y="74"/>
                  </a:cubicBezTo>
                  <a:lnTo>
                    <a:pt x="253" y="0"/>
                  </a:lnTo>
                  <a:cubicBezTo>
                    <a:pt x="253" y="0"/>
                    <a:pt x="0" y="470"/>
                    <a:pt x="278" y="564"/>
                  </a:cubicBezTo>
                  <a:cubicBezTo>
                    <a:pt x="278" y="564"/>
                    <a:pt x="228" y="728"/>
                    <a:pt x="354" y="817"/>
                  </a:cubicBezTo>
                  <a:lnTo>
                    <a:pt x="418" y="970"/>
                  </a:lnTo>
                  <a:lnTo>
                    <a:pt x="916" y="857"/>
                  </a:ln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2" name="Freeform 40">
              <a:extLst>
                <a:ext uri="{FF2B5EF4-FFF2-40B4-BE49-F238E27FC236}">
                  <a16:creationId xmlns:a16="http://schemas.microsoft.com/office/drawing/2014/main" id="{59C95EF0-A274-CECB-C304-028E78149500}"/>
                </a:ext>
              </a:extLst>
            </p:cNvPr>
            <p:cNvSpPr>
              <a:spLocks/>
            </p:cNvSpPr>
            <p:nvPr/>
          </p:nvSpPr>
          <p:spPr bwMode="auto">
            <a:xfrm>
              <a:off x="14354175" y="7769225"/>
              <a:ext cx="696913" cy="738188"/>
            </a:xfrm>
            <a:custGeom>
              <a:avLst/>
              <a:gdLst>
                <a:gd name="T0" fmla="*/ 916 w 916"/>
                <a:gd name="T1" fmla="*/ 857 h 970"/>
                <a:gd name="T2" fmla="*/ 846 w 916"/>
                <a:gd name="T3" fmla="*/ 643 h 970"/>
                <a:gd name="T4" fmla="*/ 876 w 916"/>
                <a:gd name="T5" fmla="*/ 584 h 970"/>
                <a:gd name="T6" fmla="*/ 877 w 916"/>
                <a:gd name="T7" fmla="*/ 456 h 970"/>
                <a:gd name="T8" fmla="*/ 863 w 916"/>
                <a:gd name="T9" fmla="*/ 427 h 970"/>
                <a:gd name="T10" fmla="*/ 868 w 916"/>
                <a:gd name="T11" fmla="*/ 417 h 970"/>
                <a:gd name="T12" fmla="*/ 859 w 916"/>
                <a:gd name="T13" fmla="*/ 231 h 970"/>
                <a:gd name="T14" fmla="*/ 864 w 916"/>
                <a:gd name="T15" fmla="*/ 213 h 970"/>
                <a:gd name="T16" fmla="*/ 771 w 916"/>
                <a:gd name="T17" fmla="*/ 74 h 970"/>
                <a:gd name="T18" fmla="*/ 253 w 916"/>
                <a:gd name="T19" fmla="*/ 0 h 970"/>
                <a:gd name="T20" fmla="*/ 278 w 916"/>
                <a:gd name="T21" fmla="*/ 564 h 970"/>
                <a:gd name="T22" fmla="*/ 354 w 916"/>
                <a:gd name="T23" fmla="*/ 817 h 970"/>
                <a:gd name="T24" fmla="*/ 418 w 916"/>
                <a:gd name="T25" fmla="*/ 970 h 970"/>
                <a:gd name="T26" fmla="*/ 916 w 916"/>
                <a:gd name="T27" fmla="*/ 857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6" h="970">
                  <a:moveTo>
                    <a:pt x="916" y="857"/>
                  </a:moveTo>
                  <a:lnTo>
                    <a:pt x="846" y="643"/>
                  </a:lnTo>
                  <a:lnTo>
                    <a:pt x="876" y="584"/>
                  </a:lnTo>
                  <a:cubicBezTo>
                    <a:pt x="896" y="544"/>
                    <a:pt x="896" y="497"/>
                    <a:pt x="877" y="456"/>
                  </a:cubicBezTo>
                  <a:lnTo>
                    <a:pt x="863" y="427"/>
                  </a:lnTo>
                  <a:lnTo>
                    <a:pt x="868" y="417"/>
                  </a:lnTo>
                  <a:cubicBezTo>
                    <a:pt x="902" y="359"/>
                    <a:pt x="898" y="286"/>
                    <a:pt x="859" y="231"/>
                  </a:cubicBezTo>
                  <a:lnTo>
                    <a:pt x="864" y="213"/>
                  </a:lnTo>
                  <a:cubicBezTo>
                    <a:pt x="880" y="148"/>
                    <a:pt x="837" y="84"/>
                    <a:pt x="771" y="74"/>
                  </a:cubicBezTo>
                  <a:lnTo>
                    <a:pt x="253" y="0"/>
                  </a:lnTo>
                  <a:cubicBezTo>
                    <a:pt x="253" y="0"/>
                    <a:pt x="0" y="470"/>
                    <a:pt x="278" y="564"/>
                  </a:cubicBezTo>
                  <a:cubicBezTo>
                    <a:pt x="278" y="564"/>
                    <a:pt x="228" y="728"/>
                    <a:pt x="354" y="817"/>
                  </a:cubicBezTo>
                  <a:lnTo>
                    <a:pt x="418" y="970"/>
                  </a:lnTo>
                  <a:lnTo>
                    <a:pt x="916" y="857"/>
                  </a:ln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3" name="Freeform 41">
              <a:extLst>
                <a:ext uri="{FF2B5EF4-FFF2-40B4-BE49-F238E27FC236}">
                  <a16:creationId xmlns:a16="http://schemas.microsoft.com/office/drawing/2014/main" id="{67B4A2CD-1EC4-F06C-9D9A-01A0565638E7}"/>
                </a:ext>
              </a:extLst>
            </p:cNvPr>
            <p:cNvSpPr>
              <a:spLocks/>
            </p:cNvSpPr>
            <p:nvPr/>
          </p:nvSpPr>
          <p:spPr bwMode="auto">
            <a:xfrm>
              <a:off x="12363450" y="6965950"/>
              <a:ext cx="1254125" cy="2698750"/>
            </a:xfrm>
            <a:custGeom>
              <a:avLst/>
              <a:gdLst>
                <a:gd name="T0" fmla="*/ 1513 w 1648"/>
                <a:gd name="T1" fmla="*/ 297 h 3548"/>
                <a:gd name="T2" fmla="*/ 664 w 1648"/>
                <a:gd name="T3" fmla="*/ 459 h 3548"/>
                <a:gd name="T4" fmla="*/ 540 w 1648"/>
                <a:gd name="T5" fmla="*/ 3548 h 3548"/>
                <a:gd name="T6" fmla="*/ 1540 w 1648"/>
                <a:gd name="T7" fmla="*/ 3548 h 3548"/>
                <a:gd name="T8" fmla="*/ 1287 w 1648"/>
                <a:gd name="T9" fmla="*/ 640 h 3548"/>
                <a:gd name="T10" fmla="*/ 1513 w 1648"/>
                <a:gd name="T11" fmla="*/ 297 h 3548"/>
              </a:gdLst>
              <a:ahLst/>
              <a:cxnLst>
                <a:cxn ang="0">
                  <a:pos x="T0" y="T1"/>
                </a:cxn>
                <a:cxn ang="0">
                  <a:pos x="T2" y="T3"/>
                </a:cxn>
                <a:cxn ang="0">
                  <a:pos x="T4" y="T5"/>
                </a:cxn>
                <a:cxn ang="0">
                  <a:pos x="T6" y="T7"/>
                </a:cxn>
                <a:cxn ang="0">
                  <a:pos x="T8" y="T9"/>
                </a:cxn>
                <a:cxn ang="0">
                  <a:pos x="T10" y="T11"/>
                </a:cxn>
              </a:cxnLst>
              <a:rect l="0" t="0" r="r" b="b"/>
              <a:pathLst>
                <a:path w="1648" h="3548">
                  <a:moveTo>
                    <a:pt x="1513" y="297"/>
                  </a:moveTo>
                  <a:cubicBezTo>
                    <a:pt x="1513" y="297"/>
                    <a:pt x="1079" y="0"/>
                    <a:pt x="664" y="459"/>
                  </a:cubicBezTo>
                  <a:cubicBezTo>
                    <a:pt x="0" y="1192"/>
                    <a:pt x="540" y="3548"/>
                    <a:pt x="540" y="3548"/>
                  </a:cubicBezTo>
                  <a:lnTo>
                    <a:pt x="1540" y="3548"/>
                  </a:lnTo>
                  <a:cubicBezTo>
                    <a:pt x="1540" y="3548"/>
                    <a:pt x="837" y="731"/>
                    <a:pt x="1287" y="640"/>
                  </a:cubicBezTo>
                  <a:cubicBezTo>
                    <a:pt x="1648" y="566"/>
                    <a:pt x="1513" y="297"/>
                    <a:pt x="1513" y="297"/>
                  </a:cubicBezTo>
                  <a:close/>
                </a:path>
              </a:pathLst>
            </a:custGeom>
            <a:solidFill>
              <a:srgbClr val="091C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4" name="Freeform 42">
              <a:extLst>
                <a:ext uri="{FF2B5EF4-FFF2-40B4-BE49-F238E27FC236}">
                  <a16:creationId xmlns:a16="http://schemas.microsoft.com/office/drawing/2014/main" id="{80838E8E-EAFD-6AA4-C8E5-4DCEA9C5D529}"/>
                </a:ext>
              </a:extLst>
            </p:cNvPr>
            <p:cNvSpPr>
              <a:spLocks/>
            </p:cNvSpPr>
            <p:nvPr/>
          </p:nvSpPr>
          <p:spPr bwMode="auto">
            <a:xfrm>
              <a:off x="12415838" y="8831263"/>
              <a:ext cx="2965450" cy="2003425"/>
            </a:xfrm>
            <a:custGeom>
              <a:avLst/>
              <a:gdLst>
                <a:gd name="T0" fmla="*/ 2691 w 3895"/>
                <a:gd name="T1" fmla="*/ 93 h 2633"/>
                <a:gd name="T2" fmla="*/ 2392 w 3895"/>
                <a:gd name="T3" fmla="*/ 0 h 2633"/>
                <a:gd name="T4" fmla="*/ 1722 w 3895"/>
                <a:gd name="T5" fmla="*/ 0 h 2633"/>
                <a:gd name="T6" fmla="*/ 968 w 3895"/>
                <a:gd name="T7" fmla="*/ 235 h 2633"/>
                <a:gd name="T8" fmla="*/ 560 w 3895"/>
                <a:gd name="T9" fmla="*/ 655 h 2633"/>
                <a:gd name="T10" fmla="*/ 0 w 3895"/>
                <a:gd name="T11" fmla="*/ 2633 h 2633"/>
                <a:gd name="T12" fmla="*/ 893 w 3895"/>
                <a:gd name="T13" fmla="*/ 2632 h 2633"/>
                <a:gd name="T14" fmla="*/ 3895 w 3895"/>
                <a:gd name="T15" fmla="*/ 2626 h 2633"/>
                <a:gd name="T16" fmla="*/ 3617 w 3895"/>
                <a:gd name="T17" fmla="*/ 1134 h 2633"/>
                <a:gd name="T18" fmla="*/ 2691 w 3895"/>
                <a:gd name="T19" fmla="*/ 93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5" h="2633">
                  <a:moveTo>
                    <a:pt x="2691" y="93"/>
                  </a:moveTo>
                  <a:lnTo>
                    <a:pt x="2392" y="0"/>
                  </a:lnTo>
                  <a:lnTo>
                    <a:pt x="1722" y="0"/>
                  </a:lnTo>
                  <a:lnTo>
                    <a:pt x="968" y="235"/>
                  </a:lnTo>
                  <a:cubicBezTo>
                    <a:pt x="770" y="297"/>
                    <a:pt x="616" y="455"/>
                    <a:pt x="560" y="655"/>
                  </a:cubicBezTo>
                  <a:lnTo>
                    <a:pt x="0" y="2633"/>
                  </a:lnTo>
                  <a:lnTo>
                    <a:pt x="893" y="2632"/>
                  </a:lnTo>
                  <a:lnTo>
                    <a:pt x="3895" y="2626"/>
                  </a:lnTo>
                  <a:lnTo>
                    <a:pt x="3617" y="1134"/>
                  </a:lnTo>
                  <a:cubicBezTo>
                    <a:pt x="3525" y="642"/>
                    <a:pt x="3169" y="242"/>
                    <a:pt x="2691" y="93"/>
                  </a:cubicBezTo>
                  <a:close/>
                </a:path>
              </a:pathLst>
            </a:custGeom>
            <a:solidFill>
              <a:srgbClr val="604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5" name="Freeform 43">
              <a:extLst>
                <a:ext uri="{FF2B5EF4-FFF2-40B4-BE49-F238E27FC236}">
                  <a16:creationId xmlns:a16="http://schemas.microsoft.com/office/drawing/2014/main" id="{A70EF96D-59A8-6732-4ADA-E388C01C27DC}"/>
                </a:ext>
              </a:extLst>
            </p:cNvPr>
            <p:cNvSpPr>
              <a:spLocks/>
            </p:cNvSpPr>
            <p:nvPr/>
          </p:nvSpPr>
          <p:spPr bwMode="auto">
            <a:xfrm>
              <a:off x="13628688" y="8388350"/>
              <a:ext cx="723900" cy="1233488"/>
            </a:xfrm>
            <a:custGeom>
              <a:avLst/>
              <a:gdLst>
                <a:gd name="T0" fmla="*/ 463 w 953"/>
                <a:gd name="T1" fmla="*/ 1618 h 1621"/>
                <a:gd name="T2" fmla="*/ 0 w 953"/>
                <a:gd name="T3" fmla="*/ 625 h 1621"/>
                <a:gd name="T4" fmla="*/ 134 w 953"/>
                <a:gd name="T5" fmla="*/ 583 h 1621"/>
                <a:gd name="T6" fmla="*/ 134 w 953"/>
                <a:gd name="T7" fmla="*/ 0 h 1621"/>
                <a:gd name="T8" fmla="*/ 800 w 953"/>
                <a:gd name="T9" fmla="*/ 0 h 1621"/>
                <a:gd name="T10" fmla="*/ 800 w 953"/>
                <a:gd name="T11" fmla="*/ 583 h 1621"/>
                <a:gd name="T12" fmla="*/ 953 w 953"/>
                <a:gd name="T13" fmla="*/ 631 h 1621"/>
                <a:gd name="T14" fmla="*/ 463 w 953"/>
                <a:gd name="T15" fmla="*/ 1618 h 1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621">
                  <a:moveTo>
                    <a:pt x="463" y="1618"/>
                  </a:moveTo>
                  <a:cubicBezTo>
                    <a:pt x="255" y="1614"/>
                    <a:pt x="0" y="625"/>
                    <a:pt x="0" y="625"/>
                  </a:cubicBezTo>
                  <a:lnTo>
                    <a:pt x="134" y="583"/>
                  </a:lnTo>
                  <a:lnTo>
                    <a:pt x="134" y="0"/>
                  </a:lnTo>
                  <a:lnTo>
                    <a:pt x="800" y="0"/>
                  </a:lnTo>
                  <a:lnTo>
                    <a:pt x="800" y="583"/>
                  </a:lnTo>
                  <a:lnTo>
                    <a:pt x="953" y="631"/>
                  </a:lnTo>
                  <a:cubicBezTo>
                    <a:pt x="953" y="631"/>
                    <a:pt x="672" y="1621"/>
                    <a:pt x="463" y="1618"/>
                  </a:cubicBez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6" name="Freeform 44">
              <a:extLst>
                <a:ext uri="{FF2B5EF4-FFF2-40B4-BE49-F238E27FC236}">
                  <a16:creationId xmlns:a16="http://schemas.microsoft.com/office/drawing/2014/main" id="{18D93481-C31F-BB01-CC19-95CFB5C53EE5}"/>
                </a:ext>
              </a:extLst>
            </p:cNvPr>
            <p:cNvSpPr>
              <a:spLocks/>
            </p:cNvSpPr>
            <p:nvPr/>
          </p:nvSpPr>
          <p:spPr bwMode="auto">
            <a:xfrm>
              <a:off x="14671675" y="8416925"/>
              <a:ext cx="1049338" cy="2386013"/>
            </a:xfrm>
            <a:custGeom>
              <a:avLst/>
              <a:gdLst>
                <a:gd name="T0" fmla="*/ 932 w 1378"/>
                <a:gd name="T1" fmla="*/ 3073 h 3134"/>
                <a:gd name="T2" fmla="*/ 932 w 1378"/>
                <a:gd name="T3" fmla="*/ 3073 h 3134"/>
                <a:gd name="T4" fmla="*/ 341 w 1378"/>
                <a:gd name="T5" fmla="*/ 2666 h 3134"/>
                <a:gd name="T6" fmla="*/ 0 w 1378"/>
                <a:gd name="T7" fmla="*/ 119 h 3134"/>
                <a:gd name="T8" fmla="*/ 542 w 1378"/>
                <a:gd name="T9" fmla="*/ 0 h 3134"/>
                <a:gd name="T10" fmla="*/ 1299 w 1378"/>
                <a:gd name="T11" fmla="*/ 2456 h 3134"/>
                <a:gd name="T12" fmla="*/ 932 w 1378"/>
                <a:gd name="T13" fmla="*/ 3073 h 3134"/>
              </a:gdLst>
              <a:ahLst/>
              <a:cxnLst>
                <a:cxn ang="0">
                  <a:pos x="T0" y="T1"/>
                </a:cxn>
                <a:cxn ang="0">
                  <a:pos x="T2" y="T3"/>
                </a:cxn>
                <a:cxn ang="0">
                  <a:pos x="T4" y="T5"/>
                </a:cxn>
                <a:cxn ang="0">
                  <a:pos x="T6" y="T7"/>
                </a:cxn>
                <a:cxn ang="0">
                  <a:pos x="T8" y="T9"/>
                </a:cxn>
                <a:cxn ang="0">
                  <a:pos x="T10" y="T11"/>
                </a:cxn>
                <a:cxn ang="0">
                  <a:pos x="T12" y="T13"/>
                </a:cxn>
              </a:cxnLst>
              <a:rect l="0" t="0" r="r" b="b"/>
              <a:pathLst>
                <a:path w="1378" h="3134">
                  <a:moveTo>
                    <a:pt x="932" y="3073"/>
                  </a:moveTo>
                  <a:lnTo>
                    <a:pt x="932" y="3073"/>
                  </a:lnTo>
                  <a:cubicBezTo>
                    <a:pt x="654" y="3134"/>
                    <a:pt x="383" y="2947"/>
                    <a:pt x="341" y="2666"/>
                  </a:cubicBezTo>
                  <a:lnTo>
                    <a:pt x="0" y="119"/>
                  </a:lnTo>
                  <a:lnTo>
                    <a:pt x="542" y="0"/>
                  </a:lnTo>
                  <a:lnTo>
                    <a:pt x="1299" y="2456"/>
                  </a:lnTo>
                  <a:cubicBezTo>
                    <a:pt x="1378" y="2729"/>
                    <a:pt x="1210" y="3012"/>
                    <a:pt x="932" y="3073"/>
                  </a:cubicBezTo>
                  <a:close/>
                </a:path>
              </a:pathLst>
            </a:custGeom>
            <a:solidFill>
              <a:srgbClr val="7D6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7" name="Freeform 45">
              <a:extLst>
                <a:ext uri="{FF2B5EF4-FFF2-40B4-BE49-F238E27FC236}">
                  <a16:creationId xmlns:a16="http://schemas.microsoft.com/office/drawing/2014/main" id="{CEFEF501-7B4F-C9FB-CCDA-EA50F5CD14A7}"/>
                </a:ext>
              </a:extLst>
            </p:cNvPr>
            <p:cNvSpPr>
              <a:spLocks/>
            </p:cNvSpPr>
            <p:nvPr/>
          </p:nvSpPr>
          <p:spPr bwMode="auto">
            <a:xfrm>
              <a:off x="14384338" y="7629525"/>
              <a:ext cx="457200" cy="881063"/>
            </a:xfrm>
            <a:custGeom>
              <a:avLst/>
              <a:gdLst>
                <a:gd name="T0" fmla="*/ 601 w 601"/>
                <a:gd name="T1" fmla="*/ 1074 h 1158"/>
                <a:gd name="T2" fmla="*/ 286 w 601"/>
                <a:gd name="T3" fmla="*/ 1158 h 1158"/>
                <a:gd name="T4" fmla="*/ 0 w 601"/>
                <a:gd name="T5" fmla="*/ 84 h 1158"/>
                <a:gd name="T6" fmla="*/ 315 w 601"/>
                <a:gd name="T7" fmla="*/ 0 h 1158"/>
                <a:gd name="T8" fmla="*/ 601 w 601"/>
                <a:gd name="T9" fmla="*/ 1074 h 1158"/>
              </a:gdLst>
              <a:ahLst/>
              <a:cxnLst>
                <a:cxn ang="0">
                  <a:pos x="T0" y="T1"/>
                </a:cxn>
                <a:cxn ang="0">
                  <a:pos x="T2" y="T3"/>
                </a:cxn>
                <a:cxn ang="0">
                  <a:pos x="T4" y="T5"/>
                </a:cxn>
                <a:cxn ang="0">
                  <a:pos x="T6" y="T7"/>
                </a:cxn>
                <a:cxn ang="0">
                  <a:pos x="T8" y="T9"/>
                </a:cxn>
              </a:cxnLst>
              <a:rect l="0" t="0" r="r" b="b"/>
              <a:pathLst>
                <a:path w="601" h="1158">
                  <a:moveTo>
                    <a:pt x="601" y="1074"/>
                  </a:moveTo>
                  <a:lnTo>
                    <a:pt x="286" y="1158"/>
                  </a:lnTo>
                  <a:lnTo>
                    <a:pt x="0" y="84"/>
                  </a:lnTo>
                  <a:lnTo>
                    <a:pt x="315" y="0"/>
                  </a:lnTo>
                  <a:lnTo>
                    <a:pt x="601" y="1074"/>
                  </a:lnTo>
                  <a:close/>
                </a:path>
              </a:pathLst>
            </a:custGeom>
            <a:solidFill>
              <a:srgbClr val="F9D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8" name="Freeform: Shape 187">
              <a:extLst>
                <a:ext uri="{FF2B5EF4-FFF2-40B4-BE49-F238E27FC236}">
                  <a16:creationId xmlns:a16="http://schemas.microsoft.com/office/drawing/2014/main" id="{43D64CDC-D14A-DCB0-1AC3-B7EA114695D8}"/>
                </a:ext>
              </a:extLst>
            </p:cNvPr>
            <p:cNvSpPr>
              <a:spLocks/>
            </p:cNvSpPr>
            <p:nvPr/>
          </p:nvSpPr>
          <p:spPr bwMode="auto">
            <a:xfrm>
              <a:off x="14339494" y="7552916"/>
              <a:ext cx="545313" cy="1075570"/>
            </a:xfrm>
            <a:custGeom>
              <a:avLst/>
              <a:gdLst>
                <a:gd name="connsiteX0" fmla="*/ 416618 w 545313"/>
                <a:gd name="connsiteY0" fmla="*/ 742119 h 1075570"/>
                <a:gd name="connsiteX1" fmla="*/ 501094 w 545313"/>
                <a:gd name="connsiteY1" fmla="*/ 791480 h 1075570"/>
                <a:gd name="connsiteX2" fmla="*/ 542951 w 545313"/>
                <a:gd name="connsiteY2" fmla="*/ 947154 h 1075570"/>
                <a:gd name="connsiteX3" fmla="*/ 493483 w 545313"/>
                <a:gd name="connsiteY3" fmla="*/ 1031446 h 1075570"/>
                <a:gd name="connsiteX4" fmla="*/ 338232 w 545313"/>
                <a:gd name="connsiteY4" fmla="*/ 1073213 h 1075570"/>
                <a:gd name="connsiteX5" fmla="*/ 253757 w 545313"/>
                <a:gd name="connsiteY5" fmla="*/ 1023853 h 1075570"/>
                <a:gd name="connsiteX6" fmla="*/ 211899 w 545313"/>
                <a:gd name="connsiteY6" fmla="*/ 868178 h 1075570"/>
                <a:gd name="connsiteX7" fmla="*/ 261367 w 545313"/>
                <a:gd name="connsiteY7" fmla="*/ 783886 h 1075570"/>
                <a:gd name="connsiteX8" fmla="*/ 206772 w 545313"/>
                <a:gd name="connsiteY8" fmla="*/ 2365 h 1075570"/>
                <a:gd name="connsiteX9" fmla="*/ 291431 w 545313"/>
                <a:gd name="connsiteY9" fmla="*/ 51072 h 1075570"/>
                <a:gd name="connsiteX10" fmla="*/ 333379 w 545313"/>
                <a:gd name="connsiteY10" fmla="*/ 207845 h 1075570"/>
                <a:gd name="connsiteX11" fmla="*/ 284567 w 545313"/>
                <a:gd name="connsiteY11" fmla="*/ 292320 h 1075570"/>
                <a:gd name="connsiteX12" fmla="*/ 128215 w 545313"/>
                <a:gd name="connsiteY12" fmla="*/ 333416 h 1075570"/>
                <a:gd name="connsiteX13" fmla="*/ 43556 w 545313"/>
                <a:gd name="connsiteY13" fmla="*/ 284710 h 1075570"/>
                <a:gd name="connsiteX14" fmla="*/ 2371 w 545313"/>
                <a:gd name="connsiteY14" fmla="*/ 127936 h 1075570"/>
                <a:gd name="connsiteX15" fmla="*/ 51183 w 545313"/>
                <a:gd name="connsiteY15" fmla="*/ 43461 h 10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313" h="1075570">
                  <a:moveTo>
                    <a:pt x="416618" y="742119"/>
                  </a:moveTo>
                  <a:cubicBezTo>
                    <a:pt x="453148" y="732247"/>
                    <a:pt x="491200" y="754270"/>
                    <a:pt x="501094" y="791480"/>
                  </a:cubicBezTo>
                  <a:lnTo>
                    <a:pt x="542951" y="947154"/>
                  </a:lnTo>
                  <a:cubicBezTo>
                    <a:pt x="552844" y="984364"/>
                    <a:pt x="530774" y="1021574"/>
                    <a:pt x="493483" y="1031446"/>
                  </a:cubicBezTo>
                  <a:lnTo>
                    <a:pt x="338232" y="1073213"/>
                  </a:lnTo>
                  <a:cubicBezTo>
                    <a:pt x="301702" y="1083085"/>
                    <a:pt x="263650" y="1061063"/>
                    <a:pt x="253757" y="1023853"/>
                  </a:cubicBezTo>
                  <a:lnTo>
                    <a:pt x="211899" y="868178"/>
                  </a:lnTo>
                  <a:cubicBezTo>
                    <a:pt x="202006" y="830968"/>
                    <a:pt x="224076" y="793758"/>
                    <a:pt x="261367" y="783886"/>
                  </a:cubicBezTo>
                  <a:close/>
                  <a:moveTo>
                    <a:pt x="206772" y="2365"/>
                  </a:moveTo>
                  <a:cubicBezTo>
                    <a:pt x="244144" y="-7528"/>
                    <a:pt x="281516" y="14542"/>
                    <a:pt x="291431" y="51072"/>
                  </a:cubicBezTo>
                  <a:lnTo>
                    <a:pt x="333379" y="207845"/>
                  </a:lnTo>
                  <a:cubicBezTo>
                    <a:pt x="343294" y="244375"/>
                    <a:pt x="321176" y="282427"/>
                    <a:pt x="284567" y="292320"/>
                  </a:cubicBezTo>
                  <a:lnTo>
                    <a:pt x="128215" y="333416"/>
                  </a:lnTo>
                  <a:cubicBezTo>
                    <a:pt x="91606" y="343310"/>
                    <a:pt x="53471" y="321240"/>
                    <a:pt x="43556" y="284710"/>
                  </a:cubicBezTo>
                  <a:lnTo>
                    <a:pt x="2371" y="127936"/>
                  </a:lnTo>
                  <a:cubicBezTo>
                    <a:pt x="-7544" y="91407"/>
                    <a:pt x="14574" y="53355"/>
                    <a:pt x="51183" y="43461"/>
                  </a:cubicBezTo>
                  <a:close/>
                </a:path>
              </a:pathLst>
            </a:cu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89" name="Freeform: Shape 188">
              <a:extLst>
                <a:ext uri="{FF2B5EF4-FFF2-40B4-BE49-F238E27FC236}">
                  <a16:creationId xmlns:a16="http://schemas.microsoft.com/office/drawing/2014/main" id="{6DBD37DD-E203-712B-27D8-CEEF65DE7CDB}"/>
                </a:ext>
              </a:extLst>
            </p:cNvPr>
            <p:cNvSpPr>
              <a:spLocks/>
            </p:cNvSpPr>
            <p:nvPr/>
          </p:nvSpPr>
          <p:spPr bwMode="auto">
            <a:xfrm>
              <a:off x="14371112" y="7582982"/>
              <a:ext cx="481545" cy="1014942"/>
            </a:xfrm>
            <a:custGeom>
              <a:avLst/>
              <a:gdLst>
                <a:gd name="connsiteX0" fmla="*/ 376636 w 481545"/>
                <a:gd name="connsiteY0" fmla="*/ 743878 h 1014942"/>
                <a:gd name="connsiteX1" fmla="*/ 445978 w 481545"/>
                <a:gd name="connsiteY1" fmla="*/ 783397 h 1014942"/>
                <a:gd name="connsiteX2" fmla="*/ 479506 w 481545"/>
                <a:gd name="connsiteY2" fmla="*/ 910312 h 1014942"/>
                <a:gd name="connsiteX3" fmla="*/ 439882 w 481545"/>
                <a:gd name="connsiteY3" fmla="*/ 979469 h 1014942"/>
                <a:gd name="connsiteX4" fmla="*/ 313390 w 481545"/>
                <a:gd name="connsiteY4" fmla="*/ 1012908 h 1014942"/>
                <a:gd name="connsiteX5" fmla="*/ 244048 w 481545"/>
                <a:gd name="connsiteY5" fmla="*/ 973390 h 1014942"/>
                <a:gd name="connsiteX6" fmla="*/ 210520 w 481545"/>
                <a:gd name="connsiteY6" fmla="*/ 846474 h 1014942"/>
                <a:gd name="connsiteX7" fmla="*/ 250144 w 481545"/>
                <a:gd name="connsiteY7" fmla="*/ 777317 h 1014942"/>
                <a:gd name="connsiteX8" fmla="*/ 168169 w 481545"/>
                <a:gd name="connsiteY8" fmla="*/ 1776 h 1014942"/>
                <a:gd name="connsiteX9" fmla="*/ 236550 w 481545"/>
                <a:gd name="connsiteY9" fmla="*/ 42162 h 1014942"/>
                <a:gd name="connsiteX10" fmla="*/ 270741 w 481545"/>
                <a:gd name="connsiteY10" fmla="*/ 169416 h 1014942"/>
                <a:gd name="connsiteX11" fmla="*/ 230472 w 481545"/>
                <a:gd name="connsiteY11" fmla="*/ 237996 h 1014942"/>
                <a:gd name="connsiteX12" fmla="*/ 104346 w 481545"/>
                <a:gd name="connsiteY12" fmla="*/ 272286 h 1014942"/>
                <a:gd name="connsiteX13" fmla="*/ 35965 w 481545"/>
                <a:gd name="connsiteY13" fmla="*/ 231900 h 1014942"/>
                <a:gd name="connsiteX14" fmla="*/ 1774 w 481545"/>
                <a:gd name="connsiteY14" fmla="*/ 104646 h 1014942"/>
                <a:gd name="connsiteX15" fmla="*/ 41283 w 481545"/>
                <a:gd name="connsiteY15" fmla="*/ 36066 h 101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545" h="1014942">
                  <a:moveTo>
                    <a:pt x="376636" y="743878"/>
                  </a:moveTo>
                  <a:cubicBezTo>
                    <a:pt x="407116" y="735518"/>
                    <a:pt x="437596" y="753758"/>
                    <a:pt x="445978" y="783397"/>
                  </a:cubicBezTo>
                  <a:lnTo>
                    <a:pt x="479506" y="910312"/>
                  </a:lnTo>
                  <a:cubicBezTo>
                    <a:pt x="487888" y="940711"/>
                    <a:pt x="469600" y="971110"/>
                    <a:pt x="439882" y="979469"/>
                  </a:cubicBezTo>
                  <a:lnTo>
                    <a:pt x="313390" y="1012908"/>
                  </a:lnTo>
                  <a:cubicBezTo>
                    <a:pt x="282910" y="1021268"/>
                    <a:pt x="252430" y="1003029"/>
                    <a:pt x="244048" y="973390"/>
                  </a:cubicBezTo>
                  <a:lnTo>
                    <a:pt x="210520" y="846474"/>
                  </a:lnTo>
                  <a:cubicBezTo>
                    <a:pt x="202138" y="816075"/>
                    <a:pt x="220426" y="785676"/>
                    <a:pt x="250144" y="777317"/>
                  </a:cubicBezTo>
                  <a:close/>
                  <a:moveTo>
                    <a:pt x="168169" y="1776"/>
                  </a:moveTo>
                  <a:cubicBezTo>
                    <a:pt x="197801" y="-5844"/>
                    <a:pt x="228952" y="11682"/>
                    <a:pt x="236550" y="42162"/>
                  </a:cubicBezTo>
                  <a:lnTo>
                    <a:pt x="270741" y="169416"/>
                  </a:lnTo>
                  <a:cubicBezTo>
                    <a:pt x="278339" y="199134"/>
                    <a:pt x="260864" y="230376"/>
                    <a:pt x="230472" y="237996"/>
                  </a:cubicBezTo>
                  <a:lnTo>
                    <a:pt x="104346" y="272286"/>
                  </a:lnTo>
                  <a:cubicBezTo>
                    <a:pt x="74714" y="279906"/>
                    <a:pt x="43563" y="262380"/>
                    <a:pt x="35965" y="231900"/>
                  </a:cubicBezTo>
                  <a:lnTo>
                    <a:pt x="1774" y="104646"/>
                  </a:lnTo>
                  <a:cubicBezTo>
                    <a:pt x="-5824" y="74928"/>
                    <a:pt x="11651" y="43686"/>
                    <a:pt x="41283" y="36066"/>
                  </a:cubicBezTo>
                  <a:close/>
                </a:path>
              </a:pathLst>
            </a:custGeom>
            <a:solidFill>
              <a:srgbClr val="FF6D4A">
                <a:alpha val="40000"/>
              </a:srgbClr>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0" name="Freeform 50">
              <a:extLst>
                <a:ext uri="{FF2B5EF4-FFF2-40B4-BE49-F238E27FC236}">
                  <a16:creationId xmlns:a16="http://schemas.microsoft.com/office/drawing/2014/main" id="{ED5E4396-CD25-23C4-3470-991249084BEF}"/>
                </a:ext>
              </a:extLst>
            </p:cNvPr>
            <p:cNvSpPr>
              <a:spLocks/>
            </p:cNvSpPr>
            <p:nvPr/>
          </p:nvSpPr>
          <p:spPr bwMode="auto">
            <a:xfrm>
              <a:off x="14354175" y="7769225"/>
              <a:ext cx="685800" cy="490538"/>
            </a:xfrm>
            <a:custGeom>
              <a:avLst/>
              <a:gdLst>
                <a:gd name="T0" fmla="*/ 876 w 902"/>
                <a:gd name="T1" fmla="*/ 584 h 643"/>
                <a:gd name="T2" fmla="*/ 877 w 902"/>
                <a:gd name="T3" fmla="*/ 456 h 643"/>
                <a:gd name="T4" fmla="*/ 863 w 902"/>
                <a:gd name="T5" fmla="*/ 427 h 643"/>
                <a:gd name="T6" fmla="*/ 868 w 902"/>
                <a:gd name="T7" fmla="*/ 417 h 643"/>
                <a:gd name="T8" fmla="*/ 859 w 902"/>
                <a:gd name="T9" fmla="*/ 231 h 643"/>
                <a:gd name="T10" fmla="*/ 864 w 902"/>
                <a:gd name="T11" fmla="*/ 213 h 643"/>
                <a:gd name="T12" fmla="*/ 771 w 902"/>
                <a:gd name="T13" fmla="*/ 74 h 643"/>
                <a:gd name="T14" fmla="*/ 253 w 902"/>
                <a:gd name="T15" fmla="*/ 0 h 643"/>
                <a:gd name="T16" fmla="*/ 278 w 902"/>
                <a:gd name="T17" fmla="*/ 564 h 643"/>
                <a:gd name="T18" fmla="*/ 846 w 902"/>
                <a:gd name="T19" fmla="*/ 643 h 643"/>
                <a:gd name="T20" fmla="*/ 876 w 902"/>
                <a:gd name="T21" fmla="*/ 58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2" h="643">
                  <a:moveTo>
                    <a:pt x="876" y="584"/>
                  </a:moveTo>
                  <a:cubicBezTo>
                    <a:pt x="896" y="544"/>
                    <a:pt x="896" y="497"/>
                    <a:pt x="877" y="456"/>
                  </a:cubicBezTo>
                  <a:lnTo>
                    <a:pt x="863" y="427"/>
                  </a:lnTo>
                  <a:lnTo>
                    <a:pt x="868" y="417"/>
                  </a:lnTo>
                  <a:cubicBezTo>
                    <a:pt x="902" y="359"/>
                    <a:pt x="898" y="286"/>
                    <a:pt x="859" y="231"/>
                  </a:cubicBezTo>
                  <a:lnTo>
                    <a:pt x="864" y="213"/>
                  </a:lnTo>
                  <a:cubicBezTo>
                    <a:pt x="880" y="148"/>
                    <a:pt x="837" y="84"/>
                    <a:pt x="771" y="74"/>
                  </a:cubicBezTo>
                  <a:lnTo>
                    <a:pt x="253" y="0"/>
                  </a:lnTo>
                  <a:cubicBezTo>
                    <a:pt x="253" y="0"/>
                    <a:pt x="0" y="470"/>
                    <a:pt x="278" y="564"/>
                  </a:cubicBezTo>
                  <a:lnTo>
                    <a:pt x="846" y="643"/>
                  </a:lnTo>
                  <a:lnTo>
                    <a:pt x="876" y="584"/>
                  </a:ln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1" name="Freeform 51">
              <a:extLst>
                <a:ext uri="{FF2B5EF4-FFF2-40B4-BE49-F238E27FC236}">
                  <a16:creationId xmlns:a16="http://schemas.microsoft.com/office/drawing/2014/main" id="{B13E5F91-7379-D482-1A97-B506F287E3CE}"/>
                </a:ext>
              </a:extLst>
            </p:cNvPr>
            <p:cNvSpPr>
              <a:spLocks/>
            </p:cNvSpPr>
            <p:nvPr/>
          </p:nvSpPr>
          <p:spPr bwMode="auto">
            <a:xfrm>
              <a:off x="13333413" y="7118350"/>
              <a:ext cx="1350963" cy="1471613"/>
            </a:xfrm>
            <a:custGeom>
              <a:avLst/>
              <a:gdLst>
                <a:gd name="T0" fmla="*/ 1661 w 1776"/>
                <a:gd name="T1" fmla="*/ 815 h 1934"/>
                <a:gd name="T2" fmla="*/ 1078 w 1776"/>
                <a:gd name="T3" fmla="*/ 1907 h 1934"/>
                <a:gd name="T4" fmla="*/ 115 w 1776"/>
                <a:gd name="T5" fmla="*/ 1077 h 1934"/>
                <a:gd name="T6" fmla="*/ 739 w 1776"/>
                <a:gd name="T7" fmla="*/ 68 h 1934"/>
                <a:gd name="T8" fmla="*/ 1661 w 1776"/>
                <a:gd name="T9" fmla="*/ 815 h 1934"/>
              </a:gdLst>
              <a:ahLst/>
              <a:cxnLst>
                <a:cxn ang="0">
                  <a:pos x="T0" y="T1"/>
                </a:cxn>
                <a:cxn ang="0">
                  <a:pos x="T2" y="T3"/>
                </a:cxn>
                <a:cxn ang="0">
                  <a:pos x="T4" y="T5"/>
                </a:cxn>
                <a:cxn ang="0">
                  <a:pos x="T6" y="T7"/>
                </a:cxn>
                <a:cxn ang="0">
                  <a:pos x="T8" y="T9"/>
                </a:cxn>
              </a:cxnLst>
              <a:rect l="0" t="0" r="r" b="b"/>
              <a:pathLst>
                <a:path w="1776" h="1934">
                  <a:moveTo>
                    <a:pt x="1661" y="815"/>
                  </a:moveTo>
                  <a:cubicBezTo>
                    <a:pt x="1776" y="1497"/>
                    <a:pt x="1391" y="1886"/>
                    <a:pt x="1078" y="1907"/>
                  </a:cubicBezTo>
                  <a:cubicBezTo>
                    <a:pt x="672" y="1934"/>
                    <a:pt x="230" y="1758"/>
                    <a:pt x="115" y="1077"/>
                  </a:cubicBezTo>
                  <a:cubicBezTo>
                    <a:pt x="0" y="396"/>
                    <a:pt x="339" y="135"/>
                    <a:pt x="739" y="68"/>
                  </a:cubicBezTo>
                  <a:cubicBezTo>
                    <a:pt x="1139" y="0"/>
                    <a:pt x="1545" y="134"/>
                    <a:pt x="1661" y="815"/>
                  </a:cubicBezTo>
                  <a:close/>
                </a:path>
              </a:pathLst>
            </a:custGeom>
            <a:solidFill>
              <a:srgbClr val="935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2" name="Freeform 52">
              <a:extLst>
                <a:ext uri="{FF2B5EF4-FFF2-40B4-BE49-F238E27FC236}">
                  <a16:creationId xmlns:a16="http://schemas.microsoft.com/office/drawing/2014/main" id="{9316C207-53E5-A05B-F7CA-3D74CC3FA8EB}"/>
                </a:ext>
              </a:extLst>
            </p:cNvPr>
            <p:cNvSpPr>
              <a:spLocks/>
            </p:cNvSpPr>
            <p:nvPr/>
          </p:nvSpPr>
          <p:spPr bwMode="auto">
            <a:xfrm>
              <a:off x="13182600" y="6797675"/>
              <a:ext cx="1457325" cy="1593850"/>
            </a:xfrm>
            <a:custGeom>
              <a:avLst/>
              <a:gdLst>
                <a:gd name="T0" fmla="*/ 1440 w 1915"/>
                <a:gd name="T1" fmla="*/ 453 h 2094"/>
                <a:gd name="T2" fmla="*/ 16 w 1915"/>
                <a:gd name="T3" fmla="*/ 1246 h 2094"/>
                <a:gd name="T4" fmla="*/ 579 w 1915"/>
                <a:gd name="T5" fmla="*/ 2087 h 2094"/>
                <a:gd name="T6" fmla="*/ 475 w 1915"/>
                <a:gd name="T7" fmla="*/ 1617 h 2094"/>
                <a:gd name="T8" fmla="*/ 1475 w 1915"/>
                <a:gd name="T9" fmla="*/ 777 h 2094"/>
                <a:gd name="T10" fmla="*/ 1845 w 1915"/>
                <a:gd name="T11" fmla="*/ 1158 h 2094"/>
                <a:gd name="T12" fmla="*/ 1701 w 1915"/>
                <a:gd name="T13" fmla="*/ 466 h 2094"/>
                <a:gd name="T14" fmla="*/ 1440 w 1915"/>
                <a:gd name="T15" fmla="*/ 453 h 20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5" h="2094">
                  <a:moveTo>
                    <a:pt x="1440" y="453"/>
                  </a:moveTo>
                  <a:cubicBezTo>
                    <a:pt x="552" y="0"/>
                    <a:pt x="0" y="660"/>
                    <a:pt x="16" y="1246"/>
                  </a:cubicBezTo>
                  <a:cubicBezTo>
                    <a:pt x="26" y="1601"/>
                    <a:pt x="204" y="2053"/>
                    <a:pt x="579" y="2087"/>
                  </a:cubicBezTo>
                  <a:cubicBezTo>
                    <a:pt x="662" y="2094"/>
                    <a:pt x="404" y="1638"/>
                    <a:pt x="475" y="1617"/>
                  </a:cubicBezTo>
                  <a:cubicBezTo>
                    <a:pt x="1431" y="1334"/>
                    <a:pt x="1475" y="777"/>
                    <a:pt x="1475" y="777"/>
                  </a:cubicBezTo>
                  <a:cubicBezTo>
                    <a:pt x="1475" y="777"/>
                    <a:pt x="1529" y="1018"/>
                    <a:pt x="1845" y="1158"/>
                  </a:cubicBezTo>
                  <a:cubicBezTo>
                    <a:pt x="1903" y="1183"/>
                    <a:pt x="1915" y="690"/>
                    <a:pt x="1701" y="466"/>
                  </a:cubicBezTo>
                  <a:cubicBezTo>
                    <a:pt x="1611" y="371"/>
                    <a:pt x="1440" y="453"/>
                    <a:pt x="1440" y="453"/>
                  </a:cubicBez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3" name="Freeform 53">
              <a:extLst>
                <a:ext uri="{FF2B5EF4-FFF2-40B4-BE49-F238E27FC236}">
                  <a16:creationId xmlns:a16="http://schemas.microsoft.com/office/drawing/2014/main" id="{27261E64-ECEB-04B3-FFE4-DB0317570F35}"/>
                </a:ext>
              </a:extLst>
            </p:cNvPr>
            <p:cNvSpPr>
              <a:spLocks/>
            </p:cNvSpPr>
            <p:nvPr/>
          </p:nvSpPr>
          <p:spPr bwMode="auto">
            <a:xfrm>
              <a:off x="13352463" y="7912100"/>
              <a:ext cx="314325" cy="271463"/>
            </a:xfrm>
            <a:custGeom>
              <a:avLst/>
              <a:gdLst>
                <a:gd name="T0" fmla="*/ 371 w 415"/>
                <a:gd name="T1" fmla="*/ 289 h 358"/>
                <a:gd name="T2" fmla="*/ 128 w 415"/>
                <a:gd name="T3" fmla="*/ 298 h 358"/>
                <a:gd name="T4" fmla="*/ 44 w 415"/>
                <a:gd name="T5" fmla="*/ 70 h 358"/>
                <a:gd name="T6" fmla="*/ 287 w 415"/>
                <a:gd name="T7" fmla="*/ 61 h 358"/>
                <a:gd name="T8" fmla="*/ 371 w 415"/>
                <a:gd name="T9" fmla="*/ 289 h 358"/>
              </a:gdLst>
              <a:ahLst/>
              <a:cxnLst>
                <a:cxn ang="0">
                  <a:pos x="T0" y="T1"/>
                </a:cxn>
                <a:cxn ang="0">
                  <a:pos x="T2" y="T3"/>
                </a:cxn>
                <a:cxn ang="0">
                  <a:pos x="T4" y="T5"/>
                </a:cxn>
                <a:cxn ang="0">
                  <a:pos x="T6" y="T7"/>
                </a:cxn>
                <a:cxn ang="0">
                  <a:pos x="T8" y="T9"/>
                </a:cxn>
              </a:cxnLst>
              <a:rect l="0" t="0" r="r" b="b"/>
              <a:pathLst>
                <a:path w="415" h="358">
                  <a:moveTo>
                    <a:pt x="371" y="289"/>
                  </a:moveTo>
                  <a:cubicBezTo>
                    <a:pt x="327" y="354"/>
                    <a:pt x="218" y="358"/>
                    <a:pt x="128" y="298"/>
                  </a:cubicBezTo>
                  <a:cubicBezTo>
                    <a:pt x="38" y="238"/>
                    <a:pt x="0" y="136"/>
                    <a:pt x="44" y="70"/>
                  </a:cubicBezTo>
                  <a:cubicBezTo>
                    <a:pt x="88" y="4"/>
                    <a:pt x="197" y="0"/>
                    <a:pt x="287" y="61"/>
                  </a:cubicBezTo>
                  <a:cubicBezTo>
                    <a:pt x="377" y="121"/>
                    <a:pt x="415" y="223"/>
                    <a:pt x="371" y="289"/>
                  </a:cubicBezTo>
                  <a:close/>
                </a:path>
              </a:pathLst>
            </a:custGeom>
            <a:solidFill>
              <a:srgbClr val="935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4" name="Freeform 54">
              <a:extLst>
                <a:ext uri="{FF2B5EF4-FFF2-40B4-BE49-F238E27FC236}">
                  <a16:creationId xmlns:a16="http://schemas.microsoft.com/office/drawing/2014/main" id="{1B1497F4-D7A1-E75B-1E75-B87E76A5C9AD}"/>
                </a:ext>
              </a:extLst>
            </p:cNvPr>
            <p:cNvSpPr>
              <a:spLocks/>
            </p:cNvSpPr>
            <p:nvPr/>
          </p:nvSpPr>
          <p:spPr bwMode="auto">
            <a:xfrm>
              <a:off x="14214475" y="7875588"/>
              <a:ext cx="106363" cy="274638"/>
            </a:xfrm>
            <a:custGeom>
              <a:avLst/>
              <a:gdLst>
                <a:gd name="T0" fmla="*/ 55 w 139"/>
                <a:gd name="T1" fmla="*/ 360 h 360"/>
                <a:gd name="T2" fmla="*/ 14 w 139"/>
                <a:gd name="T3" fmla="*/ 360 h 360"/>
                <a:gd name="T4" fmla="*/ 0 w 139"/>
                <a:gd name="T5" fmla="*/ 347 h 360"/>
                <a:gd name="T6" fmla="*/ 14 w 139"/>
                <a:gd name="T7" fmla="*/ 334 h 360"/>
                <a:gd name="T8" fmla="*/ 55 w 139"/>
                <a:gd name="T9" fmla="*/ 334 h 360"/>
                <a:gd name="T10" fmla="*/ 97 w 139"/>
                <a:gd name="T11" fmla="*/ 315 h 360"/>
                <a:gd name="T12" fmla="*/ 110 w 139"/>
                <a:gd name="T13" fmla="*/ 270 h 360"/>
                <a:gd name="T14" fmla="*/ 72 w 139"/>
                <a:gd name="T15" fmla="*/ 16 h 360"/>
                <a:gd name="T16" fmla="*/ 83 w 139"/>
                <a:gd name="T17" fmla="*/ 1 h 360"/>
                <a:gd name="T18" fmla="*/ 98 w 139"/>
                <a:gd name="T19" fmla="*/ 12 h 360"/>
                <a:gd name="T20" fmla="*/ 136 w 139"/>
                <a:gd name="T21" fmla="*/ 267 h 360"/>
                <a:gd name="T22" fmla="*/ 117 w 139"/>
                <a:gd name="T23" fmla="*/ 332 h 360"/>
                <a:gd name="T24" fmla="*/ 55 w 139"/>
                <a:gd name="T25"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360">
                  <a:moveTo>
                    <a:pt x="55" y="360"/>
                  </a:moveTo>
                  <a:lnTo>
                    <a:pt x="14" y="360"/>
                  </a:lnTo>
                  <a:cubicBezTo>
                    <a:pt x="6" y="360"/>
                    <a:pt x="0" y="354"/>
                    <a:pt x="0" y="347"/>
                  </a:cubicBezTo>
                  <a:cubicBezTo>
                    <a:pt x="0" y="340"/>
                    <a:pt x="6" y="334"/>
                    <a:pt x="14" y="334"/>
                  </a:cubicBezTo>
                  <a:lnTo>
                    <a:pt x="55" y="334"/>
                  </a:lnTo>
                  <a:cubicBezTo>
                    <a:pt x="71" y="334"/>
                    <a:pt x="86" y="327"/>
                    <a:pt x="97" y="315"/>
                  </a:cubicBezTo>
                  <a:cubicBezTo>
                    <a:pt x="107" y="303"/>
                    <a:pt x="112" y="286"/>
                    <a:pt x="110" y="270"/>
                  </a:cubicBezTo>
                  <a:lnTo>
                    <a:pt x="72" y="16"/>
                  </a:lnTo>
                  <a:cubicBezTo>
                    <a:pt x="71" y="9"/>
                    <a:pt x="76" y="2"/>
                    <a:pt x="83" y="1"/>
                  </a:cubicBezTo>
                  <a:cubicBezTo>
                    <a:pt x="90" y="0"/>
                    <a:pt x="97" y="5"/>
                    <a:pt x="98" y="12"/>
                  </a:cubicBezTo>
                  <a:lnTo>
                    <a:pt x="136" y="267"/>
                  </a:lnTo>
                  <a:cubicBezTo>
                    <a:pt x="139" y="290"/>
                    <a:pt x="132" y="314"/>
                    <a:pt x="117" y="332"/>
                  </a:cubicBezTo>
                  <a:cubicBezTo>
                    <a:pt x="101" y="350"/>
                    <a:pt x="79" y="360"/>
                    <a:pt x="55" y="360"/>
                  </a:cubicBez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5" name="Freeform: Shape 194">
              <a:extLst>
                <a:ext uri="{FF2B5EF4-FFF2-40B4-BE49-F238E27FC236}">
                  <a16:creationId xmlns:a16="http://schemas.microsoft.com/office/drawing/2014/main" id="{0DBD0D86-A0F6-9D2D-FC96-6E52ADD82C8F}"/>
                </a:ext>
              </a:extLst>
            </p:cNvPr>
            <p:cNvSpPr>
              <a:spLocks/>
            </p:cNvSpPr>
            <p:nvPr/>
          </p:nvSpPr>
          <p:spPr bwMode="auto">
            <a:xfrm>
              <a:off x="14614696" y="8359982"/>
              <a:ext cx="204409" cy="209212"/>
            </a:xfrm>
            <a:custGeom>
              <a:avLst/>
              <a:gdLst>
                <a:gd name="connsiteX0" fmla="*/ 49232 w 204409"/>
                <a:gd name="connsiteY0" fmla="*/ 176653 h 209212"/>
                <a:gd name="connsiteX1" fmla="*/ 69806 w 204409"/>
                <a:gd name="connsiteY1" fmla="*/ 188576 h 209212"/>
                <a:gd name="connsiteX2" fmla="*/ 58376 w 204409"/>
                <a:gd name="connsiteY2" fmla="*/ 208696 h 209212"/>
                <a:gd name="connsiteX3" fmla="*/ 37040 w 204409"/>
                <a:gd name="connsiteY3" fmla="*/ 196773 h 209212"/>
                <a:gd name="connsiteX4" fmla="*/ 49232 w 204409"/>
                <a:gd name="connsiteY4" fmla="*/ 176653 h 209212"/>
                <a:gd name="connsiteX5" fmla="*/ 115907 w 204409"/>
                <a:gd name="connsiteY5" fmla="*/ 158416 h 209212"/>
                <a:gd name="connsiteX6" fmla="*/ 137243 w 204409"/>
                <a:gd name="connsiteY6" fmla="*/ 169846 h 209212"/>
                <a:gd name="connsiteX7" fmla="*/ 125051 w 204409"/>
                <a:gd name="connsiteY7" fmla="*/ 191182 h 209212"/>
                <a:gd name="connsiteX8" fmla="*/ 104477 w 204409"/>
                <a:gd name="connsiteY8" fmla="*/ 178990 h 209212"/>
                <a:gd name="connsiteX9" fmla="*/ 115907 w 204409"/>
                <a:gd name="connsiteY9" fmla="*/ 158416 h 209212"/>
                <a:gd name="connsiteX10" fmla="*/ 182877 w 204409"/>
                <a:gd name="connsiteY10" fmla="*/ 140192 h 209212"/>
                <a:gd name="connsiteX11" fmla="*/ 203871 w 204409"/>
                <a:gd name="connsiteY11" fmla="*/ 152384 h 209212"/>
                <a:gd name="connsiteX12" fmla="*/ 191431 w 204409"/>
                <a:gd name="connsiteY12" fmla="*/ 172958 h 209212"/>
                <a:gd name="connsiteX13" fmla="*/ 170437 w 204409"/>
                <a:gd name="connsiteY13" fmla="*/ 161528 h 209212"/>
                <a:gd name="connsiteX14" fmla="*/ 182877 w 204409"/>
                <a:gd name="connsiteY14" fmla="*/ 140192 h 209212"/>
                <a:gd name="connsiteX15" fmla="*/ 31450 w 204409"/>
                <a:gd name="connsiteY15" fmla="*/ 106803 h 209212"/>
                <a:gd name="connsiteX16" fmla="*/ 51570 w 204409"/>
                <a:gd name="connsiteY16" fmla="*/ 118726 h 209212"/>
                <a:gd name="connsiteX17" fmla="*/ 39647 w 204409"/>
                <a:gd name="connsiteY17" fmla="*/ 138846 h 209212"/>
                <a:gd name="connsiteX18" fmla="*/ 19527 w 204409"/>
                <a:gd name="connsiteY18" fmla="*/ 126923 h 209212"/>
                <a:gd name="connsiteX19" fmla="*/ 31450 w 204409"/>
                <a:gd name="connsiteY19" fmla="*/ 106803 h 209212"/>
                <a:gd name="connsiteX20" fmla="*/ 98445 w 204409"/>
                <a:gd name="connsiteY20" fmla="*/ 89341 h 209212"/>
                <a:gd name="connsiteX21" fmla="*/ 119019 w 204409"/>
                <a:gd name="connsiteY21" fmla="*/ 101264 h 209212"/>
                <a:gd name="connsiteX22" fmla="*/ 107589 w 204409"/>
                <a:gd name="connsiteY22" fmla="*/ 121384 h 209212"/>
                <a:gd name="connsiteX23" fmla="*/ 86253 w 204409"/>
                <a:gd name="connsiteY23" fmla="*/ 109461 h 209212"/>
                <a:gd name="connsiteX24" fmla="*/ 98445 w 204409"/>
                <a:gd name="connsiteY24" fmla="*/ 89341 h 209212"/>
                <a:gd name="connsiteX25" fmla="*/ 163532 w 204409"/>
                <a:gd name="connsiteY25" fmla="*/ 71104 h 209212"/>
                <a:gd name="connsiteX26" fmla="*/ 184868 w 204409"/>
                <a:gd name="connsiteY26" fmla="*/ 82534 h 209212"/>
                <a:gd name="connsiteX27" fmla="*/ 172676 w 204409"/>
                <a:gd name="connsiteY27" fmla="*/ 103870 h 209212"/>
                <a:gd name="connsiteX28" fmla="*/ 152102 w 204409"/>
                <a:gd name="connsiteY28" fmla="*/ 91678 h 209212"/>
                <a:gd name="connsiteX29" fmla="*/ 163532 w 204409"/>
                <a:gd name="connsiteY29" fmla="*/ 71104 h 209212"/>
                <a:gd name="connsiteX30" fmla="*/ 12720 w 204409"/>
                <a:gd name="connsiteY30" fmla="*/ 35417 h 209212"/>
                <a:gd name="connsiteX31" fmla="*/ 34056 w 204409"/>
                <a:gd name="connsiteY31" fmla="*/ 47609 h 209212"/>
                <a:gd name="connsiteX32" fmla="*/ 21864 w 204409"/>
                <a:gd name="connsiteY32" fmla="*/ 68945 h 209212"/>
                <a:gd name="connsiteX33" fmla="*/ 528 w 204409"/>
                <a:gd name="connsiteY33" fmla="*/ 56753 h 209212"/>
                <a:gd name="connsiteX34" fmla="*/ 12720 w 204409"/>
                <a:gd name="connsiteY34" fmla="*/ 35417 h 209212"/>
                <a:gd name="connsiteX35" fmla="*/ 79690 w 204409"/>
                <a:gd name="connsiteY35" fmla="*/ 18000 h 209212"/>
                <a:gd name="connsiteX36" fmla="*/ 100684 w 204409"/>
                <a:gd name="connsiteY36" fmla="*/ 30441 h 209212"/>
                <a:gd name="connsiteX37" fmla="*/ 88244 w 204409"/>
                <a:gd name="connsiteY37" fmla="*/ 51435 h 209212"/>
                <a:gd name="connsiteX38" fmla="*/ 67250 w 204409"/>
                <a:gd name="connsiteY38" fmla="*/ 38995 h 209212"/>
                <a:gd name="connsiteX39" fmla="*/ 79690 w 204409"/>
                <a:gd name="connsiteY39" fmla="*/ 18000 h 209212"/>
                <a:gd name="connsiteX40" fmla="*/ 145750 w 204409"/>
                <a:gd name="connsiteY40" fmla="*/ 538 h 209212"/>
                <a:gd name="connsiteX41" fmla="*/ 165870 w 204409"/>
                <a:gd name="connsiteY41" fmla="*/ 12979 h 209212"/>
                <a:gd name="connsiteX42" fmla="*/ 153947 w 204409"/>
                <a:gd name="connsiteY42" fmla="*/ 33973 h 209212"/>
                <a:gd name="connsiteX43" fmla="*/ 133827 w 204409"/>
                <a:gd name="connsiteY43" fmla="*/ 21532 h 209212"/>
                <a:gd name="connsiteX44" fmla="*/ 145750 w 204409"/>
                <a:gd name="connsiteY44" fmla="*/ 538 h 20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4409" h="209212">
                  <a:moveTo>
                    <a:pt x="49232" y="176653"/>
                  </a:moveTo>
                  <a:cubicBezTo>
                    <a:pt x="58376" y="174418"/>
                    <a:pt x="67520" y="179634"/>
                    <a:pt x="69806" y="188576"/>
                  </a:cubicBezTo>
                  <a:cubicBezTo>
                    <a:pt x="72854" y="197518"/>
                    <a:pt x="67520" y="206460"/>
                    <a:pt x="58376" y="208696"/>
                  </a:cubicBezTo>
                  <a:cubicBezTo>
                    <a:pt x="49232" y="210931"/>
                    <a:pt x="39326" y="205715"/>
                    <a:pt x="37040" y="196773"/>
                  </a:cubicBezTo>
                  <a:cubicBezTo>
                    <a:pt x="34754" y="187831"/>
                    <a:pt x="40088" y="178889"/>
                    <a:pt x="49232" y="176653"/>
                  </a:cubicBezTo>
                  <a:close/>
                  <a:moveTo>
                    <a:pt x="115907" y="158416"/>
                  </a:moveTo>
                  <a:cubicBezTo>
                    <a:pt x="125051" y="155368"/>
                    <a:pt x="134957" y="160702"/>
                    <a:pt x="137243" y="169846"/>
                  </a:cubicBezTo>
                  <a:cubicBezTo>
                    <a:pt x="139529" y="178990"/>
                    <a:pt x="134195" y="188134"/>
                    <a:pt x="125051" y="191182"/>
                  </a:cubicBezTo>
                  <a:cubicBezTo>
                    <a:pt x="115907" y="193468"/>
                    <a:pt x="106763" y="188134"/>
                    <a:pt x="104477" y="178990"/>
                  </a:cubicBezTo>
                  <a:cubicBezTo>
                    <a:pt x="101429" y="169846"/>
                    <a:pt x="107525" y="160702"/>
                    <a:pt x="115907" y="158416"/>
                  </a:cubicBezTo>
                  <a:close/>
                  <a:moveTo>
                    <a:pt x="182877" y="140192"/>
                  </a:moveTo>
                  <a:cubicBezTo>
                    <a:pt x="192208" y="137906"/>
                    <a:pt x="201539" y="143240"/>
                    <a:pt x="203871" y="152384"/>
                  </a:cubicBezTo>
                  <a:cubicBezTo>
                    <a:pt x="206204" y="161528"/>
                    <a:pt x="200761" y="170672"/>
                    <a:pt x="191431" y="172958"/>
                  </a:cubicBezTo>
                  <a:cubicBezTo>
                    <a:pt x="182100" y="176006"/>
                    <a:pt x="172769" y="169910"/>
                    <a:pt x="170437" y="161528"/>
                  </a:cubicBezTo>
                  <a:cubicBezTo>
                    <a:pt x="168104" y="152384"/>
                    <a:pt x="173547" y="142478"/>
                    <a:pt x="182877" y="140192"/>
                  </a:cubicBezTo>
                  <a:close/>
                  <a:moveTo>
                    <a:pt x="31450" y="106803"/>
                  </a:moveTo>
                  <a:cubicBezTo>
                    <a:pt x="40392" y="104568"/>
                    <a:pt x="49334" y="109784"/>
                    <a:pt x="51570" y="118726"/>
                  </a:cubicBezTo>
                  <a:cubicBezTo>
                    <a:pt x="53805" y="127668"/>
                    <a:pt x="48589" y="136610"/>
                    <a:pt x="39647" y="138846"/>
                  </a:cubicBezTo>
                  <a:cubicBezTo>
                    <a:pt x="30705" y="141081"/>
                    <a:pt x="21763" y="135865"/>
                    <a:pt x="19527" y="126923"/>
                  </a:cubicBezTo>
                  <a:cubicBezTo>
                    <a:pt x="17292" y="118726"/>
                    <a:pt x="22508" y="109039"/>
                    <a:pt x="31450" y="106803"/>
                  </a:cubicBezTo>
                  <a:close/>
                  <a:moveTo>
                    <a:pt x="98445" y="89341"/>
                  </a:moveTo>
                  <a:cubicBezTo>
                    <a:pt x="107589" y="87106"/>
                    <a:pt x="116733" y="92322"/>
                    <a:pt x="119019" y="101264"/>
                  </a:cubicBezTo>
                  <a:cubicBezTo>
                    <a:pt x="122067" y="110206"/>
                    <a:pt x="115971" y="119148"/>
                    <a:pt x="107589" y="121384"/>
                  </a:cubicBezTo>
                  <a:cubicBezTo>
                    <a:pt x="98445" y="123619"/>
                    <a:pt x="88539" y="118403"/>
                    <a:pt x="86253" y="109461"/>
                  </a:cubicBezTo>
                  <a:cubicBezTo>
                    <a:pt x="83967" y="100519"/>
                    <a:pt x="89301" y="91577"/>
                    <a:pt x="98445" y="89341"/>
                  </a:cubicBezTo>
                  <a:close/>
                  <a:moveTo>
                    <a:pt x="163532" y="71104"/>
                  </a:moveTo>
                  <a:cubicBezTo>
                    <a:pt x="172676" y="68056"/>
                    <a:pt x="182582" y="73390"/>
                    <a:pt x="184868" y="82534"/>
                  </a:cubicBezTo>
                  <a:cubicBezTo>
                    <a:pt x="187154" y="91678"/>
                    <a:pt x="181820" y="101584"/>
                    <a:pt x="172676" y="103870"/>
                  </a:cubicBezTo>
                  <a:cubicBezTo>
                    <a:pt x="163532" y="106156"/>
                    <a:pt x="154388" y="100822"/>
                    <a:pt x="152102" y="91678"/>
                  </a:cubicBezTo>
                  <a:cubicBezTo>
                    <a:pt x="149054" y="82534"/>
                    <a:pt x="155150" y="73390"/>
                    <a:pt x="163532" y="71104"/>
                  </a:cubicBezTo>
                  <a:close/>
                  <a:moveTo>
                    <a:pt x="12720" y="35417"/>
                  </a:moveTo>
                  <a:cubicBezTo>
                    <a:pt x="21864" y="33131"/>
                    <a:pt x="31008" y="38465"/>
                    <a:pt x="34056" y="47609"/>
                  </a:cubicBezTo>
                  <a:cubicBezTo>
                    <a:pt x="36342" y="56753"/>
                    <a:pt x="31008" y="65897"/>
                    <a:pt x="21864" y="68945"/>
                  </a:cubicBezTo>
                  <a:cubicBezTo>
                    <a:pt x="12720" y="71231"/>
                    <a:pt x="3576" y="65897"/>
                    <a:pt x="528" y="56753"/>
                  </a:cubicBezTo>
                  <a:cubicBezTo>
                    <a:pt x="-1758" y="47609"/>
                    <a:pt x="3576" y="38465"/>
                    <a:pt x="12720" y="35417"/>
                  </a:cubicBezTo>
                  <a:close/>
                  <a:moveTo>
                    <a:pt x="79690" y="18000"/>
                  </a:moveTo>
                  <a:cubicBezTo>
                    <a:pt x="89021" y="15668"/>
                    <a:pt x="98352" y="21111"/>
                    <a:pt x="100684" y="30441"/>
                  </a:cubicBezTo>
                  <a:cubicBezTo>
                    <a:pt x="103017" y="39772"/>
                    <a:pt x="97574" y="49103"/>
                    <a:pt x="88244" y="51435"/>
                  </a:cubicBezTo>
                  <a:cubicBezTo>
                    <a:pt x="78913" y="53768"/>
                    <a:pt x="69582" y="48325"/>
                    <a:pt x="67250" y="38995"/>
                  </a:cubicBezTo>
                  <a:cubicBezTo>
                    <a:pt x="64917" y="30441"/>
                    <a:pt x="70360" y="20333"/>
                    <a:pt x="79690" y="18000"/>
                  </a:cubicBezTo>
                  <a:close/>
                  <a:moveTo>
                    <a:pt x="145750" y="538"/>
                  </a:moveTo>
                  <a:cubicBezTo>
                    <a:pt x="154692" y="-1794"/>
                    <a:pt x="163634" y="3649"/>
                    <a:pt x="165870" y="12979"/>
                  </a:cubicBezTo>
                  <a:cubicBezTo>
                    <a:pt x="168105" y="22310"/>
                    <a:pt x="162889" y="31641"/>
                    <a:pt x="153947" y="33973"/>
                  </a:cubicBezTo>
                  <a:cubicBezTo>
                    <a:pt x="145750" y="36306"/>
                    <a:pt x="136063" y="30863"/>
                    <a:pt x="133827" y="21532"/>
                  </a:cubicBezTo>
                  <a:cubicBezTo>
                    <a:pt x="131592" y="12202"/>
                    <a:pt x="136808" y="2871"/>
                    <a:pt x="145750" y="538"/>
                  </a:cubicBezTo>
                  <a:close/>
                </a:path>
              </a:pathLst>
            </a:custGeom>
            <a:solidFill>
              <a:srgbClr val="F9D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6" name="Freeform 64">
              <a:extLst>
                <a:ext uri="{FF2B5EF4-FFF2-40B4-BE49-F238E27FC236}">
                  <a16:creationId xmlns:a16="http://schemas.microsoft.com/office/drawing/2014/main" id="{D0526738-8B5B-E2B8-6731-EF5877488DE1}"/>
                </a:ext>
              </a:extLst>
            </p:cNvPr>
            <p:cNvSpPr>
              <a:spLocks/>
            </p:cNvSpPr>
            <p:nvPr/>
          </p:nvSpPr>
          <p:spPr bwMode="auto">
            <a:xfrm>
              <a:off x="17805400" y="8969375"/>
              <a:ext cx="379413" cy="1263650"/>
            </a:xfrm>
            <a:custGeom>
              <a:avLst/>
              <a:gdLst>
                <a:gd name="T0" fmla="*/ 498 w 498"/>
                <a:gd name="T1" fmla="*/ 1623 h 1659"/>
                <a:gd name="T2" fmla="*/ 194 w 498"/>
                <a:gd name="T3" fmla="*/ 1659 h 1659"/>
                <a:gd name="T4" fmla="*/ 0 w 498"/>
                <a:gd name="T5" fmla="*/ 36 h 1659"/>
                <a:gd name="T6" fmla="*/ 304 w 498"/>
                <a:gd name="T7" fmla="*/ 0 h 1659"/>
                <a:gd name="T8" fmla="*/ 498 w 498"/>
                <a:gd name="T9" fmla="*/ 1623 h 1659"/>
              </a:gdLst>
              <a:ahLst/>
              <a:cxnLst>
                <a:cxn ang="0">
                  <a:pos x="T0" y="T1"/>
                </a:cxn>
                <a:cxn ang="0">
                  <a:pos x="T2" y="T3"/>
                </a:cxn>
                <a:cxn ang="0">
                  <a:pos x="T4" y="T5"/>
                </a:cxn>
                <a:cxn ang="0">
                  <a:pos x="T6" y="T7"/>
                </a:cxn>
                <a:cxn ang="0">
                  <a:pos x="T8" y="T9"/>
                </a:cxn>
              </a:cxnLst>
              <a:rect l="0" t="0" r="r" b="b"/>
              <a:pathLst>
                <a:path w="498" h="1659">
                  <a:moveTo>
                    <a:pt x="498" y="1623"/>
                  </a:moveTo>
                  <a:lnTo>
                    <a:pt x="194" y="1659"/>
                  </a:lnTo>
                  <a:lnTo>
                    <a:pt x="0" y="36"/>
                  </a:lnTo>
                  <a:lnTo>
                    <a:pt x="304" y="0"/>
                  </a:lnTo>
                  <a:lnTo>
                    <a:pt x="498" y="1623"/>
                  </a:lnTo>
                  <a:close/>
                </a:path>
              </a:pathLst>
            </a:custGeom>
            <a:solidFill>
              <a:srgbClr val="F9D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7" name="Rectangle 68">
              <a:extLst>
                <a:ext uri="{FF2B5EF4-FFF2-40B4-BE49-F238E27FC236}">
                  <a16:creationId xmlns:a16="http://schemas.microsoft.com/office/drawing/2014/main" id="{F2450866-C221-5029-D9EB-D3BA95D6D873}"/>
                </a:ext>
              </a:extLst>
            </p:cNvPr>
            <p:cNvSpPr>
              <a:spLocks noChangeArrowheads="1"/>
            </p:cNvSpPr>
            <p:nvPr/>
          </p:nvSpPr>
          <p:spPr bwMode="auto">
            <a:xfrm>
              <a:off x="18186400" y="9612313"/>
              <a:ext cx="90488" cy="541338"/>
            </a:xfrm>
            <a:prstGeom prst="rect">
              <a:avLst/>
            </a:prstGeom>
            <a:solidFill>
              <a:srgbClr val="F9D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8" name="Freeform 69">
              <a:extLst>
                <a:ext uri="{FF2B5EF4-FFF2-40B4-BE49-F238E27FC236}">
                  <a16:creationId xmlns:a16="http://schemas.microsoft.com/office/drawing/2014/main" id="{0827FC43-7851-ED5F-EC43-07D0DE00E7D5}"/>
                </a:ext>
              </a:extLst>
            </p:cNvPr>
            <p:cNvSpPr>
              <a:spLocks/>
            </p:cNvSpPr>
            <p:nvPr/>
          </p:nvSpPr>
          <p:spPr bwMode="auto">
            <a:xfrm>
              <a:off x="18186400" y="9421813"/>
              <a:ext cx="90488" cy="131763"/>
            </a:xfrm>
            <a:custGeom>
              <a:avLst/>
              <a:gdLst>
                <a:gd name="T0" fmla="*/ 59 w 119"/>
                <a:gd name="T1" fmla="*/ 0 h 173"/>
                <a:gd name="T2" fmla="*/ 59 w 119"/>
                <a:gd name="T3" fmla="*/ 0 h 173"/>
                <a:gd name="T4" fmla="*/ 0 w 119"/>
                <a:gd name="T5" fmla="*/ 60 h 173"/>
                <a:gd name="T6" fmla="*/ 0 w 119"/>
                <a:gd name="T7" fmla="*/ 173 h 173"/>
                <a:gd name="T8" fmla="*/ 119 w 119"/>
                <a:gd name="T9" fmla="*/ 173 h 173"/>
                <a:gd name="T10" fmla="*/ 119 w 119"/>
                <a:gd name="T11" fmla="*/ 60 h 173"/>
                <a:gd name="T12" fmla="*/ 59 w 119"/>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119" h="173">
                  <a:moveTo>
                    <a:pt x="59" y="0"/>
                  </a:moveTo>
                  <a:lnTo>
                    <a:pt x="59" y="0"/>
                  </a:lnTo>
                  <a:cubicBezTo>
                    <a:pt x="26" y="0"/>
                    <a:pt x="0" y="27"/>
                    <a:pt x="0" y="60"/>
                  </a:cubicBezTo>
                  <a:lnTo>
                    <a:pt x="0" y="173"/>
                  </a:lnTo>
                  <a:lnTo>
                    <a:pt x="119" y="173"/>
                  </a:lnTo>
                  <a:lnTo>
                    <a:pt x="119" y="60"/>
                  </a:lnTo>
                  <a:cubicBezTo>
                    <a:pt x="119" y="27"/>
                    <a:pt x="92" y="0"/>
                    <a:pt x="59" y="0"/>
                  </a:cubicBezTo>
                  <a:close/>
                </a:path>
              </a:pathLst>
            </a:custGeom>
            <a:solidFill>
              <a:srgbClr val="7D6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199" name="Rectangle 70">
              <a:extLst>
                <a:ext uri="{FF2B5EF4-FFF2-40B4-BE49-F238E27FC236}">
                  <a16:creationId xmlns:a16="http://schemas.microsoft.com/office/drawing/2014/main" id="{8515ABF6-DD7E-F1E1-A016-0977CFE6D9C4}"/>
                </a:ext>
              </a:extLst>
            </p:cNvPr>
            <p:cNvSpPr>
              <a:spLocks noChangeArrowheads="1"/>
            </p:cNvSpPr>
            <p:nvPr/>
          </p:nvSpPr>
          <p:spPr bwMode="auto">
            <a:xfrm>
              <a:off x="18186400" y="9553575"/>
              <a:ext cx="90488" cy="58738"/>
            </a:xfrm>
            <a:prstGeom prst="rect">
              <a:avLst/>
            </a:prstGeom>
            <a:solidFill>
              <a:srgbClr val="1129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0" name="Freeform 71">
              <a:extLst>
                <a:ext uri="{FF2B5EF4-FFF2-40B4-BE49-F238E27FC236}">
                  <a16:creationId xmlns:a16="http://schemas.microsoft.com/office/drawing/2014/main" id="{203C4406-E87F-3147-6465-CA7861763545}"/>
                </a:ext>
              </a:extLst>
            </p:cNvPr>
            <p:cNvSpPr>
              <a:spLocks/>
            </p:cNvSpPr>
            <p:nvPr/>
          </p:nvSpPr>
          <p:spPr bwMode="auto">
            <a:xfrm>
              <a:off x="17678400" y="9482138"/>
              <a:ext cx="109538" cy="214313"/>
            </a:xfrm>
            <a:custGeom>
              <a:avLst/>
              <a:gdLst>
                <a:gd name="T0" fmla="*/ 90 w 144"/>
                <a:gd name="T1" fmla="*/ 0 h 281"/>
                <a:gd name="T2" fmla="*/ 0 w 144"/>
                <a:gd name="T3" fmla="*/ 19 h 281"/>
                <a:gd name="T4" fmla="*/ 54 w 144"/>
                <a:gd name="T5" fmla="*/ 281 h 281"/>
                <a:gd name="T6" fmla="*/ 144 w 144"/>
                <a:gd name="T7" fmla="*/ 262 h 281"/>
                <a:gd name="T8" fmla="*/ 90 w 144"/>
                <a:gd name="T9" fmla="*/ 0 h 281"/>
              </a:gdLst>
              <a:ahLst/>
              <a:cxnLst>
                <a:cxn ang="0">
                  <a:pos x="T0" y="T1"/>
                </a:cxn>
                <a:cxn ang="0">
                  <a:pos x="T2" y="T3"/>
                </a:cxn>
                <a:cxn ang="0">
                  <a:pos x="T4" y="T5"/>
                </a:cxn>
                <a:cxn ang="0">
                  <a:pos x="T6" y="T7"/>
                </a:cxn>
                <a:cxn ang="0">
                  <a:pos x="T8" y="T9"/>
                </a:cxn>
              </a:cxnLst>
              <a:rect l="0" t="0" r="r" b="b"/>
              <a:pathLst>
                <a:path w="144" h="281">
                  <a:moveTo>
                    <a:pt x="90" y="0"/>
                  </a:moveTo>
                  <a:lnTo>
                    <a:pt x="0" y="19"/>
                  </a:lnTo>
                  <a:lnTo>
                    <a:pt x="54" y="281"/>
                  </a:lnTo>
                  <a:lnTo>
                    <a:pt x="144" y="262"/>
                  </a:lnTo>
                  <a:lnTo>
                    <a:pt x="90" y="0"/>
                  </a:lnTo>
                  <a:close/>
                </a:path>
              </a:pathLst>
            </a:custGeom>
            <a:solidFill>
              <a:srgbClr val="3FA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1" name="Freeform 72">
              <a:extLst>
                <a:ext uri="{FF2B5EF4-FFF2-40B4-BE49-F238E27FC236}">
                  <a16:creationId xmlns:a16="http://schemas.microsoft.com/office/drawing/2014/main" id="{1F8C160E-81F2-3F61-DA28-BF31D9331AFD}"/>
                </a:ext>
              </a:extLst>
            </p:cNvPr>
            <p:cNvSpPr>
              <a:spLocks/>
            </p:cNvSpPr>
            <p:nvPr/>
          </p:nvSpPr>
          <p:spPr bwMode="auto">
            <a:xfrm>
              <a:off x="17719675" y="9682163"/>
              <a:ext cx="169863" cy="504825"/>
            </a:xfrm>
            <a:custGeom>
              <a:avLst/>
              <a:gdLst>
                <a:gd name="T0" fmla="*/ 0 w 224"/>
                <a:gd name="T1" fmla="*/ 19 h 664"/>
                <a:gd name="T2" fmla="*/ 134 w 224"/>
                <a:gd name="T3" fmla="*/ 664 h 664"/>
                <a:gd name="T4" fmla="*/ 224 w 224"/>
                <a:gd name="T5" fmla="*/ 645 h 664"/>
                <a:gd name="T6" fmla="*/ 90 w 224"/>
                <a:gd name="T7" fmla="*/ 0 h 664"/>
                <a:gd name="T8" fmla="*/ 0 w 224"/>
                <a:gd name="T9" fmla="*/ 19 h 664"/>
              </a:gdLst>
              <a:ahLst/>
              <a:cxnLst>
                <a:cxn ang="0">
                  <a:pos x="T0" y="T1"/>
                </a:cxn>
                <a:cxn ang="0">
                  <a:pos x="T2" y="T3"/>
                </a:cxn>
                <a:cxn ang="0">
                  <a:pos x="T4" y="T5"/>
                </a:cxn>
                <a:cxn ang="0">
                  <a:pos x="T6" y="T7"/>
                </a:cxn>
                <a:cxn ang="0">
                  <a:pos x="T8" y="T9"/>
                </a:cxn>
              </a:cxnLst>
              <a:rect l="0" t="0" r="r" b="b"/>
              <a:pathLst>
                <a:path w="224" h="664">
                  <a:moveTo>
                    <a:pt x="0" y="19"/>
                  </a:moveTo>
                  <a:lnTo>
                    <a:pt x="134" y="664"/>
                  </a:lnTo>
                  <a:lnTo>
                    <a:pt x="224" y="645"/>
                  </a:lnTo>
                  <a:lnTo>
                    <a:pt x="90" y="0"/>
                  </a:lnTo>
                  <a:lnTo>
                    <a:pt x="0" y="19"/>
                  </a:lnTo>
                  <a:close/>
                </a:path>
              </a:pathLst>
            </a:custGeom>
            <a:solidFill>
              <a:srgbClr val="65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2" name="Freeform 73">
              <a:extLst>
                <a:ext uri="{FF2B5EF4-FFF2-40B4-BE49-F238E27FC236}">
                  <a16:creationId xmlns:a16="http://schemas.microsoft.com/office/drawing/2014/main" id="{499EF11A-448A-5813-C379-89F52F0780B9}"/>
                </a:ext>
              </a:extLst>
            </p:cNvPr>
            <p:cNvSpPr>
              <a:spLocks/>
            </p:cNvSpPr>
            <p:nvPr/>
          </p:nvSpPr>
          <p:spPr bwMode="auto">
            <a:xfrm>
              <a:off x="17746663" y="9482138"/>
              <a:ext cx="93663" cy="187325"/>
            </a:xfrm>
            <a:custGeom>
              <a:avLst/>
              <a:gdLst>
                <a:gd name="T0" fmla="*/ 0 w 122"/>
                <a:gd name="T1" fmla="*/ 0 h 246"/>
                <a:gd name="T2" fmla="*/ 122 w 122"/>
                <a:gd name="T3" fmla="*/ 236 h 246"/>
                <a:gd name="T4" fmla="*/ 103 w 122"/>
                <a:gd name="T5" fmla="*/ 246 h 246"/>
                <a:gd name="T6" fmla="*/ 15 w 122"/>
                <a:gd name="T7" fmla="*/ 71 h 246"/>
                <a:gd name="T8" fmla="*/ 0 w 122"/>
                <a:gd name="T9" fmla="*/ 0 h 246"/>
              </a:gdLst>
              <a:ahLst/>
              <a:cxnLst>
                <a:cxn ang="0">
                  <a:pos x="T0" y="T1"/>
                </a:cxn>
                <a:cxn ang="0">
                  <a:pos x="T2" y="T3"/>
                </a:cxn>
                <a:cxn ang="0">
                  <a:pos x="T4" y="T5"/>
                </a:cxn>
                <a:cxn ang="0">
                  <a:pos x="T6" y="T7"/>
                </a:cxn>
                <a:cxn ang="0">
                  <a:pos x="T8" y="T9"/>
                </a:cxn>
              </a:cxnLst>
              <a:rect l="0" t="0" r="r" b="b"/>
              <a:pathLst>
                <a:path w="122" h="246">
                  <a:moveTo>
                    <a:pt x="0" y="0"/>
                  </a:moveTo>
                  <a:lnTo>
                    <a:pt x="122" y="236"/>
                  </a:lnTo>
                  <a:lnTo>
                    <a:pt x="103" y="246"/>
                  </a:lnTo>
                  <a:lnTo>
                    <a:pt x="15" y="71"/>
                  </a:lnTo>
                  <a:lnTo>
                    <a:pt x="0" y="0"/>
                  </a:lnTo>
                  <a:close/>
                </a:path>
              </a:pathLst>
            </a:custGeom>
            <a:solidFill>
              <a:srgbClr val="3FA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3" name="Freeform 74">
              <a:extLst>
                <a:ext uri="{FF2B5EF4-FFF2-40B4-BE49-F238E27FC236}">
                  <a16:creationId xmlns:a16="http://schemas.microsoft.com/office/drawing/2014/main" id="{79675371-5260-7612-B8D3-61FCB7943844}"/>
                </a:ext>
              </a:extLst>
            </p:cNvPr>
            <p:cNvSpPr>
              <a:spLocks/>
            </p:cNvSpPr>
            <p:nvPr/>
          </p:nvSpPr>
          <p:spPr bwMode="auto">
            <a:xfrm>
              <a:off x="18389600" y="9510713"/>
              <a:ext cx="109538" cy="155575"/>
            </a:xfrm>
            <a:custGeom>
              <a:avLst/>
              <a:gdLst>
                <a:gd name="T0" fmla="*/ 145 w 145"/>
                <a:gd name="T1" fmla="*/ 167 h 204"/>
                <a:gd name="T2" fmla="*/ 124 w 145"/>
                <a:gd name="T3" fmla="*/ 11 h 204"/>
                <a:gd name="T4" fmla="*/ 107 w 145"/>
                <a:gd name="T5" fmla="*/ 11 h 204"/>
                <a:gd name="T6" fmla="*/ 84 w 145"/>
                <a:gd name="T7" fmla="*/ 0 h 204"/>
                <a:gd name="T8" fmla="*/ 0 w 145"/>
                <a:gd name="T9" fmla="*/ 133 h 204"/>
                <a:gd name="T10" fmla="*/ 63 w 145"/>
                <a:gd name="T11" fmla="*/ 204 h 204"/>
                <a:gd name="T12" fmla="*/ 145 w 145"/>
                <a:gd name="T13" fmla="*/ 167 h 204"/>
              </a:gdLst>
              <a:ahLst/>
              <a:cxnLst>
                <a:cxn ang="0">
                  <a:pos x="T0" y="T1"/>
                </a:cxn>
                <a:cxn ang="0">
                  <a:pos x="T2" y="T3"/>
                </a:cxn>
                <a:cxn ang="0">
                  <a:pos x="T4" y="T5"/>
                </a:cxn>
                <a:cxn ang="0">
                  <a:pos x="T6" y="T7"/>
                </a:cxn>
                <a:cxn ang="0">
                  <a:pos x="T8" y="T9"/>
                </a:cxn>
                <a:cxn ang="0">
                  <a:pos x="T10" y="T11"/>
                </a:cxn>
                <a:cxn ang="0">
                  <a:pos x="T12" y="T13"/>
                </a:cxn>
              </a:cxnLst>
              <a:rect l="0" t="0" r="r" b="b"/>
              <a:pathLst>
                <a:path w="145" h="204">
                  <a:moveTo>
                    <a:pt x="145" y="167"/>
                  </a:moveTo>
                  <a:lnTo>
                    <a:pt x="124" y="11"/>
                  </a:lnTo>
                  <a:cubicBezTo>
                    <a:pt x="119" y="12"/>
                    <a:pt x="113" y="12"/>
                    <a:pt x="107" y="11"/>
                  </a:cubicBezTo>
                  <a:cubicBezTo>
                    <a:pt x="98" y="9"/>
                    <a:pt x="90" y="5"/>
                    <a:pt x="84" y="0"/>
                  </a:cubicBezTo>
                  <a:lnTo>
                    <a:pt x="0" y="133"/>
                  </a:lnTo>
                  <a:lnTo>
                    <a:pt x="63" y="204"/>
                  </a:lnTo>
                  <a:lnTo>
                    <a:pt x="145" y="167"/>
                  </a:lnTo>
                  <a:close/>
                </a:path>
              </a:pathLst>
            </a:custGeom>
            <a:solidFill>
              <a:srgbClr val="F9D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4" name="Freeform 75">
              <a:extLst>
                <a:ext uri="{FF2B5EF4-FFF2-40B4-BE49-F238E27FC236}">
                  <a16:creationId xmlns:a16="http://schemas.microsoft.com/office/drawing/2014/main" id="{F6772BF3-869F-AA09-5E5F-92191D43AF70}"/>
                </a:ext>
              </a:extLst>
            </p:cNvPr>
            <p:cNvSpPr>
              <a:spLocks/>
            </p:cNvSpPr>
            <p:nvPr/>
          </p:nvSpPr>
          <p:spPr bwMode="auto">
            <a:xfrm>
              <a:off x="18453100" y="9472613"/>
              <a:ext cx="30163" cy="47625"/>
            </a:xfrm>
            <a:custGeom>
              <a:avLst/>
              <a:gdLst>
                <a:gd name="T0" fmla="*/ 40 w 40"/>
                <a:gd name="T1" fmla="*/ 62 h 63"/>
                <a:gd name="T2" fmla="*/ 32 w 40"/>
                <a:gd name="T3" fmla="*/ 0 h 63"/>
                <a:gd name="T4" fmla="*/ 0 w 40"/>
                <a:gd name="T5" fmla="*/ 51 h 63"/>
                <a:gd name="T6" fmla="*/ 23 w 40"/>
                <a:gd name="T7" fmla="*/ 62 h 63"/>
                <a:gd name="T8" fmla="*/ 40 w 40"/>
                <a:gd name="T9" fmla="*/ 62 h 63"/>
              </a:gdLst>
              <a:ahLst/>
              <a:cxnLst>
                <a:cxn ang="0">
                  <a:pos x="T0" y="T1"/>
                </a:cxn>
                <a:cxn ang="0">
                  <a:pos x="T2" y="T3"/>
                </a:cxn>
                <a:cxn ang="0">
                  <a:pos x="T4" y="T5"/>
                </a:cxn>
                <a:cxn ang="0">
                  <a:pos x="T6" y="T7"/>
                </a:cxn>
                <a:cxn ang="0">
                  <a:pos x="T8" y="T9"/>
                </a:cxn>
              </a:cxnLst>
              <a:rect l="0" t="0" r="r" b="b"/>
              <a:pathLst>
                <a:path w="40" h="63">
                  <a:moveTo>
                    <a:pt x="40" y="62"/>
                  </a:moveTo>
                  <a:lnTo>
                    <a:pt x="32" y="0"/>
                  </a:lnTo>
                  <a:lnTo>
                    <a:pt x="0" y="51"/>
                  </a:lnTo>
                  <a:cubicBezTo>
                    <a:pt x="6" y="56"/>
                    <a:pt x="14" y="60"/>
                    <a:pt x="23" y="62"/>
                  </a:cubicBezTo>
                  <a:cubicBezTo>
                    <a:pt x="29" y="63"/>
                    <a:pt x="35" y="63"/>
                    <a:pt x="40" y="62"/>
                  </a:cubicBez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5" name="Freeform 76">
              <a:extLst>
                <a:ext uri="{FF2B5EF4-FFF2-40B4-BE49-F238E27FC236}">
                  <a16:creationId xmlns:a16="http://schemas.microsoft.com/office/drawing/2014/main" id="{FE96F826-873E-77CC-F280-709E79E893A4}"/>
                </a:ext>
              </a:extLst>
            </p:cNvPr>
            <p:cNvSpPr>
              <a:spLocks/>
            </p:cNvSpPr>
            <p:nvPr/>
          </p:nvSpPr>
          <p:spPr bwMode="auto">
            <a:xfrm>
              <a:off x="18281650" y="9612313"/>
              <a:ext cx="155575" cy="525463"/>
            </a:xfrm>
            <a:custGeom>
              <a:avLst/>
              <a:gdLst>
                <a:gd name="T0" fmla="*/ 141 w 204"/>
                <a:gd name="T1" fmla="*/ 0 h 691"/>
                <a:gd name="T2" fmla="*/ 0 w 204"/>
                <a:gd name="T3" fmla="*/ 675 h 691"/>
                <a:gd name="T4" fmla="*/ 74 w 204"/>
                <a:gd name="T5" fmla="*/ 691 h 691"/>
                <a:gd name="T6" fmla="*/ 204 w 204"/>
                <a:gd name="T7" fmla="*/ 70 h 691"/>
                <a:gd name="T8" fmla="*/ 141 w 204"/>
                <a:gd name="T9" fmla="*/ 0 h 691"/>
              </a:gdLst>
              <a:ahLst/>
              <a:cxnLst>
                <a:cxn ang="0">
                  <a:pos x="T0" y="T1"/>
                </a:cxn>
                <a:cxn ang="0">
                  <a:pos x="T2" y="T3"/>
                </a:cxn>
                <a:cxn ang="0">
                  <a:pos x="T4" y="T5"/>
                </a:cxn>
                <a:cxn ang="0">
                  <a:pos x="T6" y="T7"/>
                </a:cxn>
                <a:cxn ang="0">
                  <a:pos x="T8" y="T9"/>
                </a:cxn>
              </a:cxnLst>
              <a:rect l="0" t="0" r="r" b="b"/>
              <a:pathLst>
                <a:path w="204" h="691">
                  <a:moveTo>
                    <a:pt x="141" y="0"/>
                  </a:moveTo>
                  <a:lnTo>
                    <a:pt x="0" y="675"/>
                  </a:lnTo>
                  <a:lnTo>
                    <a:pt x="74" y="691"/>
                  </a:lnTo>
                  <a:lnTo>
                    <a:pt x="204" y="70"/>
                  </a:lnTo>
                  <a:lnTo>
                    <a:pt x="141" y="0"/>
                  </a:lnTo>
                  <a:close/>
                </a:path>
              </a:pathLst>
            </a:custGeom>
            <a:solidFill>
              <a:srgbClr val="FF8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6" name="Freeform 77">
              <a:extLst>
                <a:ext uri="{FF2B5EF4-FFF2-40B4-BE49-F238E27FC236}">
                  <a16:creationId xmlns:a16="http://schemas.microsoft.com/office/drawing/2014/main" id="{A7CB2D84-11F6-A75E-CE04-32150B536BD4}"/>
                </a:ext>
              </a:extLst>
            </p:cNvPr>
            <p:cNvSpPr>
              <a:spLocks/>
            </p:cNvSpPr>
            <p:nvPr/>
          </p:nvSpPr>
          <p:spPr bwMode="auto">
            <a:xfrm>
              <a:off x="18338800" y="9637713"/>
              <a:ext cx="160338" cy="511175"/>
            </a:xfrm>
            <a:custGeom>
              <a:avLst/>
              <a:gdLst>
                <a:gd name="T0" fmla="*/ 212 w 212"/>
                <a:gd name="T1" fmla="*/ 0 h 672"/>
                <a:gd name="T2" fmla="*/ 130 w 212"/>
                <a:gd name="T3" fmla="*/ 37 h 672"/>
                <a:gd name="T4" fmla="*/ 130 w 212"/>
                <a:gd name="T5" fmla="*/ 36 h 672"/>
                <a:gd name="T6" fmla="*/ 0 w 212"/>
                <a:gd name="T7" fmla="*/ 657 h 672"/>
                <a:gd name="T8" fmla="*/ 72 w 212"/>
                <a:gd name="T9" fmla="*/ 672 h 672"/>
                <a:gd name="T10" fmla="*/ 212 w 212"/>
                <a:gd name="T11" fmla="*/ 0 h 672"/>
              </a:gdLst>
              <a:ahLst/>
              <a:cxnLst>
                <a:cxn ang="0">
                  <a:pos x="T0" y="T1"/>
                </a:cxn>
                <a:cxn ang="0">
                  <a:pos x="T2" y="T3"/>
                </a:cxn>
                <a:cxn ang="0">
                  <a:pos x="T4" y="T5"/>
                </a:cxn>
                <a:cxn ang="0">
                  <a:pos x="T6" y="T7"/>
                </a:cxn>
                <a:cxn ang="0">
                  <a:pos x="T8" y="T9"/>
                </a:cxn>
                <a:cxn ang="0">
                  <a:pos x="T10" y="T11"/>
                </a:cxn>
              </a:cxnLst>
              <a:rect l="0" t="0" r="r" b="b"/>
              <a:pathLst>
                <a:path w="212" h="672">
                  <a:moveTo>
                    <a:pt x="212" y="0"/>
                  </a:moveTo>
                  <a:lnTo>
                    <a:pt x="130" y="37"/>
                  </a:lnTo>
                  <a:lnTo>
                    <a:pt x="130" y="36"/>
                  </a:lnTo>
                  <a:lnTo>
                    <a:pt x="0" y="657"/>
                  </a:lnTo>
                  <a:lnTo>
                    <a:pt x="72" y="672"/>
                  </a:lnTo>
                  <a:lnTo>
                    <a:pt x="212" y="0"/>
                  </a:lnTo>
                  <a:close/>
                </a:path>
              </a:pathLst>
            </a:custGeom>
            <a:solidFill>
              <a:srgbClr val="FF6D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7" name="Rectangle 78">
              <a:extLst>
                <a:ext uri="{FF2B5EF4-FFF2-40B4-BE49-F238E27FC236}">
                  <a16:creationId xmlns:a16="http://schemas.microsoft.com/office/drawing/2014/main" id="{CF24BA2B-3E19-E7B5-F8B0-D388E87AF1DC}"/>
                </a:ext>
              </a:extLst>
            </p:cNvPr>
            <p:cNvSpPr>
              <a:spLocks noChangeArrowheads="1"/>
            </p:cNvSpPr>
            <p:nvPr/>
          </p:nvSpPr>
          <p:spPr bwMode="auto">
            <a:xfrm>
              <a:off x="10153650" y="10834688"/>
              <a:ext cx="12693650" cy="641350"/>
            </a:xfrm>
            <a:prstGeom prst="rect">
              <a:avLst/>
            </a:prstGeom>
            <a:solidFill>
              <a:srgbClr val="4472C4">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8" name="Freeform 79">
              <a:extLst>
                <a:ext uri="{FF2B5EF4-FFF2-40B4-BE49-F238E27FC236}">
                  <a16:creationId xmlns:a16="http://schemas.microsoft.com/office/drawing/2014/main" id="{FA5E33CA-F254-210B-FBD6-F52892247B66}"/>
                </a:ext>
              </a:extLst>
            </p:cNvPr>
            <p:cNvSpPr>
              <a:spLocks/>
            </p:cNvSpPr>
            <p:nvPr/>
          </p:nvSpPr>
          <p:spPr bwMode="auto">
            <a:xfrm>
              <a:off x="10888663" y="10661650"/>
              <a:ext cx="1924050" cy="173038"/>
            </a:xfrm>
            <a:custGeom>
              <a:avLst/>
              <a:gdLst>
                <a:gd name="T0" fmla="*/ 0 w 2528"/>
                <a:gd name="T1" fmla="*/ 0 h 227"/>
                <a:gd name="T2" fmla="*/ 181 w 2528"/>
                <a:gd name="T3" fmla="*/ 227 h 227"/>
                <a:gd name="T4" fmla="*/ 2348 w 2528"/>
                <a:gd name="T5" fmla="*/ 227 h 227"/>
                <a:gd name="T6" fmla="*/ 2528 w 2528"/>
                <a:gd name="T7" fmla="*/ 0 h 227"/>
                <a:gd name="T8" fmla="*/ 0 w 2528"/>
                <a:gd name="T9" fmla="*/ 0 h 227"/>
              </a:gdLst>
              <a:ahLst/>
              <a:cxnLst>
                <a:cxn ang="0">
                  <a:pos x="T0" y="T1"/>
                </a:cxn>
                <a:cxn ang="0">
                  <a:pos x="T2" y="T3"/>
                </a:cxn>
                <a:cxn ang="0">
                  <a:pos x="T4" y="T5"/>
                </a:cxn>
                <a:cxn ang="0">
                  <a:pos x="T6" y="T7"/>
                </a:cxn>
                <a:cxn ang="0">
                  <a:pos x="T8" y="T9"/>
                </a:cxn>
              </a:cxnLst>
              <a:rect l="0" t="0" r="r" b="b"/>
              <a:pathLst>
                <a:path w="2528" h="227">
                  <a:moveTo>
                    <a:pt x="0" y="0"/>
                  </a:moveTo>
                  <a:lnTo>
                    <a:pt x="181" y="227"/>
                  </a:lnTo>
                  <a:lnTo>
                    <a:pt x="2348" y="227"/>
                  </a:lnTo>
                  <a:lnTo>
                    <a:pt x="2528" y="0"/>
                  </a:lnTo>
                  <a:lnTo>
                    <a:pt x="0" y="0"/>
                  </a:lnTo>
                  <a:close/>
                </a:path>
              </a:pathLst>
            </a:custGeom>
            <a:solidFill>
              <a:srgbClr val="09C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09" name="Freeform 80">
              <a:extLst>
                <a:ext uri="{FF2B5EF4-FFF2-40B4-BE49-F238E27FC236}">
                  <a16:creationId xmlns:a16="http://schemas.microsoft.com/office/drawing/2014/main" id="{CDC43402-6AC5-A9F2-098E-3BD9E08DF7DB}"/>
                </a:ext>
              </a:extLst>
            </p:cNvPr>
            <p:cNvSpPr>
              <a:spLocks/>
            </p:cNvSpPr>
            <p:nvPr/>
          </p:nvSpPr>
          <p:spPr bwMode="auto">
            <a:xfrm>
              <a:off x="19734213" y="8859838"/>
              <a:ext cx="882650" cy="1971675"/>
            </a:xfrm>
            <a:custGeom>
              <a:avLst/>
              <a:gdLst>
                <a:gd name="T0" fmla="*/ 1160 w 1160"/>
                <a:gd name="T1" fmla="*/ 104 h 2590"/>
                <a:gd name="T2" fmla="*/ 860 w 1160"/>
                <a:gd name="T3" fmla="*/ 0 h 2590"/>
                <a:gd name="T4" fmla="*/ 0 w 1160"/>
                <a:gd name="T5" fmla="*/ 2486 h 2590"/>
                <a:gd name="T6" fmla="*/ 300 w 1160"/>
                <a:gd name="T7" fmla="*/ 2590 h 2590"/>
                <a:gd name="T8" fmla="*/ 1160 w 1160"/>
                <a:gd name="T9" fmla="*/ 104 h 2590"/>
              </a:gdLst>
              <a:ahLst/>
              <a:cxnLst>
                <a:cxn ang="0">
                  <a:pos x="T0" y="T1"/>
                </a:cxn>
                <a:cxn ang="0">
                  <a:pos x="T2" y="T3"/>
                </a:cxn>
                <a:cxn ang="0">
                  <a:pos x="T4" y="T5"/>
                </a:cxn>
                <a:cxn ang="0">
                  <a:pos x="T6" y="T7"/>
                </a:cxn>
                <a:cxn ang="0">
                  <a:pos x="T8" y="T9"/>
                </a:cxn>
              </a:cxnLst>
              <a:rect l="0" t="0" r="r" b="b"/>
              <a:pathLst>
                <a:path w="1160" h="2590">
                  <a:moveTo>
                    <a:pt x="1160" y="104"/>
                  </a:moveTo>
                  <a:lnTo>
                    <a:pt x="860" y="0"/>
                  </a:lnTo>
                  <a:lnTo>
                    <a:pt x="0" y="2486"/>
                  </a:lnTo>
                  <a:lnTo>
                    <a:pt x="300" y="2590"/>
                  </a:lnTo>
                  <a:lnTo>
                    <a:pt x="1160" y="104"/>
                  </a:ln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0" name="Freeform 82">
              <a:extLst>
                <a:ext uri="{FF2B5EF4-FFF2-40B4-BE49-F238E27FC236}">
                  <a16:creationId xmlns:a16="http://schemas.microsoft.com/office/drawing/2014/main" id="{D4FF5122-A2BC-7420-5239-DE533DC21C0C}"/>
                </a:ext>
              </a:extLst>
            </p:cNvPr>
            <p:cNvSpPr>
              <a:spLocks/>
            </p:cNvSpPr>
            <p:nvPr/>
          </p:nvSpPr>
          <p:spPr bwMode="auto">
            <a:xfrm>
              <a:off x="11699875" y="8602663"/>
              <a:ext cx="304800" cy="1281113"/>
            </a:xfrm>
            <a:custGeom>
              <a:avLst/>
              <a:gdLst>
                <a:gd name="T0" fmla="*/ 218 w 402"/>
                <a:gd name="T1" fmla="*/ 1683 h 1683"/>
                <a:gd name="T2" fmla="*/ 211 w 402"/>
                <a:gd name="T3" fmla="*/ 1680 h 1683"/>
                <a:gd name="T4" fmla="*/ 10 w 402"/>
                <a:gd name="T5" fmla="*/ 1355 h 1683"/>
                <a:gd name="T6" fmla="*/ 218 w 402"/>
                <a:gd name="T7" fmla="*/ 941 h 1683"/>
                <a:gd name="T8" fmla="*/ 373 w 402"/>
                <a:gd name="T9" fmla="*/ 696 h 1683"/>
                <a:gd name="T10" fmla="*/ 227 w 402"/>
                <a:gd name="T11" fmla="*/ 455 h 1683"/>
                <a:gd name="T12" fmla="*/ 0 w 402"/>
                <a:gd name="T13" fmla="*/ 13 h 1683"/>
                <a:gd name="T14" fmla="*/ 13 w 402"/>
                <a:gd name="T15" fmla="*/ 0 h 1683"/>
                <a:gd name="T16" fmla="*/ 26 w 402"/>
                <a:gd name="T17" fmla="*/ 13 h 1683"/>
                <a:gd name="T18" fmla="*/ 246 w 402"/>
                <a:gd name="T19" fmla="*/ 437 h 1683"/>
                <a:gd name="T20" fmla="*/ 399 w 402"/>
                <a:gd name="T21" fmla="*/ 696 h 1683"/>
                <a:gd name="T22" fmla="*/ 236 w 402"/>
                <a:gd name="T23" fmla="*/ 960 h 1683"/>
                <a:gd name="T24" fmla="*/ 36 w 402"/>
                <a:gd name="T25" fmla="*/ 1353 h 1683"/>
                <a:gd name="T26" fmla="*/ 226 w 402"/>
                <a:gd name="T27" fmla="*/ 1659 h 1683"/>
                <a:gd name="T28" fmla="*/ 229 w 402"/>
                <a:gd name="T29" fmla="*/ 1677 h 1683"/>
                <a:gd name="T30" fmla="*/ 218 w 402"/>
                <a:gd name="T31" fmla="*/ 1683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2" h="1683">
                  <a:moveTo>
                    <a:pt x="218" y="1683"/>
                  </a:moveTo>
                  <a:cubicBezTo>
                    <a:pt x="216" y="1683"/>
                    <a:pt x="213" y="1682"/>
                    <a:pt x="211" y="1680"/>
                  </a:cubicBezTo>
                  <a:cubicBezTo>
                    <a:pt x="203" y="1675"/>
                    <a:pt x="26" y="1554"/>
                    <a:pt x="10" y="1355"/>
                  </a:cubicBezTo>
                  <a:cubicBezTo>
                    <a:pt x="0" y="1217"/>
                    <a:pt x="70" y="1078"/>
                    <a:pt x="218" y="941"/>
                  </a:cubicBezTo>
                  <a:cubicBezTo>
                    <a:pt x="320" y="847"/>
                    <a:pt x="371" y="767"/>
                    <a:pt x="373" y="696"/>
                  </a:cubicBezTo>
                  <a:cubicBezTo>
                    <a:pt x="375" y="608"/>
                    <a:pt x="306" y="537"/>
                    <a:pt x="227" y="455"/>
                  </a:cubicBezTo>
                  <a:cubicBezTo>
                    <a:pt x="120" y="345"/>
                    <a:pt x="0" y="220"/>
                    <a:pt x="0" y="13"/>
                  </a:cubicBezTo>
                  <a:cubicBezTo>
                    <a:pt x="0" y="5"/>
                    <a:pt x="6" y="0"/>
                    <a:pt x="13" y="0"/>
                  </a:cubicBezTo>
                  <a:cubicBezTo>
                    <a:pt x="20" y="0"/>
                    <a:pt x="26" y="5"/>
                    <a:pt x="26" y="13"/>
                  </a:cubicBezTo>
                  <a:cubicBezTo>
                    <a:pt x="26" y="209"/>
                    <a:pt x="143" y="330"/>
                    <a:pt x="246" y="437"/>
                  </a:cubicBezTo>
                  <a:cubicBezTo>
                    <a:pt x="329" y="523"/>
                    <a:pt x="402" y="598"/>
                    <a:pt x="399" y="696"/>
                  </a:cubicBezTo>
                  <a:cubicBezTo>
                    <a:pt x="397" y="776"/>
                    <a:pt x="345" y="860"/>
                    <a:pt x="236" y="960"/>
                  </a:cubicBezTo>
                  <a:cubicBezTo>
                    <a:pt x="94" y="1091"/>
                    <a:pt x="26" y="1223"/>
                    <a:pt x="36" y="1353"/>
                  </a:cubicBezTo>
                  <a:cubicBezTo>
                    <a:pt x="51" y="1539"/>
                    <a:pt x="224" y="1657"/>
                    <a:pt x="226" y="1659"/>
                  </a:cubicBezTo>
                  <a:cubicBezTo>
                    <a:pt x="232" y="1663"/>
                    <a:pt x="233" y="1671"/>
                    <a:pt x="229" y="1677"/>
                  </a:cubicBezTo>
                  <a:cubicBezTo>
                    <a:pt x="227" y="1680"/>
                    <a:pt x="222" y="1683"/>
                    <a:pt x="218" y="1683"/>
                  </a:cubicBezTo>
                  <a:close/>
                </a:path>
              </a:pathLst>
            </a:custGeom>
            <a:solidFill>
              <a:srgbClr val="C1E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1" name="Freeform 83">
              <a:extLst>
                <a:ext uri="{FF2B5EF4-FFF2-40B4-BE49-F238E27FC236}">
                  <a16:creationId xmlns:a16="http://schemas.microsoft.com/office/drawing/2014/main" id="{04887126-ABAC-8165-D10E-2B1C272BD40D}"/>
                </a:ext>
              </a:extLst>
            </p:cNvPr>
            <p:cNvSpPr>
              <a:spLocks/>
            </p:cNvSpPr>
            <p:nvPr/>
          </p:nvSpPr>
          <p:spPr bwMode="auto">
            <a:xfrm>
              <a:off x="17679988" y="9988550"/>
              <a:ext cx="788988" cy="846138"/>
            </a:xfrm>
            <a:custGeom>
              <a:avLst/>
              <a:gdLst>
                <a:gd name="T0" fmla="*/ 0 w 1036"/>
                <a:gd name="T1" fmla="*/ 0 h 1112"/>
                <a:gd name="T2" fmla="*/ 206 w 1036"/>
                <a:gd name="T3" fmla="*/ 1112 h 1112"/>
                <a:gd name="T4" fmla="*/ 821 w 1036"/>
                <a:gd name="T5" fmla="*/ 1112 h 1112"/>
                <a:gd name="T6" fmla="*/ 834 w 1036"/>
                <a:gd name="T7" fmla="*/ 1095 h 1112"/>
                <a:gd name="T8" fmla="*/ 1036 w 1036"/>
                <a:gd name="T9" fmla="*/ 0 h 1112"/>
                <a:gd name="T10" fmla="*/ 0 w 1036"/>
                <a:gd name="T11" fmla="*/ 0 h 1112"/>
              </a:gdLst>
              <a:ahLst/>
              <a:cxnLst>
                <a:cxn ang="0">
                  <a:pos x="T0" y="T1"/>
                </a:cxn>
                <a:cxn ang="0">
                  <a:pos x="T2" y="T3"/>
                </a:cxn>
                <a:cxn ang="0">
                  <a:pos x="T4" y="T5"/>
                </a:cxn>
                <a:cxn ang="0">
                  <a:pos x="T6" y="T7"/>
                </a:cxn>
                <a:cxn ang="0">
                  <a:pos x="T8" y="T9"/>
                </a:cxn>
                <a:cxn ang="0">
                  <a:pos x="T10" y="T11"/>
                </a:cxn>
              </a:cxnLst>
              <a:rect l="0" t="0" r="r" b="b"/>
              <a:pathLst>
                <a:path w="1036" h="1112">
                  <a:moveTo>
                    <a:pt x="0" y="0"/>
                  </a:moveTo>
                  <a:lnTo>
                    <a:pt x="206" y="1112"/>
                  </a:lnTo>
                  <a:lnTo>
                    <a:pt x="821" y="1112"/>
                  </a:lnTo>
                  <a:lnTo>
                    <a:pt x="834" y="1095"/>
                  </a:lnTo>
                  <a:lnTo>
                    <a:pt x="1036" y="0"/>
                  </a:lnTo>
                  <a:lnTo>
                    <a:pt x="0" y="0"/>
                  </a:lnTo>
                  <a:close/>
                </a:path>
              </a:pathLst>
            </a:custGeom>
            <a:solidFill>
              <a:srgbClr val="32E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2" name="Freeform 84">
              <a:extLst>
                <a:ext uri="{FF2B5EF4-FFF2-40B4-BE49-F238E27FC236}">
                  <a16:creationId xmlns:a16="http://schemas.microsoft.com/office/drawing/2014/main" id="{2EE2D2EC-6054-6AF4-0410-FA147587F98E}"/>
                </a:ext>
              </a:extLst>
            </p:cNvPr>
            <p:cNvSpPr>
              <a:spLocks/>
            </p:cNvSpPr>
            <p:nvPr/>
          </p:nvSpPr>
          <p:spPr bwMode="auto">
            <a:xfrm>
              <a:off x="18764250" y="9140825"/>
              <a:ext cx="1468438" cy="1690688"/>
            </a:xfrm>
            <a:custGeom>
              <a:avLst/>
              <a:gdLst>
                <a:gd name="T0" fmla="*/ 1685 w 1929"/>
                <a:gd name="T1" fmla="*/ 0 h 2223"/>
                <a:gd name="T2" fmla="*/ 1560 w 1929"/>
                <a:gd name="T3" fmla="*/ 150 h 2223"/>
                <a:gd name="T4" fmla="*/ 1611 w 1929"/>
                <a:gd name="T5" fmla="*/ 192 h 2223"/>
                <a:gd name="T6" fmla="*/ 1223 w 1929"/>
                <a:gd name="T7" fmla="*/ 657 h 2223"/>
                <a:gd name="T8" fmla="*/ 1172 w 1929"/>
                <a:gd name="T9" fmla="*/ 614 h 2223"/>
                <a:gd name="T10" fmla="*/ 459 w 1929"/>
                <a:gd name="T11" fmla="*/ 1469 h 2223"/>
                <a:gd name="T12" fmla="*/ 519 w 1929"/>
                <a:gd name="T13" fmla="*/ 1519 h 2223"/>
                <a:gd name="T14" fmla="*/ 132 w 1929"/>
                <a:gd name="T15" fmla="*/ 1983 h 2223"/>
                <a:gd name="T16" fmla="*/ 72 w 1929"/>
                <a:gd name="T17" fmla="*/ 1933 h 2223"/>
                <a:gd name="T18" fmla="*/ 0 w 1929"/>
                <a:gd name="T19" fmla="*/ 2020 h 2223"/>
                <a:gd name="T20" fmla="*/ 243 w 1929"/>
                <a:gd name="T21" fmla="*/ 2223 h 2223"/>
                <a:gd name="T22" fmla="*/ 1929 w 1929"/>
                <a:gd name="T23" fmla="*/ 203 h 2223"/>
                <a:gd name="T24" fmla="*/ 1685 w 1929"/>
                <a:gd name="T25" fmla="*/ 0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9" h="2223">
                  <a:moveTo>
                    <a:pt x="1685" y="0"/>
                  </a:moveTo>
                  <a:lnTo>
                    <a:pt x="1560" y="150"/>
                  </a:lnTo>
                  <a:lnTo>
                    <a:pt x="1611" y="192"/>
                  </a:lnTo>
                  <a:lnTo>
                    <a:pt x="1223" y="657"/>
                  </a:lnTo>
                  <a:lnTo>
                    <a:pt x="1172" y="614"/>
                  </a:lnTo>
                  <a:lnTo>
                    <a:pt x="459" y="1469"/>
                  </a:lnTo>
                  <a:lnTo>
                    <a:pt x="519" y="1519"/>
                  </a:lnTo>
                  <a:lnTo>
                    <a:pt x="132" y="1983"/>
                  </a:lnTo>
                  <a:lnTo>
                    <a:pt x="72" y="1933"/>
                  </a:lnTo>
                  <a:lnTo>
                    <a:pt x="0" y="2020"/>
                  </a:lnTo>
                  <a:lnTo>
                    <a:pt x="243" y="2223"/>
                  </a:lnTo>
                  <a:lnTo>
                    <a:pt x="1929" y="203"/>
                  </a:lnTo>
                  <a:lnTo>
                    <a:pt x="16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3" name="Freeform: Shape 212">
              <a:extLst>
                <a:ext uri="{FF2B5EF4-FFF2-40B4-BE49-F238E27FC236}">
                  <a16:creationId xmlns:a16="http://schemas.microsoft.com/office/drawing/2014/main" id="{9B2FBFC2-B2D5-9F36-C422-CC49E31C59CC}"/>
                </a:ext>
              </a:extLst>
            </p:cNvPr>
            <p:cNvSpPr>
              <a:spLocks/>
            </p:cNvSpPr>
            <p:nvPr/>
          </p:nvSpPr>
          <p:spPr bwMode="auto">
            <a:xfrm>
              <a:off x="18819811" y="9255125"/>
              <a:ext cx="1169988" cy="1393825"/>
            </a:xfrm>
            <a:custGeom>
              <a:avLst/>
              <a:gdLst>
                <a:gd name="connsiteX0" fmla="*/ 294126 w 1169988"/>
                <a:gd name="connsiteY0" fmla="*/ 1003300 h 1393825"/>
                <a:gd name="connsiteX1" fmla="*/ 339726 w 1169988"/>
                <a:gd name="connsiteY1" fmla="*/ 1041289 h 1393825"/>
                <a:gd name="connsiteX2" fmla="*/ 45602 w 1169988"/>
                <a:gd name="connsiteY2" fmla="*/ 1393825 h 1393825"/>
                <a:gd name="connsiteX3" fmla="*/ 0 w 1169988"/>
                <a:gd name="connsiteY3" fmla="*/ 1355836 h 1393825"/>
                <a:gd name="connsiteX4" fmla="*/ 1131258 w 1169988"/>
                <a:gd name="connsiteY4" fmla="*/ 0 h 1393825"/>
                <a:gd name="connsiteX5" fmla="*/ 1169988 w 1169988"/>
                <a:gd name="connsiteY5" fmla="*/ 31957 h 1393825"/>
                <a:gd name="connsiteX6" fmla="*/ 875342 w 1169988"/>
                <a:gd name="connsiteY6" fmla="*/ 385763 h 1393825"/>
                <a:gd name="connsiteX7" fmla="*/ 836612 w 1169988"/>
                <a:gd name="connsiteY7" fmla="*/ 353045 h 139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988" h="1393825">
                  <a:moveTo>
                    <a:pt x="294126" y="1003300"/>
                  </a:moveTo>
                  <a:lnTo>
                    <a:pt x="339726" y="1041289"/>
                  </a:lnTo>
                  <a:lnTo>
                    <a:pt x="45602" y="1393825"/>
                  </a:lnTo>
                  <a:lnTo>
                    <a:pt x="0" y="1355836"/>
                  </a:lnTo>
                  <a:close/>
                  <a:moveTo>
                    <a:pt x="1131258" y="0"/>
                  </a:moveTo>
                  <a:lnTo>
                    <a:pt x="1169988" y="31957"/>
                  </a:lnTo>
                  <a:lnTo>
                    <a:pt x="875342" y="385763"/>
                  </a:lnTo>
                  <a:lnTo>
                    <a:pt x="836612" y="353045"/>
                  </a:lnTo>
                  <a:close/>
                </a:path>
              </a:pathLst>
            </a:custGeom>
            <a:solidFill>
              <a:srgbClr val="32E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4" name="Rectangle 87">
              <a:extLst>
                <a:ext uri="{FF2B5EF4-FFF2-40B4-BE49-F238E27FC236}">
                  <a16:creationId xmlns:a16="http://schemas.microsoft.com/office/drawing/2014/main" id="{45EAD892-895E-5990-DF7B-73ADDC0F0053}"/>
                </a:ext>
              </a:extLst>
            </p:cNvPr>
            <p:cNvSpPr>
              <a:spLocks noChangeArrowheads="1"/>
            </p:cNvSpPr>
            <p:nvPr/>
          </p:nvSpPr>
          <p:spPr bwMode="auto">
            <a:xfrm>
              <a:off x="21945600" y="8475663"/>
              <a:ext cx="160338" cy="2357438"/>
            </a:xfrm>
            <a:prstGeom prst="rect">
              <a:avLst/>
            </a:prstGeom>
            <a:solidFill>
              <a:srgbClr val="FF6D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5" name="Rectangle 88">
              <a:extLst>
                <a:ext uri="{FF2B5EF4-FFF2-40B4-BE49-F238E27FC236}">
                  <a16:creationId xmlns:a16="http://schemas.microsoft.com/office/drawing/2014/main" id="{837D30F2-D2DF-B477-B122-0F00738BFD3F}"/>
                </a:ext>
              </a:extLst>
            </p:cNvPr>
            <p:cNvSpPr>
              <a:spLocks noChangeArrowheads="1"/>
            </p:cNvSpPr>
            <p:nvPr/>
          </p:nvSpPr>
          <p:spPr bwMode="auto">
            <a:xfrm>
              <a:off x="20572413" y="8797925"/>
              <a:ext cx="503238" cy="2035175"/>
            </a:xfrm>
            <a:prstGeom prst="rect">
              <a:avLst/>
            </a:prstGeom>
            <a:solidFill>
              <a:srgbClr val="1129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6" name="Rectangle 89">
              <a:extLst>
                <a:ext uri="{FF2B5EF4-FFF2-40B4-BE49-F238E27FC236}">
                  <a16:creationId xmlns:a16="http://schemas.microsoft.com/office/drawing/2014/main" id="{18050069-A627-4733-60AB-3C997E250A22}"/>
                </a:ext>
              </a:extLst>
            </p:cNvPr>
            <p:cNvSpPr>
              <a:spLocks noChangeArrowheads="1"/>
            </p:cNvSpPr>
            <p:nvPr/>
          </p:nvSpPr>
          <p:spPr bwMode="auto">
            <a:xfrm>
              <a:off x="21075650" y="8670925"/>
              <a:ext cx="452438" cy="2162175"/>
            </a:xfrm>
            <a:prstGeom prst="rect">
              <a:avLst/>
            </a:prstGeom>
            <a:solidFill>
              <a:srgbClr val="6047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7" name="Rectangle 90">
              <a:extLst>
                <a:ext uri="{FF2B5EF4-FFF2-40B4-BE49-F238E27FC236}">
                  <a16:creationId xmlns:a16="http://schemas.microsoft.com/office/drawing/2014/main" id="{2FCA8F16-4B1E-5155-40F7-114741998B86}"/>
                </a:ext>
              </a:extLst>
            </p:cNvPr>
            <p:cNvSpPr>
              <a:spLocks noChangeArrowheads="1"/>
            </p:cNvSpPr>
            <p:nvPr/>
          </p:nvSpPr>
          <p:spPr bwMode="auto">
            <a:xfrm>
              <a:off x="21528088" y="8577263"/>
              <a:ext cx="417513" cy="2255838"/>
            </a:xfrm>
            <a:prstGeom prst="rect">
              <a:avLst/>
            </a:prstGeom>
            <a:solidFill>
              <a:srgbClr val="32E0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8" name="Oval 91">
              <a:extLst>
                <a:ext uri="{FF2B5EF4-FFF2-40B4-BE49-F238E27FC236}">
                  <a16:creationId xmlns:a16="http://schemas.microsoft.com/office/drawing/2014/main" id="{C0643673-5740-CF96-5623-C9F7F91588BD}"/>
                </a:ext>
              </a:extLst>
            </p:cNvPr>
            <p:cNvSpPr>
              <a:spLocks noChangeArrowheads="1"/>
            </p:cNvSpPr>
            <p:nvPr/>
          </p:nvSpPr>
          <p:spPr bwMode="auto">
            <a:xfrm>
              <a:off x="20737513" y="8910638"/>
              <a:ext cx="173038" cy="1778000"/>
            </a:xfrm>
            <a:prstGeom prst="ellipse">
              <a:avLst/>
            </a:pr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19" name="Freeform 92">
              <a:extLst>
                <a:ext uri="{FF2B5EF4-FFF2-40B4-BE49-F238E27FC236}">
                  <a16:creationId xmlns:a16="http://schemas.microsoft.com/office/drawing/2014/main" id="{7B72DFED-D755-DD40-3587-FF58D597B5D7}"/>
                </a:ext>
              </a:extLst>
            </p:cNvPr>
            <p:cNvSpPr>
              <a:spLocks/>
            </p:cNvSpPr>
            <p:nvPr/>
          </p:nvSpPr>
          <p:spPr bwMode="auto">
            <a:xfrm>
              <a:off x="22104350" y="9091613"/>
              <a:ext cx="298450" cy="1743075"/>
            </a:xfrm>
            <a:custGeom>
              <a:avLst/>
              <a:gdLst>
                <a:gd name="T0" fmla="*/ 392 w 392"/>
                <a:gd name="T1" fmla="*/ 734 h 2292"/>
                <a:gd name="T2" fmla="*/ 199 w 392"/>
                <a:gd name="T3" fmla="*/ 0 h 2292"/>
                <a:gd name="T4" fmla="*/ 0 w 392"/>
                <a:gd name="T5" fmla="*/ 0 h 2292"/>
                <a:gd name="T6" fmla="*/ 0 w 392"/>
                <a:gd name="T7" fmla="*/ 2292 h 2292"/>
                <a:gd name="T8" fmla="*/ 392 w 392"/>
                <a:gd name="T9" fmla="*/ 2292 h 2292"/>
                <a:gd name="T10" fmla="*/ 392 w 392"/>
                <a:gd name="T11" fmla="*/ 734 h 2292"/>
              </a:gdLst>
              <a:ahLst/>
              <a:cxnLst>
                <a:cxn ang="0">
                  <a:pos x="T0" y="T1"/>
                </a:cxn>
                <a:cxn ang="0">
                  <a:pos x="T2" y="T3"/>
                </a:cxn>
                <a:cxn ang="0">
                  <a:pos x="T4" y="T5"/>
                </a:cxn>
                <a:cxn ang="0">
                  <a:pos x="T6" y="T7"/>
                </a:cxn>
                <a:cxn ang="0">
                  <a:pos x="T8" y="T9"/>
                </a:cxn>
                <a:cxn ang="0">
                  <a:pos x="T10" y="T11"/>
                </a:cxn>
              </a:cxnLst>
              <a:rect l="0" t="0" r="r" b="b"/>
              <a:pathLst>
                <a:path w="392" h="2292">
                  <a:moveTo>
                    <a:pt x="392" y="734"/>
                  </a:moveTo>
                  <a:lnTo>
                    <a:pt x="199" y="0"/>
                  </a:lnTo>
                  <a:lnTo>
                    <a:pt x="0" y="0"/>
                  </a:lnTo>
                  <a:lnTo>
                    <a:pt x="0" y="2292"/>
                  </a:lnTo>
                  <a:lnTo>
                    <a:pt x="392" y="2292"/>
                  </a:lnTo>
                  <a:lnTo>
                    <a:pt x="392" y="734"/>
                  </a:ln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20" name="Rectangle 93">
              <a:extLst>
                <a:ext uri="{FF2B5EF4-FFF2-40B4-BE49-F238E27FC236}">
                  <a16:creationId xmlns:a16="http://schemas.microsoft.com/office/drawing/2014/main" id="{516459FC-CF44-44DA-86C5-9222E3447991}"/>
                </a:ext>
              </a:extLst>
            </p:cNvPr>
            <p:cNvSpPr>
              <a:spLocks noChangeArrowheads="1"/>
            </p:cNvSpPr>
            <p:nvPr/>
          </p:nvSpPr>
          <p:spPr bwMode="auto">
            <a:xfrm>
              <a:off x="13411200" y="10701338"/>
              <a:ext cx="3429000" cy="133350"/>
            </a:xfrm>
            <a:prstGeom prst="rect">
              <a:avLst/>
            </a:prstGeom>
            <a:solidFill>
              <a:srgbClr val="091C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21" name="Freeform: Shape 220">
              <a:extLst>
                <a:ext uri="{FF2B5EF4-FFF2-40B4-BE49-F238E27FC236}">
                  <a16:creationId xmlns:a16="http://schemas.microsoft.com/office/drawing/2014/main" id="{E3B3EA3A-E8BB-16C6-56D1-311BD09DCB1E}"/>
                </a:ext>
              </a:extLst>
            </p:cNvPr>
            <p:cNvSpPr>
              <a:spLocks/>
            </p:cNvSpPr>
            <p:nvPr/>
          </p:nvSpPr>
          <p:spPr bwMode="auto">
            <a:xfrm>
              <a:off x="17914937" y="9066213"/>
              <a:ext cx="234950" cy="838200"/>
            </a:xfrm>
            <a:custGeom>
              <a:avLst/>
              <a:gdLst>
                <a:gd name="connsiteX0" fmla="*/ 233432 w 234950"/>
                <a:gd name="connsiteY0" fmla="*/ 809625 h 838200"/>
                <a:gd name="connsiteX1" fmla="*/ 234950 w 234950"/>
                <a:gd name="connsiteY1" fmla="*/ 821209 h 838200"/>
                <a:gd name="connsiteX2" fmla="*/ 98354 w 234950"/>
                <a:gd name="connsiteY2" fmla="*/ 838200 h 838200"/>
                <a:gd name="connsiteX3" fmla="*/ 96838 w 234950"/>
                <a:gd name="connsiteY3" fmla="*/ 825843 h 838200"/>
                <a:gd name="connsiteX4" fmla="*/ 214374 w 234950"/>
                <a:gd name="connsiteY4" fmla="*/ 647700 h 838200"/>
                <a:gd name="connsiteX5" fmla="*/ 215900 w 234950"/>
                <a:gd name="connsiteY5" fmla="*/ 659284 h 838200"/>
                <a:gd name="connsiteX6" fmla="*/ 79314 w 234950"/>
                <a:gd name="connsiteY6" fmla="*/ 676275 h 838200"/>
                <a:gd name="connsiteX7" fmla="*/ 77786 w 234950"/>
                <a:gd name="connsiteY7" fmla="*/ 663918 h 838200"/>
                <a:gd name="connsiteX8" fmla="*/ 195314 w 234950"/>
                <a:gd name="connsiteY8" fmla="*/ 485775 h 838200"/>
                <a:gd name="connsiteX9" fmla="*/ 196850 w 234950"/>
                <a:gd name="connsiteY9" fmla="*/ 498132 h 838200"/>
                <a:gd name="connsiteX10" fmla="*/ 58686 w 234950"/>
                <a:gd name="connsiteY10" fmla="*/ 514350 h 838200"/>
                <a:gd name="connsiteX11" fmla="*/ 57150 w 234950"/>
                <a:gd name="connsiteY11" fmla="*/ 502766 h 838200"/>
                <a:gd name="connsiteX12" fmla="*/ 175450 w 234950"/>
                <a:gd name="connsiteY12" fmla="*/ 323850 h 838200"/>
                <a:gd name="connsiteX13" fmla="*/ 176214 w 234950"/>
                <a:gd name="connsiteY13" fmla="*/ 336207 h 838200"/>
                <a:gd name="connsiteX14" fmla="*/ 39626 w 234950"/>
                <a:gd name="connsiteY14" fmla="*/ 352425 h 838200"/>
                <a:gd name="connsiteX15" fmla="*/ 38100 w 234950"/>
                <a:gd name="connsiteY15" fmla="*/ 340841 h 838200"/>
                <a:gd name="connsiteX16" fmla="*/ 155636 w 234950"/>
                <a:gd name="connsiteY16" fmla="*/ 161925 h 838200"/>
                <a:gd name="connsiteX17" fmla="*/ 157162 w 234950"/>
                <a:gd name="connsiteY17" fmla="*/ 174282 h 838200"/>
                <a:gd name="connsiteX18" fmla="*/ 19814 w 234950"/>
                <a:gd name="connsiteY18" fmla="*/ 190500 h 838200"/>
                <a:gd name="connsiteX19" fmla="*/ 19050 w 234950"/>
                <a:gd name="connsiteY19" fmla="*/ 178916 h 838200"/>
                <a:gd name="connsiteX20" fmla="*/ 136596 w 234950"/>
                <a:gd name="connsiteY20" fmla="*/ 0 h 838200"/>
                <a:gd name="connsiteX21" fmla="*/ 138114 w 234950"/>
                <a:gd name="connsiteY21" fmla="*/ 11245 h 838200"/>
                <a:gd name="connsiteX22" fmla="*/ 1518 w 234950"/>
                <a:gd name="connsiteY22" fmla="*/ 26988 h 838200"/>
                <a:gd name="connsiteX23" fmla="*/ 0 w 234950"/>
                <a:gd name="connsiteY23" fmla="*/ 15743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950" h="838200">
                  <a:moveTo>
                    <a:pt x="233432" y="809625"/>
                  </a:moveTo>
                  <a:lnTo>
                    <a:pt x="234950" y="821209"/>
                  </a:lnTo>
                  <a:lnTo>
                    <a:pt x="98354" y="838200"/>
                  </a:lnTo>
                  <a:lnTo>
                    <a:pt x="96838" y="825843"/>
                  </a:lnTo>
                  <a:close/>
                  <a:moveTo>
                    <a:pt x="214374" y="647700"/>
                  </a:moveTo>
                  <a:lnTo>
                    <a:pt x="215900" y="659284"/>
                  </a:lnTo>
                  <a:lnTo>
                    <a:pt x="79314" y="676275"/>
                  </a:lnTo>
                  <a:lnTo>
                    <a:pt x="77786" y="663918"/>
                  </a:lnTo>
                  <a:close/>
                  <a:moveTo>
                    <a:pt x="195314" y="485775"/>
                  </a:moveTo>
                  <a:lnTo>
                    <a:pt x="196850" y="498132"/>
                  </a:lnTo>
                  <a:lnTo>
                    <a:pt x="58686" y="514350"/>
                  </a:lnTo>
                  <a:lnTo>
                    <a:pt x="57150" y="502766"/>
                  </a:lnTo>
                  <a:close/>
                  <a:moveTo>
                    <a:pt x="175450" y="323850"/>
                  </a:moveTo>
                  <a:lnTo>
                    <a:pt x="176214" y="336207"/>
                  </a:lnTo>
                  <a:lnTo>
                    <a:pt x="39626" y="352425"/>
                  </a:lnTo>
                  <a:lnTo>
                    <a:pt x="38100" y="340841"/>
                  </a:lnTo>
                  <a:close/>
                  <a:moveTo>
                    <a:pt x="155636" y="161925"/>
                  </a:moveTo>
                  <a:lnTo>
                    <a:pt x="157162" y="174282"/>
                  </a:lnTo>
                  <a:lnTo>
                    <a:pt x="19814" y="190500"/>
                  </a:lnTo>
                  <a:lnTo>
                    <a:pt x="19050" y="178916"/>
                  </a:lnTo>
                  <a:close/>
                  <a:moveTo>
                    <a:pt x="136596" y="0"/>
                  </a:moveTo>
                  <a:lnTo>
                    <a:pt x="138114" y="11245"/>
                  </a:lnTo>
                  <a:lnTo>
                    <a:pt x="1518" y="26988"/>
                  </a:lnTo>
                  <a:lnTo>
                    <a:pt x="0" y="157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22" name="Freeform 97">
              <a:extLst>
                <a:ext uri="{FF2B5EF4-FFF2-40B4-BE49-F238E27FC236}">
                  <a16:creationId xmlns:a16="http://schemas.microsoft.com/office/drawing/2014/main" id="{5ECAE0D2-631F-A650-FBA7-6474B24D2958}"/>
                </a:ext>
              </a:extLst>
            </p:cNvPr>
            <p:cNvSpPr>
              <a:spLocks/>
            </p:cNvSpPr>
            <p:nvPr/>
          </p:nvSpPr>
          <p:spPr bwMode="auto">
            <a:xfrm>
              <a:off x="14557375" y="9067800"/>
              <a:ext cx="3067050" cy="1766888"/>
            </a:xfrm>
            <a:custGeom>
              <a:avLst/>
              <a:gdLst>
                <a:gd name="T0" fmla="*/ 1028 w 4029"/>
                <a:gd name="T1" fmla="*/ 0 h 2321"/>
                <a:gd name="T2" fmla="*/ 0 w 4029"/>
                <a:gd name="T3" fmla="*/ 2321 h 2321"/>
                <a:gd name="T4" fmla="*/ 3001 w 4029"/>
                <a:gd name="T5" fmla="*/ 2321 h 2321"/>
                <a:gd name="T6" fmla="*/ 4029 w 4029"/>
                <a:gd name="T7" fmla="*/ 0 h 2321"/>
                <a:gd name="T8" fmla="*/ 1028 w 4029"/>
                <a:gd name="T9" fmla="*/ 0 h 2321"/>
              </a:gdLst>
              <a:ahLst/>
              <a:cxnLst>
                <a:cxn ang="0">
                  <a:pos x="T0" y="T1"/>
                </a:cxn>
                <a:cxn ang="0">
                  <a:pos x="T2" y="T3"/>
                </a:cxn>
                <a:cxn ang="0">
                  <a:pos x="T4" y="T5"/>
                </a:cxn>
                <a:cxn ang="0">
                  <a:pos x="T6" y="T7"/>
                </a:cxn>
                <a:cxn ang="0">
                  <a:pos x="T8" y="T9"/>
                </a:cxn>
              </a:cxnLst>
              <a:rect l="0" t="0" r="r" b="b"/>
              <a:pathLst>
                <a:path w="4029" h="2321">
                  <a:moveTo>
                    <a:pt x="1028" y="0"/>
                  </a:moveTo>
                  <a:lnTo>
                    <a:pt x="0" y="2321"/>
                  </a:lnTo>
                  <a:lnTo>
                    <a:pt x="3001" y="2321"/>
                  </a:lnTo>
                  <a:lnTo>
                    <a:pt x="4029" y="0"/>
                  </a:lnTo>
                  <a:lnTo>
                    <a:pt x="1028" y="0"/>
                  </a:ln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23" name="Freeform 98">
              <a:extLst>
                <a:ext uri="{FF2B5EF4-FFF2-40B4-BE49-F238E27FC236}">
                  <a16:creationId xmlns:a16="http://schemas.microsoft.com/office/drawing/2014/main" id="{B3A6C593-57CD-8B70-30D4-2A6B46F50E16}"/>
                </a:ext>
              </a:extLst>
            </p:cNvPr>
            <p:cNvSpPr>
              <a:spLocks/>
            </p:cNvSpPr>
            <p:nvPr/>
          </p:nvSpPr>
          <p:spPr bwMode="auto">
            <a:xfrm>
              <a:off x="15968663" y="9621838"/>
              <a:ext cx="485775" cy="539750"/>
            </a:xfrm>
            <a:custGeom>
              <a:avLst/>
              <a:gdLst>
                <a:gd name="T0" fmla="*/ 548 w 637"/>
                <a:gd name="T1" fmla="*/ 355 h 710"/>
                <a:gd name="T2" fmla="*/ 157 w 637"/>
                <a:gd name="T3" fmla="*/ 710 h 710"/>
                <a:gd name="T4" fmla="*/ 89 w 637"/>
                <a:gd name="T5" fmla="*/ 355 h 710"/>
                <a:gd name="T6" fmla="*/ 479 w 637"/>
                <a:gd name="T7" fmla="*/ 0 h 710"/>
                <a:gd name="T8" fmla="*/ 548 w 637"/>
                <a:gd name="T9" fmla="*/ 355 h 710"/>
              </a:gdLst>
              <a:ahLst/>
              <a:cxnLst>
                <a:cxn ang="0">
                  <a:pos x="T0" y="T1"/>
                </a:cxn>
                <a:cxn ang="0">
                  <a:pos x="T2" y="T3"/>
                </a:cxn>
                <a:cxn ang="0">
                  <a:pos x="T4" y="T5"/>
                </a:cxn>
                <a:cxn ang="0">
                  <a:pos x="T6" y="T7"/>
                </a:cxn>
                <a:cxn ang="0">
                  <a:pos x="T8" y="T9"/>
                </a:cxn>
              </a:cxnLst>
              <a:rect l="0" t="0" r="r" b="b"/>
              <a:pathLst>
                <a:path w="637" h="710">
                  <a:moveTo>
                    <a:pt x="548" y="355"/>
                  </a:moveTo>
                  <a:cubicBezTo>
                    <a:pt x="459" y="551"/>
                    <a:pt x="284" y="710"/>
                    <a:pt x="157" y="710"/>
                  </a:cubicBezTo>
                  <a:cubicBezTo>
                    <a:pt x="30" y="710"/>
                    <a:pt x="0" y="551"/>
                    <a:pt x="89" y="355"/>
                  </a:cubicBezTo>
                  <a:cubicBezTo>
                    <a:pt x="178" y="159"/>
                    <a:pt x="353" y="0"/>
                    <a:pt x="479" y="0"/>
                  </a:cubicBezTo>
                  <a:cubicBezTo>
                    <a:pt x="606" y="0"/>
                    <a:pt x="637" y="159"/>
                    <a:pt x="548" y="355"/>
                  </a:cubicBezTo>
                  <a:close/>
                </a:path>
              </a:pathLst>
            </a:custGeom>
            <a:solidFill>
              <a:srgbClr val="091C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24" name="Freeform 99">
              <a:extLst>
                <a:ext uri="{FF2B5EF4-FFF2-40B4-BE49-F238E27FC236}">
                  <a16:creationId xmlns:a16="http://schemas.microsoft.com/office/drawing/2014/main" id="{0200EC91-F01B-D3F2-AA87-D2BD5D6ACEAA}"/>
                </a:ext>
              </a:extLst>
            </p:cNvPr>
            <p:cNvSpPr>
              <a:spLocks/>
            </p:cNvSpPr>
            <p:nvPr/>
          </p:nvSpPr>
          <p:spPr bwMode="auto">
            <a:xfrm>
              <a:off x="17838738" y="9988550"/>
              <a:ext cx="630238" cy="846138"/>
            </a:xfrm>
            <a:custGeom>
              <a:avLst/>
              <a:gdLst>
                <a:gd name="T0" fmla="*/ 663 w 828"/>
                <a:gd name="T1" fmla="*/ 0 h 1112"/>
                <a:gd name="T2" fmla="*/ 0 w 828"/>
                <a:gd name="T3" fmla="*/ 1112 h 1112"/>
                <a:gd name="T4" fmla="*/ 613 w 828"/>
                <a:gd name="T5" fmla="*/ 1112 h 1112"/>
                <a:gd name="T6" fmla="*/ 626 w 828"/>
                <a:gd name="T7" fmla="*/ 1095 h 1112"/>
                <a:gd name="T8" fmla="*/ 828 w 828"/>
                <a:gd name="T9" fmla="*/ 0 h 1112"/>
                <a:gd name="T10" fmla="*/ 663 w 828"/>
                <a:gd name="T11" fmla="*/ 0 h 1112"/>
              </a:gdLst>
              <a:ahLst/>
              <a:cxnLst>
                <a:cxn ang="0">
                  <a:pos x="T0" y="T1"/>
                </a:cxn>
                <a:cxn ang="0">
                  <a:pos x="T2" y="T3"/>
                </a:cxn>
                <a:cxn ang="0">
                  <a:pos x="T4" y="T5"/>
                </a:cxn>
                <a:cxn ang="0">
                  <a:pos x="T6" y="T7"/>
                </a:cxn>
                <a:cxn ang="0">
                  <a:pos x="T8" y="T9"/>
                </a:cxn>
                <a:cxn ang="0">
                  <a:pos x="T10" y="T11"/>
                </a:cxn>
              </a:cxnLst>
              <a:rect l="0" t="0" r="r" b="b"/>
              <a:pathLst>
                <a:path w="828" h="1112">
                  <a:moveTo>
                    <a:pt x="663" y="0"/>
                  </a:moveTo>
                  <a:lnTo>
                    <a:pt x="0" y="1112"/>
                  </a:lnTo>
                  <a:lnTo>
                    <a:pt x="613" y="1112"/>
                  </a:lnTo>
                  <a:lnTo>
                    <a:pt x="626" y="1095"/>
                  </a:lnTo>
                  <a:lnTo>
                    <a:pt x="828" y="0"/>
                  </a:lnTo>
                  <a:lnTo>
                    <a:pt x="663" y="0"/>
                  </a:lnTo>
                  <a:close/>
                </a:path>
              </a:pathLst>
            </a:custGeom>
            <a:solidFill>
              <a:srgbClr val="09C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25" name="Freeform: Shape 224">
              <a:extLst>
                <a:ext uri="{FF2B5EF4-FFF2-40B4-BE49-F238E27FC236}">
                  <a16:creationId xmlns:a16="http://schemas.microsoft.com/office/drawing/2014/main" id="{AC560F3A-CE14-7CA3-5B90-50EC339BB75D}"/>
                </a:ext>
              </a:extLst>
            </p:cNvPr>
            <p:cNvSpPr>
              <a:spLocks noChangeArrowheads="1"/>
            </p:cNvSpPr>
            <p:nvPr/>
          </p:nvSpPr>
          <p:spPr bwMode="auto">
            <a:xfrm>
              <a:off x="21145500" y="8836024"/>
              <a:ext cx="304800" cy="1849438"/>
            </a:xfrm>
            <a:custGeom>
              <a:avLst/>
              <a:gdLst>
                <a:gd name="connsiteX0" fmla="*/ 0 w 304800"/>
                <a:gd name="connsiteY0" fmla="*/ 1793875 h 1849438"/>
                <a:gd name="connsiteX1" fmla="*/ 304800 w 304800"/>
                <a:gd name="connsiteY1" fmla="*/ 1793875 h 1849438"/>
                <a:gd name="connsiteX2" fmla="*/ 304800 w 304800"/>
                <a:gd name="connsiteY2" fmla="*/ 1849438 h 1849438"/>
                <a:gd name="connsiteX3" fmla="*/ 0 w 304800"/>
                <a:gd name="connsiteY3" fmla="*/ 1849438 h 1849438"/>
                <a:gd name="connsiteX4" fmla="*/ 0 w 304800"/>
                <a:gd name="connsiteY4" fmla="*/ 0 h 1849438"/>
                <a:gd name="connsiteX5" fmla="*/ 304800 w 304800"/>
                <a:gd name="connsiteY5" fmla="*/ 0 h 1849438"/>
                <a:gd name="connsiteX6" fmla="*/ 304800 w 304800"/>
                <a:gd name="connsiteY6" fmla="*/ 53975 h 1849438"/>
                <a:gd name="connsiteX7" fmla="*/ 0 w 304800"/>
                <a:gd name="connsiteY7" fmla="*/ 53975 h 18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849438">
                  <a:moveTo>
                    <a:pt x="0" y="1793875"/>
                  </a:moveTo>
                  <a:lnTo>
                    <a:pt x="304800" y="1793875"/>
                  </a:lnTo>
                  <a:lnTo>
                    <a:pt x="304800" y="1849438"/>
                  </a:lnTo>
                  <a:lnTo>
                    <a:pt x="0" y="1849438"/>
                  </a:lnTo>
                  <a:close/>
                  <a:moveTo>
                    <a:pt x="0" y="0"/>
                  </a:moveTo>
                  <a:lnTo>
                    <a:pt x="304800" y="0"/>
                  </a:lnTo>
                  <a:lnTo>
                    <a:pt x="304800" y="53975"/>
                  </a:lnTo>
                  <a:lnTo>
                    <a:pt x="0" y="53975"/>
                  </a:lnTo>
                  <a:close/>
                </a:path>
              </a:pathLst>
            </a:custGeom>
            <a:solidFill>
              <a:srgbClr val="32E0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26" name="Rectangle 102">
              <a:extLst>
                <a:ext uri="{FF2B5EF4-FFF2-40B4-BE49-F238E27FC236}">
                  <a16:creationId xmlns:a16="http://schemas.microsoft.com/office/drawing/2014/main" id="{1F2F00CC-DBCE-B9F7-EDEC-3C540C91BB65}"/>
                </a:ext>
              </a:extLst>
            </p:cNvPr>
            <p:cNvSpPr>
              <a:spLocks noChangeArrowheads="1"/>
            </p:cNvSpPr>
            <p:nvPr/>
          </p:nvSpPr>
          <p:spPr bwMode="auto">
            <a:xfrm>
              <a:off x="10153650" y="11252200"/>
              <a:ext cx="12693650" cy="223838"/>
            </a:xfrm>
            <a:prstGeom prst="rect">
              <a:avLst/>
            </a:prstGeom>
            <a:solidFill>
              <a:srgbClr val="F4BD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27" name="Rectangle 103">
              <a:extLst>
                <a:ext uri="{FF2B5EF4-FFF2-40B4-BE49-F238E27FC236}">
                  <a16:creationId xmlns:a16="http://schemas.microsoft.com/office/drawing/2014/main" id="{BF259BB7-42BD-E383-EA50-5941B2AD81B4}"/>
                </a:ext>
              </a:extLst>
            </p:cNvPr>
            <p:cNvSpPr>
              <a:spLocks noChangeArrowheads="1"/>
            </p:cNvSpPr>
            <p:nvPr/>
          </p:nvSpPr>
          <p:spPr bwMode="auto">
            <a:xfrm>
              <a:off x="10153650" y="11476038"/>
              <a:ext cx="12693650" cy="225425"/>
            </a:xfrm>
            <a:prstGeom prst="rect">
              <a:avLst/>
            </a:prstGeom>
            <a:solidFill>
              <a:srgbClr val="3FA9D8">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grpSp>
      <p:sp>
        <p:nvSpPr>
          <p:cNvPr id="228" name="TextBox 227">
            <a:extLst>
              <a:ext uri="{FF2B5EF4-FFF2-40B4-BE49-F238E27FC236}">
                <a16:creationId xmlns:a16="http://schemas.microsoft.com/office/drawing/2014/main" id="{0648A9A1-ABEB-6316-5A91-9E0DBE94ACAA}"/>
              </a:ext>
            </a:extLst>
          </p:cNvPr>
          <p:cNvSpPr txBox="1"/>
          <p:nvPr/>
        </p:nvSpPr>
        <p:spPr>
          <a:xfrm>
            <a:off x="3879040" y="3715811"/>
            <a:ext cx="3620454" cy="830997"/>
          </a:xfrm>
          <a:prstGeom prst="rect">
            <a:avLst/>
          </a:prstGeom>
          <a:noFill/>
        </p:spPr>
        <p:txBody>
          <a:bodyPr wrap="square" rtlCol="0" anchor="b">
            <a:spAutoFit/>
          </a:bodyPr>
          <a:lstStyle/>
          <a:p>
            <a:pPr algn="ctr"/>
            <a:r>
              <a:rPr lang="en-CA" sz="1600" b="1" spc="-10" dirty="0">
                <a:solidFill>
                  <a:schemeClr val="tx2">
                    <a:lumMod val="50000"/>
                  </a:schemeClr>
                </a:solidFill>
                <a:latin typeface="Poppins" panose="00000500000000000000" pitchFamily="2" charset="0"/>
              </a:rPr>
              <a:t>Taxpayers can use the self-serve CRA portal or the General Enquiries telephone lines</a:t>
            </a:r>
          </a:p>
        </p:txBody>
      </p:sp>
      <p:grpSp>
        <p:nvGrpSpPr>
          <p:cNvPr id="234" name="Google Shape;2425;p27">
            <a:extLst>
              <a:ext uri="{FF2B5EF4-FFF2-40B4-BE49-F238E27FC236}">
                <a16:creationId xmlns:a16="http://schemas.microsoft.com/office/drawing/2014/main" id="{53C98705-3B29-5608-D72D-75633382034F}"/>
              </a:ext>
            </a:extLst>
          </p:cNvPr>
          <p:cNvGrpSpPr/>
          <p:nvPr/>
        </p:nvGrpSpPr>
        <p:grpSpPr>
          <a:xfrm>
            <a:off x="8765671" y="4769186"/>
            <a:ext cx="1564205" cy="1418076"/>
            <a:chOff x="8230800" y="4120375"/>
            <a:chExt cx="327350" cy="326950"/>
          </a:xfrm>
          <a:solidFill>
            <a:schemeClr val="tx2">
              <a:lumMod val="50000"/>
            </a:schemeClr>
          </a:solidFill>
        </p:grpSpPr>
        <p:sp>
          <p:nvSpPr>
            <p:cNvPr id="235" name="Google Shape;2426;p27">
              <a:extLst>
                <a:ext uri="{FF2B5EF4-FFF2-40B4-BE49-F238E27FC236}">
                  <a16:creationId xmlns:a16="http://schemas.microsoft.com/office/drawing/2014/main" id="{6F717A51-348B-22A3-B2C6-B7C1590CFC66}"/>
                </a:ext>
              </a:extLst>
            </p:cNvPr>
            <p:cNvSpPr/>
            <p:nvPr/>
          </p:nvSpPr>
          <p:spPr>
            <a:xfrm>
              <a:off x="8230800" y="4312775"/>
              <a:ext cx="77150" cy="38150"/>
            </a:xfrm>
            <a:custGeom>
              <a:avLst/>
              <a:gdLst/>
              <a:ahLst/>
              <a:cxnLst/>
              <a:rect l="l" t="t" r="r" b="b"/>
              <a:pathLst>
                <a:path w="3086" h="1526" extrusionOk="0">
                  <a:moveTo>
                    <a:pt x="788" y="0"/>
                  </a:moveTo>
                  <a:lnTo>
                    <a:pt x="0" y="1526"/>
                  </a:lnTo>
                  <a:lnTo>
                    <a:pt x="3085" y="1526"/>
                  </a:lnTo>
                  <a:lnTo>
                    <a:pt x="2331"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36" name="Google Shape;2427;p27">
              <a:extLst>
                <a:ext uri="{FF2B5EF4-FFF2-40B4-BE49-F238E27FC236}">
                  <a16:creationId xmlns:a16="http://schemas.microsoft.com/office/drawing/2014/main" id="{3648B17D-A474-2D5B-C1C3-182F737F99ED}"/>
                </a:ext>
              </a:extLst>
            </p:cNvPr>
            <p:cNvSpPr/>
            <p:nvPr/>
          </p:nvSpPr>
          <p:spPr>
            <a:xfrm>
              <a:off x="8230800" y="4370200"/>
              <a:ext cx="96425" cy="77125"/>
            </a:xfrm>
            <a:custGeom>
              <a:avLst/>
              <a:gdLst/>
              <a:ahLst/>
              <a:cxnLst/>
              <a:rect l="l" t="t" r="r" b="b"/>
              <a:pathLst>
                <a:path w="3857" h="3085" extrusionOk="0">
                  <a:moveTo>
                    <a:pt x="0" y="0"/>
                  </a:moveTo>
                  <a:lnTo>
                    <a:pt x="0" y="3085"/>
                  </a:lnTo>
                  <a:lnTo>
                    <a:pt x="1174" y="3085"/>
                  </a:lnTo>
                  <a:lnTo>
                    <a:pt x="1174" y="1526"/>
                  </a:lnTo>
                  <a:lnTo>
                    <a:pt x="1945" y="1526"/>
                  </a:lnTo>
                  <a:lnTo>
                    <a:pt x="1945" y="3085"/>
                  </a:lnTo>
                  <a:lnTo>
                    <a:pt x="3856" y="3085"/>
                  </a:lnTo>
                  <a:lnTo>
                    <a:pt x="3856" y="771"/>
                  </a:lnTo>
                  <a:lnTo>
                    <a:pt x="3085" y="771"/>
                  </a:lnTo>
                  <a:lnTo>
                    <a:pt x="3085"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37" name="Google Shape;2428;p27">
              <a:extLst>
                <a:ext uri="{FF2B5EF4-FFF2-40B4-BE49-F238E27FC236}">
                  <a16:creationId xmlns:a16="http://schemas.microsoft.com/office/drawing/2014/main" id="{6A0A7C02-5B31-1949-6448-F4678D89140F}"/>
                </a:ext>
              </a:extLst>
            </p:cNvPr>
            <p:cNvSpPr/>
            <p:nvPr/>
          </p:nvSpPr>
          <p:spPr>
            <a:xfrm>
              <a:off x="8480600" y="4312775"/>
              <a:ext cx="77550" cy="38150"/>
            </a:xfrm>
            <a:custGeom>
              <a:avLst/>
              <a:gdLst/>
              <a:ahLst/>
              <a:cxnLst/>
              <a:rect l="l" t="t" r="r" b="b"/>
              <a:pathLst>
                <a:path w="3102" h="1526" extrusionOk="0">
                  <a:moveTo>
                    <a:pt x="772" y="0"/>
                  </a:moveTo>
                  <a:lnTo>
                    <a:pt x="0" y="1526"/>
                  </a:lnTo>
                  <a:lnTo>
                    <a:pt x="3102" y="1526"/>
                  </a:lnTo>
                  <a:lnTo>
                    <a:pt x="2331"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38" name="Google Shape;2429;p27">
              <a:extLst>
                <a:ext uri="{FF2B5EF4-FFF2-40B4-BE49-F238E27FC236}">
                  <a16:creationId xmlns:a16="http://schemas.microsoft.com/office/drawing/2014/main" id="{580D3F58-C091-569D-ECF6-F3B62B9C211A}"/>
                </a:ext>
              </a:extLst>
            </p:cNvPr>
            <p:cNvSpPr/>
            <p:nvPr/>
          </p:nvSpPr>
          <p:spPr>
            <a:xfrm>
              <a:off x="8461325" y="4370200"/>
              <a:ext cx="96425" cy="77125"/>
            </a:xfrm>
            <a:custGeom>
              <a:avLst/>
              <a:gdLst/>
              <a:ahLst/>
              <a:cxnLst/>
              <a:rect l="l" t="t" r="r" b="b"/>
              <a:pathLst>
                <a:path w="3857" h="3085" extrusionOk="0">
                  <a:moveTo>
                    <a:pt x="771" y="0"/>
                  </a:moveTo>
                  <a:lnTo>
                    <a:pt x="771" y="771"/>
                  </a:lnTo>
                  <a:lnTo>
                    <a:pt x="0" y="771"/>
                  </a:lnTo>
                  <a:lnTo>
                    <a:pt x="0" y="3085"/>
                  </a:lnTo>
                  <a:lnTo>
                    <a:pt x="1928" y="3085"/>
                  </a:lnTo>
                  <a:lnTo>
                    <a:pt x="1928" y="1526"/>
                  </a:lnTo>
                  <a:lnTo>
                    <a:pt x="2683" y="1526"/>
                  </a:lnTo>
                  <a:lnTo>
                    <a:pt x="2683" y="3085"/>
                  </a:lnTo>
                  <a:lnTo>
                    <a:pt x="3856" y="3085"/>
                  </a:lnTo>
                  <a:lnTo>
                    <a:pt x="3856"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39" name="Google Shape;2430;p27">
              <a:extLst>
                <a:ext uri="{FF2B5EF4-FFF2-40B4-BE49-F238E27FC236}">
                  <a16:creationId xmlns:a16="http://schemas.microsoft.com/office/drawing/2014/main" id="{B6E194B7-9B0A-6F58-BF64-672FA4F4F071}"/>
                </a:ext>
              </a:extLst>
            </p:cNvPr>
            <p:cNvSpPr/>
            <p:nvPr/>
          </p:nvSpPr>
          <p:spPr>
            <a:xfrm>
              <a:off x="8346475" y="4236075"/>
              <a:ext cx="96000" cy="57450"/>
            </a:xfrm>
            <a:custGeom>
              <a:avLst/>
              <a:gdLst/>
              <a:ahLst/>
              <a:cxnLst/>
              <a:rect l="l" t="t" r="r" b="b"/>
              <a:pathLst>
                <a:path w="3840" h="2298" extrusionOk="0">
                  <a:moveTo>
                    <a:pt x="2297" y="771"/>
                  </a:moveTo>
                  <a:lnTo>
                    <a:pt x="2297" y="1526"/>
                  </a:lnTo>
                  <a:lnTo>
                    <a:pt x="1526" y="1526"/>
                  </a:lnTo>
                  <a:lnTo>
                    <a:pt x="1526" y="771"/>
                  </a:lnTo>
                  <a:close/>
                  <a:moveTo>
                    <a:pt x="0" y="0"/>
                  </a:moveTo>
                  <a:lnTo>
                    <a:pt x="0" y="2297"/>
                  </a:lnTo>
                  <a:lnTo>
                    <a:pt x="3840" y="2297"/>
                  </a:lnTo>
                  <a:lnTo>
                    <a:pt x="3840"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40" name="Google Shape;2431;p27">
              <a:extLst>
                <a:ext uri="{FF2B5EF4-FFF2-40B4-BE49-F238E27FC236}">
                  <a16:creationId xmlns:a16="http://schemas.microsoft.com/office/drawing/2014/main" id="{06D61CFA-219D-3E79-C7ED-98F66C9121F4}"/>
                </a:ext>
              </a:extLst>
            </p:cNvPr>
            <p:cNvSpPr/>
            <p:nvPr/>
          </p:nvSpPr>
          <p:spPr>
            <a:xfrm>
              <a:off x="8403900" y="4312775"/>
              <a:ext cx="38575" cy="57450"/>
            </a:xfrm>
            <a:custGeom>
              <a:avLst/>
              <a:gdLst/>
              <a:ahLst/>
              <a:cxnLst/>
              <a:rect l="l" t="t" r="r" b="b"/>
              <a:pathLst>
                <a:path w="1543" h="2298" extrusionOk="0">
                  <a:moveTo>
                    <a:pt x="0" y="0"/>
                  </a:moveTo>
                  <a:lnTo>
                    <a:pt x="0" y="2297"/>
                  </a:lnTo>
                  <a:lnTo>
                    <a:pt x="1543" y="2297"/>
                  </a:lnTo>
                  <a:lnTo>
                    <a:pt x="1543"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panose="020F0502020204030204"/>
              </a:endParaRPr>
            </a:p>
          </p:txBody>
        </p:sp>
        <p:sp>
          <p:nvSpPr>
            <p:cNvPr id="241" name="Google Shape;2432;p27">
              <a:extLst>
                <a:ext uri="{FF2B5EF4-FFF2-40B4-BE49-F238E27FC236}">
                  <a16:creationId xmlns:a16="http://schemas.microsoft.com/office/drawing/2014/main" id="{3AC06050-DCEC-EC60-6FC1-8AB061485ED7}"/>
                </a:ext>
              </a:extLst>
            </p:cNvPr>
            <p:cNvSpPr/>
            <p:nvPr/>
          </p:nvSpPr>
          <p:spPr>
            <a:xfrm>
              <a:off x="8346475" y="4389475"/>
              <a:ext cx="96000" cy="57850"/>
            </a:xfrm>
            <a:custGeom>
              <a:avLst/>
              <a:gdLst/>
              <a:ahLst/>
              <a:cxnLst/>
              <a:rect l="l" t="t" r="r" b="b"/>
              <a:pathLst>
                <a:path w="3840" h="2314" extrusionOk="0">
                  <a:moveTo>
                    <a:pt x="0" y="0"/>
                  </a:moveTo>
                  <a:lnTo>
                    <a:pt x="0" y="2314"/>
                  </a:lnTo>
                  <a:lnTo>
                    <a:pt x="1526" y="2314"/>
                  </a:lnTo>
                  <a:lnTo>
                    <a:pt x="1526" y="755"/>
                  </a:lnTo>
                  <a:lnTo>
                    <a:pt x="2297" y="755"/>
                  </a:lnTo>
                  <a:lnTo>
                    <a:pt x="2297" y="2314"/>
                  </a:lnTo>
                  <a:lnTo>
                    <a:pt x="3840" y="2314"/>
                  </a:lnTo>
                  <a:lnTo>
                    <a:pt x="3840"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panose="020F0502020204030204"/>
              </a:endParaRPr>
            </a:p>
          </p:txBody>
        </p:sp>
        <p:sp>
          <p:nvSpPr>
            <p:cNvPr id="242" name="Google Shape;2433;p27">
              <a:extLst>
                <a:ext uri="{FF2B5EF4-FFF2-40B4-BE49-F238E27FC236}">
                  <a16:creationId xmlns:a16="http://schemas.microsoft.com/office/drawing/2014/main" id="{F73F1DF4-8C01-C666-E8CF-2A3EC9AA6FB6}"/>
                </a:ext>
              </a:extLst>
            </p:cNvPr>
            <p:cNvSpPr/>
            <p:nvPr/>
          </p:nvSpPr>
          <p:spPr>
            <a:xfrm>
              <a:off x="8351075" y="4120375"/>
              <a:ext cx="110275" cy="96425"/>
            </a:xfrm>
            <a:custGeom>
              <a:avLst/>
              <a:gdLst/>
              <a:ahLst/>
              <a:cxnLst/>
              <a:rect l="l" t="t" r="r" b="b"/>
              <a:pathLst>
                <a:path w="4411" h="3857" extrusionOk="0">
                  <a:moveTo>
                    <a:pt x="1342" y="1"/>
                  </a:moveTo>
                  <a:lnTo>
                    <a:pt x="1342" y="2600"/>
                  </a:lnTo>
                  <a:lnTo>
                    <a:pt x="1" y="3857"/>
                  </a:lnTo>
                  <a:lnTo>
                    <a:pt x="3471" y="3857"/>
                  </a:lnTo>
                  <a:lnTo>
                    <a:pt x="2113" y="2600"/>
                  </a:lnTo>
                  <a:lnTo>
                    <a:pt x="2113" y="2331"/>
                  </a:lnTo>
                  <a:lnTo>
                    <a:pt x="4410" y="2331"/>
                  </a:lnTo>
                  <a:lnTo>
                    <a:pt x="4410"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43" name="Google Shape;2434;p27">
              <a:extLst>
                <a:ext uri="{FF2B5EF4-FFF2-40B4-BE49-F238E27FC236}">
                  <a16:creationId xmlns:a16="http://schemas.microsoft.com/office/drawing/2014/main" id="{BE97514A-B244-97D1-5688-BB7483D30052}"/>
                </a:ext>
              </a:extLst>
            </p:cNvPr>
            <p:cNvSpPr/>
            <p:nvPr/>
          </p:nvSpPr>
          <p:spPr>
            <a:xfrm>
              <a:off x="8346475" y="4312775"/>
              <a:ext cx="38175" cy="57450"/>
            </a:xfrm>
            <a:custGeom>
              <a:avLst/>
              <a:gdLst/>
              <a:ahLst/>
              <a:cxnLst/>
              <a:rect l="l" t="t" r="r" b="b"/>
              <a:pathLst>
                <a:path w="1527" h="2298" extrusionOk="0">
                  <a:moveTo>
                    <a:pt x="0" y="0"/>
                  </a:moveTo>
                  <a:lnTo>
                    <a:pt x="0" y="2297"/>
                  </a:lnTo>
                  <a:lnTo>
                    <a:pt x="1526" y="2297"/>
                  </a:lnTo>
                  <a:lnTo>
                    <a:pt x="1526"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panose="020F0502020204030204"/>
              </a:endParaRPr>
            </a:p>
          </p:txBody>
        </p:sp>
      </p:grpSp>
      <p:sp>
        <p:nvSpPr>
          <p:cNvPr id="244" name="TextBox 243">
            <a:extLst>
              <a:ext uri="{FF2B5EF4-FFF2-40B4-BE49-F238E27FC236}">
                <a16:creationId xmlns:a16="http://schemas.microsoft.com/office/drawing/2014/main" id="{389FFEBC-C2A2-B3EE-DA69-7674E005284D}"/>
              </a:ext>
            </a:extLst>
          </p:cNvPr>
          <p:cNvSpPr txBox="1"/>
          <p:nvPr/>
        </p:nvSpPr>
        <p:spPr>
          <a:xfrm>
            <a:off x="7889354" y="3566902"/>
            <a:ext cx="3305488" cy="1015663"/>
          </a:xfrm>
          <a:prstGeom prst="rect">
            <a:avLst/>
          </a:prstGeom>
          <a:noFill/>
        </p:spPr>
        <p:txBody>
          <a:bodyPr wrap="square" rtlCol="0" anchor="b">
            <a:spAutoFit/>
          </a:bodyPr>
          <a:lstStyle/>
          <a:p>
            <a:pPr algn="ctr">
              <a:lnSpc>
                <a:spcPts val="1800"/>
              </a:lnSpc>
            </a:pPr>
            <a:r>
              <a:rPr lang="en-CA" sz="1600" b="1" spc="-10" dirty="0">
                <a:solidFill>
                  <a:schemeClr val="tx2">
                    <a:lumMod val="50000"/>
                  </a:schemeClr>
                </a:solidFill>
                <a:latin typeface="Poppins" panose="00000500000000000000" pitchFamily="2" charset="0"/>
              </a:rPr>
              <a:t>For very specific requests, there is also another channel taxpayers can use through their Member of Parliament</a:t>
            </a:r>
            <a:endParaRPr lang="en-CA" sz="1600" b="1" spc="-10" dirty="0">
              <a:solidFill>
                <a:srgbClr val="4472C4">
                  <a:lumMod val="50000"/>
                </a:srgbClr>
              </a:solidFill>
              <a:latin typeface="Poppins" panose="00000500000000000000" pitchFamily="2" charset="0"/>
            </a:endParaRPr>
          </a:p>
        </p:txBody>
      </p:sp>
      <p:sp>
        <p:nvSpPr>
          <p:cNvPr id="250" name="Freeform 451">
            <a:extLst>
              <a:ext uri="{FF2B5EF4-FFF2-40B4-BE49-F238E27FC236}">
                <a16:creationId xmlns:a16="http://schemas.microsoft.com/office/drawing/2014/main" id="{19714790-C357-87FE-CD66-18EC88F1FAF2}"/>
              </a:ext>
            </a:extLst>
          </p:cNvPr>
          <p:cNvSpPr>
            <a:spLocks noChangeArrowheads="1"/>
          </p:cNvSpPr>
          <p:nvPr/>
        </p:nvSpPr>
        <p:spPr bwMode="auto">
          <a:xfrm>
            <a:off x="8947978" y="1985124"/>
            <a:ext cx="1151794" cy="1079933"/>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chemeClr val="bg2">
              <a:lumMod val="50000"/>
            </a:schemeClr>
          </a:solidFill>
          <a:ln>
            <a:noFill/>
          </a:ln>
          <a:effectLst/>
        </p:spPr>
        <p:txBody>
          <a:bodyPr wrap="none" anchor="ctr"/>
          <a:lstStyle/>
          <a:p>
            <a:endParaRPr lang="en-US" sz="3599" dirty="0">
              <a:latin typeface="Poppins" pitchFamily="2" charset="77"/>
            </a:endParaRPr>
          </a:p>
        </p:txBody>
      </p:sp>
      <p:sp>
        <p:nvSpPr>
          <p:cNvPr id="251" name="Freeform 40">
            <a:extLst>
              <a:ext uri="{FF2B5EF4-FFF2-40B4-BE49-F238E27FC236}">
                <a16:creationId xmlns:a16="http://schemas.microsoft.com/office/drawing/2014/main" id="{7133B808-073B-9BB0-A7D8-65AF122260B4}"/>
              </a:ext>
            </a:extLst>
          </p:cNvPr>
          <p:cNvSpPr>
            <a:spLocks noChangeArrowheads="1"/>
          </p:cNvSpPr>
          <p:nvPr/>
        </p:nvSpPr>
        <p:spPr bwMode="auto">
          <a:xfrm>
            <a:off x="9094702" y="2016078"/>
            <a:ext cx="853845" cy="834964"/>
          </a:xfrm>
          <a:custGeom>
            <a:avLst/>
            <a:gdLst>
              <a:gd name="connsiteX0" fmla="*/ 230705 w 1278611"/>
              <a:gd name="connsiteY0" fmla="*/ 0 h 1333565"/>
              <a:gd name="connsiteX1" fmla="*/ 1053402 w 1278611"/>
              <a:gd name="connsiteY1" fmla="*/ 0 h 1333565"/>
              <a:gd name="connsiteX2" fmla="*/ 1053402 w 1278611"/>
              <a:gd name="connsiteY2" fmla="*/ 378982 h 1333565"/>
              <a:gd name="connsiteX3" fmla="*/ 1278611 w 1278611"/>
              <a:gd name="connsiteY3" fmla="*/ 471571 h 1333565"/>
              <a:gd name="connsiteX4" fmla="*/ 1278611 w 1278611"/>
              <a:gd name="connsiteY4" fmla="*/ 1333565 h 1333565"/>
              <a:gd name="connsiteX5" fmla="*/ 0 w 1278611"/>
              <a:gd name="connsiteY5" fmla="*/ 1333565 h 1333565"/>
              <a:gd name="connsiteX6" fmla="*/ 0 w 1278611"/>
              <a:gd name="connsiteY6" fmla="*/ 471571 h 1333565"/>
              <a:gd name="connsiteX7" fmla="*/ 230705 w 1278611"/>
              <a:gd name="connsiteY7" fmla="*/ 376723 h 133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611" h="1333565">
                <a:moveTo>
                  <a:pt x="230705" y="0"/>
                </a:moveTo>
                <a:lnTo>
                  <a:pt x="1053402" y="0"/>
                </a:lnTo>
                <a:lnTo>
                  <a:pt x="1053402" y="378982"/>
                </a:lnTo>
                <a:lnTo>
                  <a:pt x="1278611" y="471571"/>
                </a:lnTo>
                <a:lnTo>
                  <a:pt x="1278611" y="1333565"/>
                </a:lnTo>
                <a:lnTo>
                  <a:pt x="0" y="1333565"/>
                </a:lnTo>
                <a:lnTo>
                  <a:pt x="0" y="471571"/>
                </a:lnTo>
                <a:lnTo>
                  <a:pt x="230705" y="37672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52" name="Freeform 41">
            <a:extLst>
              <a:ext uri="{FF2B5EF4-FFF2-40B4-BE49-F238E27FC236}">
                <a16:creationId xmlns:a16="http://schemas.microsoft.com/office/drawing/2014/main" id="{8A894C48-838A-2BFB-B949-1F82166D9197}"/>
              </a:ext>
            </a:extLst>
          </p:cNvPr>
          <p:cNvSpPr>
            <a:spLocks noChangeArrowheads="1"/>
          </p:cNvSpPr>
          <p:nvPr/>
        </p:nvSpPr>
        <p:spPr bwMode="auto">
          <a:xfrm>
            <a:off x="9094702" y="2360005"/>
            <a:ext cx="853845" cy="491035"/>
          </a:xfrm>
          <a:custGeom>
            <a:avLst/>
            <a:gdLst>
              <a:gd name="connsiteX0" fmla="*/ 0 w 1278611"/>
              <a:gd name="connsiteY0" fmla="*/ 0 h 784258"/>
              <a:gd name="connsiteX1" fmla="*/ 562403 w 1278611"/>
              <a:gd name="connsiteY1" fmla="*/ 344959 h 784258"/>
              <a:gd name="connsiteX2" fmla="*/ 639306 w 1278611"/>
              <a:gd name="connsiteY2" fmla="*/ 285639 h 784258"/>
              <a:gd name="connsiteX3" fmla="*/ 716209 w 1278611"/>
              <a:gd name="connsiteY3" fmla="*/ 344959 h 784258"/>
              <a:gd name="connsiteX4" fmla="*/ 1278611 w 1278611"/>
              <a:gd name="connsiteY4" fmla="*/ 0 h 784258"/>
              <a:gd name="connsiteX5" fmla="*/ 1278611 w 1278611"/>
              <a:gd name="connsiteY5" fmla="*/ 778774 h 784258"/>
              <a:gd name="connsiteX6" fmla="*/ 1278611 w 1278611"/>
              <a:gd name="connsiteY6" fmla="*/ 784258 h 784258"/>
              <a:gd name="connsiteX7" fmla="*/ 0 w 1278611"/>
              <a:gd name="connsiteY7" fmla="*/ 784258 h 784258"/>
              <a:gd name="connsiteX8" fmla="*/ 0 w 1278611"/>
              <a:gd name="connsiteY8" fmla="*/ 778774 h 78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611" h="784258">
                <a:moveTo>
                  <a:pt x="0" y="0"/>
                </a:moveTo>
                <a:lnTo>
                  <a:pt x="562403" y="344959"/>
                </a:lnTo>
                <a:lnTo>
                  <a:pt x="639306" y="285639"/>
                </a:lnTo>
                <a:lnTo>
                  <a:pt x="716209" y="344959"/>
                </a:lnTo>
                <a:lnTo>
                  <a:pt x="1278611" y="0"/>
                </a:lnTo>
                <a:lnTo>
                  <a:pt x="1278611" y="778774"/>
                </a:lnTo>
                <a:lnTo>
                  <a:pt x="1278611" y="784258"/>
                </a:lnTo>
                <a:lnTo>
                  <a:pt x="0" y="784258"/>
                </a:lnTo>
                <a:lnTo>
                  <a:pt x="0" y="778774"/>
                </a:lnTo>
                <a:close/>
              </a:path>
            </a:pathLst>
          </a:custGeom>
          <a:solidFill>
            <a:srgbClr val="679DC2"/>
          </a:solidFill>
          <a:ln>
            <a:noFill/>
          </a:ln>
          <a:effectLst/>
        </p:spPr>
        <p:txBody>
          <a:bodyPr wrap="square" anchor="ctr">
            <a:noAutofit/>
          </a:bodyPr>
          <a:lstStyle/>
          <a:p>
            <a:endParaRPr lang="en-US" sz="3599" dirty="0">
              <a:latin typeface="Poppins" pitchFamily="2" charset="77"/>
            </a:endParaRPr>
          </a:p>
        </p:txBody>
      </p:sp>
      <p:sp>
        <p:nvSpPr>
          <p:cNvPr id="253" name="Freeform 42">
            <a:extLst>
              <a:ext uri="{FF2B5EF4-FFF2-40B4-BE49-F238E27FC236}">
                <a16:creationId xmlns:a16="http://schemas.microsoft.com/office/drawing/2014/main" id="{275EAFAA-A436-F6B7-21E8-C50EC092AB73}"/>
              </a:ext>
            </a:extLst>
          </p:cNvPr>
          <p:cNvSpPr>
            <a:spLocks noChangeArrowheads="1"/>
          </p:cNvSpPr>
          <p:nvPr/>
        </p:nvSpPr>
        <p:spPr bwMode="auto">
          <a:xfrm>
            <a:off x="9075684" y="1985124"/>
            <a:ext cx="879522" cy="859037"/>
          </a:xfrm>
          <a:custGeom>
            <a:avLst/>
            <a:gdLst>
              <a:gd name="connsiteX0" fmla="*/ 660654 w 1320058"/>
              <a:gd name="connsiteY0" fmla="*/ 880012 h 1372013"/>
              <a:gd name="connsiteX1" fmla="*/ 618133 w 1320058"/>
              <a:gd name="connsiteY1" fmla="*/ 912974 h 1372013"/>
              <a:gd name="connsiteX2" fmla="*/ 586629 w 1320058"/>
              <a:gd name="connsiteY2" fmla="*/ 937396 h 1372013"/>
              <a:gd name="connsiteX3" fmla="*/ 82859 w 1320058"/>
              <a:gd name="connsiteY3" fmla="*/ 1327915 h 1372013"/>
              <a:gd name="connsiteX4" fmla="*/ 1240912 w 1320058"/>
              <a:gd name="connsiteY4" fmla="*/ 1327915 h 1372013"/>
              <a:gd name="connsiteX5" fmla="*/ 732424 w 1320058"/>
              <a:gd name="connsiteY5" fmla="*/ 935411 h 1372013"/>
              <a:gd name="connsiteX6" fmla="*/ 700877 w 1320058"/>
              <a:gd name="connsiteY6" fmla="*/ 911060 h 1372013"/>
              <a:gd name="connsiteX7" fmla="*/ 417467 w 1320058"/>
              <a:gd name="connsiteY7" fmla="*/ 730578 h 1372013"/>
              <a:gd name="connsiteX8" fmla="*/ 905090 w 1320058"/>
              <a:gd name="connsiteY8" fmla="*/ 730578 h 1372013"/>
              <a:gd name="connsiteX9" fmla="*/ 905090 w 1320058"/>
              <a:gd name="connsiteY9" fmla="*/ 778747 h 1372013"/>
              <a:gd name="connsiteX10" fmla="*/ 417467 w 1320058"/>
              <a:gd name="connsiteY10" fmla="*/ 778747 h 1372013"/>
              <a:gd name="connsiteX11" fmla="*/ 1278507 w 1320058"/>
              <a:gd name="connsiteY11" fmla="*/ 600262 h 1372013"/>
              <a:gd name="connsiteX12" fmla="*/ 766523 w 1320058"/>
              <a:gd name="connsiteY12" fmla="*/ 914483 h 1372013"/>
              <a:gd name="connsiteX13" fmla="*/ 1278507 w 1320058"/>
              <a:gd name="connsiteY13" fmla="*/ 1310864 h 1372013"/>
              <a:gd name="connsiteX14" fmla="*/ 37311 w 1320058"/>
              <a:gd name="connsiteY14" fmla="*/ 600262 h 1372013"/>
              <a:gd name="connsiteX15" fmla="*/ 37311 w 1320058"/>
              <a:gd name="connsiteY15" fmla="*/ 1316036 h 1372013"/>
              <a:gd name="connsiteX16" fmla="*/ 552462 w 1320058"/>
              <a:gd name="connsiteY16" fmla="*/ 916426 h 1372013"/>
              <a:gd name="connsiteX17" fmla="*/ 417467 w 1320058"/>
              <a:gd name="connsiteY17" fmla="*/ 587759 h 1372013"/>
              <a:gd name="connsiteX18" fmla="*/ 905090 w 1320058"/>
              <a:gd name="connsiteY18" fmla="*/ 587759 h 1372013"/>
              <a:gd name="connsiteX19" fmla="*/ 905090 w 1320058"/>
              <a:gd name="connsiteY19" fmla="*/ 635894 h 1372013"/>
              <a:gd name="connsiteX20" fmla="*/ 417467 w 1320058"/>
              <a:gd name="connsiteY20" fmla="*/ 635894 h 1372013"/>
              <a:gd name="connsiteX21" fmla="*/ 417467 w 1320058"/>
              <a:gd name="connsiteY21" fmla="*/ 450428 h 1372013"/>
              <a:gd name="connsiteX22" fmla="*/ 905090 w 1320058"/>
              <a:gd name="connsiteY22" fmla="*/ 450428 h 1372013"/>
              <a:gd name="connsiteX23" fmla="*/ 905090 w 1320058"/>
              <a:gd name="connsiteY23" fmla="*/ 498601 h 1372013"/>
              <a:gd name="connsiteX24" fmla="*/ 417467 w 1320058"/>
              <a:gd name="connsiteY24" fmla="*/ 498601 h 1372013"/>
              <a:gd name="connsiteX25" fmla="*/ 225210 w 1320058"/>
              <a:gd name="connsiteY25" fmla="*/ 421496 h 1372013"/>
              <a:gd name="connsiteX26" fmla="*/ 37311 w 1320058"/>
              <a:gd name="connsiteY26" fmla="*/ 498423 h 1372013"/>
              <a:gd name="connsiteX27" fmla="*/ 37311 w 1320058"/>
              <a:gd name="connsiteY27" fmla="*/ 555774 h 1372013"/>
              <a:gd name="connsiteX28" fmla="*/ 225210 w 1320058"/>
              <a:gd name="connsiteY28" fmla="*/ 671330 h 1372013"/>
              <a:gd name="connsiteX29" fmla="*/ 1086358 w 1320058"/>
              <a:gd name="connsiteY29" fmla="*/ 419756 h 1372013"/>
              <a:gd name="connsiteX30" fmla="*/ 1086358 w 1320058"/>
              <a:gd name="connsiteY30" fmla="*/ 674441 h 1372013"/>
              <a:gd name="connsiteX31" fmla="*/ 1278507 w 1320058"/>
              <a:gd name="connsiteY31" fmla="*/ 556494 h 1372013"/>
              <a:gd name="connsiteX32" fmla="*/ 1278507 w 1320058"/>
              <a:gd name="connsiteY32" fmla="*/ 498423 h 1372013"/>
              <a:gd name="connsiteX33" fmla="*/ 417467 w 1320058"/>
              <a:gd name="connsiteY33" fmla="*/ 307608 h 1372013"/>
              <a:gd name="connsiteX34" fmla="*/ 905090 w 1320058"/>
              <a:gd name="connsiteY34" fmla="*/ 307608 h 1372013"/>
              <a:gd name="connsiteX35" fmla="*/ 905090 w 1320058"/>
              <a:gd name="connsiteY35" fmla="*/ 355781 h 1372013"/>
              <a:gd name="connsiteX36" fmla="*/ 417467 w 1320058"/>
              <a:gd name="connsiteY36" fmla="*/ 355781 h 1372013"/>
              <a:gd name="connsiteX37" fmla="*/ 417467 w 1320058"/>
              <a:gd name="connsiteY37" fmla="*/ 164791 h 1372013"/>
              <a:gd name="connsiteX38" fmla="*/ 905090 w 1320058"/>
              <a:gd name="connsiteY38" fmla="*/ 164791 h 1372013"/>
              <a:gd name="connsiteX39" fmla="*/ 905090 w 1320058"/>
              <a:gd name="connsiteY39" fmla="*/ 212964 h 1372013"/>
              <a:gd name="connsiteX40" fmla="*/ 417467 w 1320058"/>
              <a:gd name="connsiteY40" fmla="*/ 212964 h 1372013"/>
              <a:gd name="connsiteX41" fmla="*/ 263787 w 1320058"/>
              <a:gd name="connsiteY41" fmla="*/ 37326 h 1372013"/>
              <a:gd name="connsiteX42" fmla="*/ 263787 w 1320058"/>
              <a:gd name="connsiteY42" fmla="*/ 695055 h 1372013"/>
              <a:gd name="connsiteX43" fmla="*/ 583985 w 1320058"/>
              <a:gd name="connsiteY43" fmla="*/ 891973 h 1372013"/>
              <a:gd name="connsiteX44" fmla="*/ 649435 w 1320058"/>
              <a:gd name="connsiteY44" fmla="*/ 841203 h 1372013"/>
              <a:gd name="connsiteX45" fmla="*/ 671872 w 1320058"/>
              <a:gd name="connsiteY45" fmla="*/ 841203 h 1372013"/>
              <a:gd name="connsiteX46" fmla="*/ 735027 w 1320058"/>
              <a:gd name="connsiteY46" fmla="*/ 890098 h 1372013"/>
              <a:gd name="connsiteX47" fmla="*/ 1049025 w 1320058"/>
              <a:gd name="connsiteY47" fmla="*/ 697357 h 1372013"/>
              <a:gd name="connsiteX48" fmla="*/ 1049025 w 1320058"/>
              <a:gd name="connsiteY48" fmla="*/ 37326 h 1372013"/>
              <a:gd name="connsiteX49" fmla="*/ 243876 w 1320058"/>
              <a:gd name="connsiteY49" fmla="*/ 0 h 1372013"/>
              <a:gd name="connsiteX50" fmla="*/ 1067691 w 1320058"/>
              <a:gd name="connsiteY50" fmla="*/ 0 h 1372013"/>
              <a:gd name="connsiteX51" fmla="*/ 1086358 w 1320058"/>
              <a:gd name="connsiteY51" fmla="*/ 18663 h 1372013"/>
              <a:gd name="connsiteX52" fmla="*/ 1086358 w 1320058"/>
              <a:gd name="connsiteY52" fmla="*/ 378919 h 1372013"/>
              <a:gd name="connsiteX53" fmla="*/ 1317061 w 1320058"/>
              <a:gd name="connsiteY53" fmla="*/ 473513 h 1372013"/>
              <a:gd name="connsiteX54" fmla="*/ 1317061 w 1320058"/>
              <a:gd name="connsiteY54" fmla="*/ 532828 h 1372013"/>
              <a:gd name="connsiteX55" fmla="*/ 1317061 w 1320058"/>
              <a:gd name="connsiteY55" fmla="*/ 1349256 h 1372013"/>
              <a:gd name="connsiteX56" fmla="*/ 1320058 w 1320058"/>
              <a:gd name="connsiteY56" fmla="*/ 1359491 h 1372013"/>
              <a:gd name="connsiteX57" fmla="*/ 1317061 w 1320058"/>
              <a:gd name="connsiteY57" fmla="*/ 1363371 h 1372013"/>
              <a:gd name="connsiteX58" fmla="*/ 1317061 w 1320058"/>
              <a:gd name="connsiteY58" fmla="*/ 1366525 h 1372013"/>
              <a:gd name="connsiteX59" fmla="*/ 1317061 w 1320058"/>
              <a:gd name="connsiteY59" fmla="*/ 1372013 h 1372013"/>
              <a:gd name="connsiteX60" fmla="*/ 0 w 1320058"/>
              <a:gd name="connsiteY60" fmla="*/ 1372013 h 1372013"/>
              <a:gd name="connsiteX61" fmla="*/ 0 w 1320058"/>
              <a:gd name="connsiteY61" fmla="*/ 1366525 h 1372013"/>
              <a:gd name="connsiteX62" fmla="*/ 0 w 1320058"/>
              <a:gd name="connsiteY62" fmla="*/ 532828 h 1372013"/>
              <a:gd name="connsiteX63" fmla="*/ 0 w 1320058"/>
              <a:gd name="connsiteY63" fmla="*/ 473513 h 1372013"/>
              <a:gd name="connsiteX64" fmla="*/ 225210 w 1320058"/>
              <a:gd name="connsiteY64" fmla="*/ 380997 h 1372013"/>
              <a:gd name="connsiteX65" fmla="*/ 225210 w 1320058"/>
              <a:gd name="connsiteY65" fmla="*/ 18663 h 1372013"/>
              <a:gd name="connsiteX66" fmla="*/ 243876 w 1320058"/>
              <a:gd name="connsiteY66" fmla="*/ 0 h 1372013"/>
              <a:gd name="connsiteX0" fmla="*/ 660654 w 1320058"/>
              <a:gd name="connsiteY0" fmla="*/ 880012 h 1372013"/>
              <a:gd name="connsiteX1" fmla="*/ 618133 w 1320058"/>
              <a:gd name="connsiteY1" fmla="*/ 912974 h 1372013"/>
              <a:gd name="connsiteX2" fmla="*/ 586629 w 1320058"/>
              <a:gd name="connsiteY2" fmla="*/ 937396 h 1372013"/>
              <a:gd name="connsiteX3" fmla="*/ 82859 w 1320058"/>
              <a:gd name="connsiteY3" fmla="*/ 1327915 h 1372013"/>
              <a:gd name="connsiteX4" fmla="*/ 1240912 w 1320058"/>
              <a:gd name="connsiteY4" fmla="*/ 1327915 h 1372013"/>
              <a:gd name="connsiteX5" fmla="*/ 732424 w 1320058"/>
              <a:gd name="connsiteY5" fmla="*/ 935411 h 1372013"/>
              <a:gd name="connsiteX6" fmla="*/ 700877 w 1320058"/>
              <a:gd name="connsiteY6" fmla="*/ 911060 h 1372013"/>
              <a:gd name="connsiteX7" fmla="*/ 660654 w 1320058"/>
              <a:gd name="connsiteY7" fmla="*/ 880012 h 1372013"/>
              <a:gd name="connsiteX8" fmla="*/ 417467 w 1320058"/>
              <a:gd name="connsiteY8" fmla="*/ 730578 h 1372013"/>
              <a:gd name="connsiteX9" fmla="*/ 905090 w 1320058"/>
              <a:gd name="connsiteY9" fmla="*/ 730578 h 1372013"/>
              <a:gd name="connsiteX10" fmla="*/ 905090 w 1320058"/>
              <a:gd name="connsiteY10" fmla="*/ 778747 h 1372013"/>
              <a:gd name="connsiteX11" fmla="*/ 417467 w 1320058"/>
              <a:gd name="connsiteY11" fmla="*/ 778747 h 1372013"/>
              <a:gd name="connsiteX12" fmla="*/ 417467 w 1320058"/>
              <a:gd name="connsiteY12" fmla="*/ 730578 h 1372013"/>
              <a:gd name="connsiteX13" fmla="*/ 1278507 w 1320058"/>
              <a:gd name="connsiteY13" fmla="*/ 600262 h 1372013"/>
              <a:gd name="connsiteX14" fmla="*/ 766523 w 1320058"/>
              <a:gd name="connsiteY14" fmla="*/ 914483 h 1372013"/>
              <a:gd name="connsiteX15" fmla="*/ 1278507 w 1320058"/>
              <a:gd name="connsiteY15" fmla="*/ 1310864 h 1372013"/>
              <a:gd name="connsiteX16" fmla="*/ 1278507 w 1320058"/>
              <a:gd name="connsiteY16" fmla="*/ 600262 h 1372013"/>
              <a:gd name="connsiteX17" fmla="*/ 37311 w 1320058"/>
              <a:gd name="connsiteY17" fmla="*/ 600262 h 1372013"/>
              <a:gd name="connsiteX18" fmla="*/ 37311 w 1320058"/>
              <a:gd name="connsiteY18" fmla="*/ 1316036 h 1372013"/>
              <a:gd name="connsiteX19" fmla="*/ 552462 w 1320058"/>
              <a:gd name="connsiteY19" fmla="*/ 916426 h 1372013"/>
              <a:gd name="connsiteX20" fmla="*/ 37311 w 1320058"/>
              <a:gd name="connsiteY20" fmla="*/ 600262 h 1372013"/>
              <a:gd name="connsiteX21" fmla="*/ 417467 w 1320058"/>
              <a:gd name="connsiteY21" fmla="*/ 587759 h 1372013"/>
              <a:gd name="connsiteX22" fmla="*/ 905090 w 1320058"/>
              <a:gd name="connsiteY22" fmla="*/ 587759 h 1372013"/>
              <a:gd name="connsiteX23" fmla="*/ 905090 w 1320058"/>
              <a:gd name="connsiteY23" fmla="*/ 635894 h 1372013"/>
              <a:gd name="connsiteX24" fmla="*/ 417467 w 1320058"/>
              <a:gd name="connsiteY24" fmla="*/ 635894 h 1372013"/>
              <a:gd name="connsiteX25" fmla="*/ 417467 w 1320058"/>
              <a:gd name="connsiteY25" fmla="*/ 587759 h 1372013"/>
              <a:gd name="connsiteX26" fmla="*/ 417467 w 1320058"/>
              <a:gd name="connsiteY26" fmla="*/ 450428 h 1372013"/>
              <a:gd name="connsiteX27" fmla="*/ 905090 w 1320058"/>
              <a:gd name="connsiteY27" fmla="*/ 450428 h 1372013"/>
              <a:gd name="connsiteX28" fmla="*/ 905090 w 1320058"/>
              <a:gd name="connsiteY28" fmla="*/ 498601 h 1372013"/>
              <a:gd name="connsiteX29" fmla="*/ 417467 w 1320058"/>
              <a:gd name="connsiteY29" fmla="*/ 498601 h 1372013"/>
              <a:gd name="connsiteX30" fmla="*/ 417467 w 1320058"/>
              <a:gd name="connsiteY30" fmla="*/ 450428 h 1372013"/>
              <a:gd name="connsiteX31" fmla="*/ 225210 w 1320058"/>
              <a:gd name="connsiteY31" fmla="*/ 421496 h 1372013"/>
              <a:gd name="connsiteX32" fmla="*/ 37311 w 1320058"/>
              <a:gd name="connsiteY32" fmla="*/ 498423 h 1372013"/>
              <a:gd name="connsiteX33" fmla="*/ 37311 w 1320058"/>
              <a:gd name="connsiteY33" fmla="*/ 555774 h 1372013"/>
              <a:gd name="connsiteX34" fmla="*/ 225210 w 1320058"/>
              <a:gd name="connsiteY34" fmla="*/ 671330 h 1372013"/>
              <a:gd name="connsiteX35" fmla="*/ 225210 w 1320058"/>
              <a:gd name="connsiteY35" fmla="*/ 421496 h 1372013"/>
              <a:gd name="connsiteX36" fmla="*/ 1086358 w 1320058"/>
              <a:gd name="connsiteY36" fmla="*/ 419756 h 1372013"/>
              <a:gd name="connsiteX37" fmla="*/ 1086358 w 1320058"/>
              <a:gd name="connsiteY37" fmla="*/ 674441 h 1372013"/>
              <a:gd name="connsiteX38" fmla="*/ 1278507 w 1320058"/>
              <a:gd name="connsiteY38" fmla="*/ 556494 h 1372013"/>
              <a:gd name="connsiteX39" fmla="*/ 1278507 w 1320058"/>
              <a:gd name="connsiteY39" fmla="*/ 498423 h 1372013"/>
              <a:gd name="connsiteX40" fmla="*/ 1086358 w 1320058"/>
              <a:gd name="connsiteY40" fmla="*/ 419756 h 1372013"/>
              <a:gd name="connsiteX41" fmla="*/ 417467 w 1320058"/>
              <a:gd name="connsiteY41" fmla="*/ 307608 h 1372013"/>
              <a:gd name="connsiteX42" fmla="*/ 905090 w 1320058"/>
              <a:gd name="connsiteY42" fmla="*/ 307608 h 1372013"/>
              <a:gd name="connsiteX43" fmla="*/ 905090 w 1320058"/>
              <a:gd name="connsiteY43" fmla="*/ 355781 h 1372013"/>
              <a:gd name="connsiteX44" fmla="*/ 417467 w 1320058"/>
              <a:gd name="connsiteY44" fmla="*/ 355781 h 1372013"/>
              <a:gd name="connsiteX45" fmla="*/ 417467 w 1320058"/>
              <a:gd name="connsiteY45" fmla="*/ 307608 h 1372013"/>
              <a:gd name="connsiteX46" fmla="*/ 417467 w 1320058"/>
              <a:gd name="connsiteY46" fmla="*/ 164791 h 1372013"/>
              <a:gd name="connsiteX47" fmla="*/ 905090 w 1320058"/>
              <a:gd name="connsiteY47" fmla="*/ 164791 h 1372013"/>
              <a:gd name="connsiteX48" fmla="*/ 905090 w 1320058"/>
              <a:gd name="connsiteY48" fmla="*/ 212964 h 1372013"/>
              <a:gd name="connsiteX49" fmla="*/ 417467 w 1320058"/>
              <a:gd name="connsiteY49" fmla="*/ 212964 h 1372013"/>
              <a:gd name="connsiteX50" fmla="*/ 417467 w 1320058"/>
              <a:gd name="connsiteY50" fmla="*/ 164791 h 1372013"/>
              <a:gd name="connsiteX51" fmla="*/ 263787 w 1320058"/>
              <a:gd name="connsiteY51" fmla="*/ 37326 h 1372013"/>
              <a:gd name="connsiteX52" fmla="*/ 263787 w 1320058"/>
              <a:gd name="connsiteY52" fmla="*/ 695055 h 1372013"/>
              <a:gd name="connsiteX53" fmla="*/ 583985 w 1320058"/>
              <a:gd name="connsiteY53" fmla="*/ 891973 h 1372013"/>
              <a:gd name="connsiteX54" fmla="*/ 649435 w 1320058"/>
              <a:gd name="connsiteY54" fmla="*/ 841203 h 1372013"/>
              <a:gd name="connsiteX55" fmla="*/ 671872 w 1320058"/>
              <a:gd name="connsiteY55" fmla="*/ 841203 h 1372013"/>
              <a:gd name="connsiteX56" fmla="*/ 735027 w 1320058"/>
              <a:gd name="connsiteY56" fmla="*/ 890098 h 1372013"/>
              <a:gd name="connsiteX57" fmla="*/ 1049025 w 1320058"/>
              <a:gd name="connsiteY57" fmla="*/ 697357 h 1372013"/>
              <a:gd name="connsiteX58" fmla="*/ 1049025 w 1320058"/>
              <a:gd name="connsiteY58" fmla="*/ 37326 h 1372013"/>
              <a:gd name="connsiteX59" fmla="*/ 263787 w 1320058"/>
              <a:gd name="connsiteY59" fmla="*/ 37326 h 1372013"/>
              <a:gd name="connsiteX60" fmla="*/ 243876 w 1320058"/>
              <a:gd name="connsiteY60" fmla="*/ 0 h 1372013"/>
              <a:gd name="connsiteX61" fmla="*/ 1067691 w 1320058"/>
              <a:gd name="connsiteY61" fmla="*/ 0 h 1372013"/>
              <a:gd name="connsiteX62" fmla="*/ 1086358 w 1320058"/>
              <a:gd name="connsiteY62" fmla="*/ 18663 h 1372013"/>
              <a:gd name="connsiteX63" fmla="*/ 1086358 w 1320058"/>
              <a:gd name="connsiteY63" fmla="*/ 378919 h 1372013"/>
              <a:gd name="connsiteX64" fmla="*/ 1317061 w 1320058"/>
              <a:gd name="connsiteY64" fmla="*/ 473513 h 1372013"/>
              <a:gd name="connsiteX65" fmla="*/ 1317061 w 1320058"/>
              <a:gd name="connsiteY65" fmla="*/ 532828 h 1372013"/>
              <a:gd name="connsiteX66" fmla="*/ 1320058 w 1320058"/>
              <a:gd name="connsiteY66" fmla="*/ 1359491 h 1372013"/>
              <a:gd name="connsiteX67" fmla="*/ 1317061 w 1320058"/>
              <a:gd name="connsiteY67" fmla="*/ 1363371 h 1372013"/>
              <a:gd name="connsiteX68" fmla="*/ 1317061 w 1320058"/>
              <a:gd name="connsiteY68" fmla="*/ 1366525 h 1372013"/>
              <a:gd name="connsiteX69" fmla="*/ 1317061 w 1320058"/>
              <a:gd name="connsiteY69" fmla="*/ 1372013 h 1372013"/>
              <a:gd name="connsiteX70" fmla="*/ 0 w 1320058"/>
              <a:gd name="connsiteY70" fmla="*/ 1372013 h 1372013"/>
              <a:gd name="connsiteX71" fmla="*/ 0 w 1320058"/>
              <a:gd name="connsiteY71" fmla="*/ 1366525 h 1372013"/>
              <a:gd name="connsiteX72" fmla="*/ 0 w 1320058"/>
              <a:gd name="connsiteY72" fmla="*/ 532828 h 1372013"/>
              <a:gd name="connsiteX73" fmla="*/ 0 w 1320058"/>
              <a:gd name="connsiteY73" fmla="*/ 473513 h 1372013"/>
              <a:gd name="connsiteX74" fmla="*/ 225210 w 1320058"/>
              <a:gd name="connsiteY74" fmla="*/ 380997 h 1372013"/>
              <a:gd name="connsiteX75" fmla="*/ 225210 w 1320058"/>
              <a:gd name="connsiteY75" fmla="*/ 18663 h 1372013"/>
              <a:gd name="connsiteX76" fmla="*/ 243876 w 1320058"/>
              <a:gd name="connsiteY76" fmla="*/ 0 h 1372013"/>
              <a:gd name="connsiteX0" fmla="*/ 660654 w 1320058"/>
              <a:gd name="connsiteY0" fmla="*/ 880012 h 1372013"/>
              <a:gd name="connsiteX1" fmla="*/ 618133 w 1320058"/>
              <a:gd name="connsiteY1" fmla="*/ 912974 h 1372013"/>
              <a:gd name="connsiteX2" fmla="*/ 586629 w 1320058"/>
              <a:gd name="connsiteY2" fmla="*/ 937396 h 1372013"/>
              <a:gd name="connsiteX3" fmla="*/ 82859 w 1320058"/>
              <a:gd name="connsiteY3" fmla="*/ 1327915 h 1372013"/>
              <a:gd name="connsiteX4" fmla="*/ 1240912 w 1320058"/>
              <a:gd name="connsiteY4" fmla="*/ 1327915 h 1372013"/>
              <a:gd name="connsiteX5" fmla="*/ 732424 w 1320058"/>
              <a:gd name="connsiteY5" fmla="*/ 935411 h 1372013"/>
              <a:gd name="connsiteX6" fmla="*/ 700877 w 1320058"/>
              <a:gd name="connsiteY6" fmla="*/ 911060 h 1372013"/>
              <a:gd name="connsiteX7" fmla="*/ 660654 w 1320058"/>
              <a:gd name="connsiteY7" fmla="*/ 880012 h 1372013"/>
              <a:gd name="connsiteX8" fmla="*/ 417467 w 1320058"/>
              <a:gd name="connsiteY8" fmla="*/ 730578 h 1372013"/>
              <a:gd name="connsiteX9" fmla="*/ 905090 w 1320058"/>
              <a:gd name="connsiteY9" fmla="*/ 730578 h 1372013"/>
              <a:gd name="connsiteX10" fmla="*/ 905090 w 1320058"/>
              <a:gd name="connsiteY10" fmla="*/ 778747 h 1372013"/>
              <a:gd name="connsiteX11" fmla="*/ 417467 w 1320058"/>
              <a:gd name="connsiteY11" fmla="*/ 778747 h 1372013"/>
              <a:gd name="connsiteX12" fmla="*/ 417467 w 1320058"/>
              <a:gd name="connsiteY12" fmla="*/ 730578 h 1372013"/>
              <a:gd name="connsiteX13" fmla="*/ 1278507 w 1320058"/>
              <a:gd name="connsiteY13" fmla="*/ 600262 h 1372013"/>
              <a:gd name="connsiteX14" fmla="*/ 766523 w 1320058"/>
              <a:gd name="connsiteY14" fmla="*/ 914483 h 1372013"/>
              <a:gd name="connsiteX15" fmla="*/ 1278507 w 1320058"/>
              <a:gd name="connsiteY15" fmla="*/ 1310864 h 1372013"/>
              <a:gd name="connsiteX16" fmla="*/ 1278507 w 1320058"/>
              <a:gd name="connsiteY16" fmla="*/ 600262 h 1372013"/>
              <a:gd name="connsiteX17" fmla="*/ 37311 w 1320058"/>
              <a:gd name="connsiteY17" fmla="*/ 600262 h 1372013"/>
              <a:gd name="connsiteX18" fmla="*/ 37311 w 1320058"/>
              <a:gd name="connsiteY18" fmla="*/ 1316036 h 1372013"/>
              <a:gd name="connsiteX19" fmla="*/ 552462 w 1320058"/>
              <a:gd name="connsiteY19" fmla="*/ 916426 h 1372013"/>
              <a:gd name="connsiteX20" fmla="*/ 37311 w 1320058"/>
              <a:gd name="connsiteY20" fmla="*/ 600262 h 1372013"/>
              <a:gd name="connsiteX21" fmla="*/ 417467 w 1320058"/>
              <a:gd name="connsiteY21" fmla="*/ 587759 h 1372013"/>
              <a:gd name="connsiteX22" fmla="*/ 905090 w 1320058"/>
              <a:gd name="connsiteY22" fmla="*/ 587759 h 1372013"/>
              <a:gd name="connsiteX23" fmla="*/ 905090 w 1320058"/>
              <a:gd name="connsiteY23" fmla="*/ 635894 h 1372013"/>
              <a:gd name="connsiteX24" fmla="*/ 417467 w 1320058"/>
              <a:gd name="connsiteY24" fmla="*/ 635894 h 1372013"/>
              <a:gd name="connsiteX25" fmla="*/ 417467 w 1320058"/>
              <a:gd name="connsiteY25" fmla="*/ 587759 h 1372013"/>
              <a:gd name="connsiteX26" fmla="*/ 417467 w 1320058"/>
              <a:gd name="connsiteY26" fmla="*/ 450428 h 1372013"/>
              <a:gd name="connsiteX27" fmla="*/ 905090 w 1320058"/>
              <a:gd name="connsiteY27" fmla="*/ 450428 h 1372013"/>
              <a:gd name="connsiteX28" fmla="*/ 905090 w 1320058"/>
              <a:gd name="connsiteY28" fmla="*/ 498601 h 1372013"/>
              <a:gd name="connsiteX29" fmla="*/ 417467 w 1320058"/>
              <a:gd name="connsiteY29" fmla="*/ 498601 h 1372013"/>
              <a:gd name="connsiteX30" fmla="*/ 417467 w 1320058"/>
              <a:gd name="connsiteY30" fmla="*/ 450428 h 1372013"/>
              <a:gd name="connsiteX31" fmla="*/ 225210 w 1320058"/>
              <a:gd name="connsiteY31" fmla="*/ 421496 h 1372013"/>
              <a:gd name="connsiteX32" fmla="*/ 37311 w 1320058"/>
              <a:gd name="connsiteY32" fmla="*/ 498423 h 1372013"/>
              <a:gd name="connsiteX33" fmla="*/ 37311 w 1320058"/>
              <a:gd name="connsiteY33" fmla="*/ 555774 h 1372013"/>
              <a:gd name="connsiteX34" fmla="*/ 225210 w 1320058"/>
              <a:gd name="connsiteY34" fmla="*/ 671330 h 1372013"/>
              <a:gd name="connsiteX35" fmla="*/ 225210 w 1320058"/>
              <a:gd name="connsiteY35" fmla="*/ 421496 h 1372013"/>
              <a:gd name="connsiteX36" fmla="*/ 1086358 w 1320058"/>
              <a:gd name="connsiteY36" fmla="*/ 419756 h 1372013"/>
              <a:gd name="connsiteX37" fmla="*/ 1086358 w 1320058"/>
              <a:gd name="connsiteY37" fmla="*/ 674441 h 1372013"/>
              <a:gd name="connsiteX38" fmla="*/ 1278507 w 1320058"/>
              <a:gd name="connsiteY38" fmla="*/ 556494 h 1372013"/>
              <a:gd name="connsiteX39" fmla="*/ 1278507 w 1320058"/>
              <a:gd name="connsiteY39" fmla="*/ 498423 h 1372013"/>
              <a:gd name="connsiteX40" fmla="*/ 1086358 w 1320058"/>
              <a:gd name="connsiteY40" fmla="*/ 419756 h 1372013"/>
              <a:gd name="connsiteX41" fmla="*/ 417467 w 1320058"/>
              <a:gd name="connsiteY41" fmla="*/ 307608 h 1372013"/>
              <a:gd name="connsiteX42" fmla="*/ 905090 w 1320058"/>
              <a:gd name="connsiteY42" fmla="*/ 307608 h 1372013"/>
              <a:gd name="connsiteX43" fmla="*/ 905090 w 1320058"/>
              <a:gd name="connsiteY43" fmla="*/ 355781 h 1372013"/>
              <a:gd name="connsiteX44" fmla="*/ 417467 w 1320058"/>
              <a:gd name="connsiteY44" fmla="*/ 355781 h 1372013"/>
              <a:gd name="connsiteX45" fmla="*/ 417467 w 1320058"/>
              <a:gd name="connsiteY45" fmla="*/ 307608 h 1372013"/>
              <a:gd name="connsiteX46" fmla="*/ 417467 w 1320058"/>
              <a:gd name="connsiteY46" fmla="*/ 164791 h 1372013"/>
              <a:gd name="connsiteX47" fmla="*/ 905090 w 1320058"/>
              <a:gd name="connsiteY47" fmla="*/ 164791 h 1372013"/>
              <a:gd name="connsiteX48" fmla="*/ 905090 w 1320058"/>
              <a:gd name="connsiteY48" fmla="*/ 212964 h 1372013"/>
              <a:gd name="connsiteX49" fmla="*/ 417467 w 1320058"/>
              <a:gd name="connsiteY49" fmla="*/ 212964 h 1372013"/>
              <a:gd name="connsiteX50" fmla="*/ 417467 w 1320058"/>
              <a:gd name="connsiteY50" fmla="*/ 164791 h 1372013"/>
              <a:gd name="connsiteX51" fmla="*/ 263787 w 1320058"/>
              <a:gd name="connsiteY51" fmla="*/ 37326 h 1372013"/>
              <a:gd name="connsiteX52" fmla="*/ 263787 w 1320058"/>
              <a:gd name="connsiteY52" fmla="*/ 695055 h 1372013"/>
              <a:gd name="connsiteX53" fmla="*/ 583985 w 1320058"/>
              <a:gd name="connsiteY53" fmla="*/ 891973 h 1372013"/>
              <a:gd name="connsiteX54" fmla="*/ 649435 w 1320058"/>
              <a:gd name="connsiteY54" fmla="*/ 841203 h 1372013"/>
              <a:gd name="connsiteX55" fmla="*/ 671872 w 1320058"/>
              <a:gd name="connsiteY55" fmla="*/ 841203 h 1372013"/>
              <a:gd name="connsiteX56" fmla="*/ 735027 w 1320058"/>
              <a:gd name="connsiteY56" fmla="*/ 890098 h 1372013"/>
              <a:gd name="connsiteX57" fmla="*/ 1049025 w 1320058"/>
              <a:gd name="connsiteY57" fmla="*/ 697357 h 1372013"/>
              <a:gd name="connsiteX58" fmla="*/ 1049025 w 1320058"/>
              <a:gd name="connsiteY58" fmla="*/ 37326 h 1372013"/>
              <a:gd name="connsiteX59" fmla="*/ 263787 w 1320058"/>
              <a:gd name="connsiteY59" fmla="*/ 37326 h 1372013"/>
              <a:gd name="connsiteX60" fmla="*/ 243876 w 1320058"/>
              <a:gd name="connsiteY60" fmla="*/ 0 h 1372013"/>
              <a:gd name="connsiteX61" fmla="*/ 1067691 w 1320058"/>
              <a:gd name="connsiteY61" fmla="*/ 0 h 1372013"/>
              <a:gd name="connsiteX62" fmla="*/ 1086358 w 1320058"/>
              <a:gd name="connsiteY62" fmla="*/ 18663 h 1372013"/>
              <a:gd name="connsiteX63" fmla="*/ 1086358 w 1320058"/>
              <a:gd name="connsiteY63" fmla="*/ 378919 h 1372013"/>
              <a:gd name="connsiteX64" fmla="*/ 1317061 w 1320058"/>
              <a:gd name="connsiteY64" fmla="*/ 473513 h 1372013"/>
              <a:gd name="connsiteX65" fmla="*/ 1317061 w 1320058"/>
              <a:gd name="connsiteY65" fmla="*/ 532828 h 1372013"/>
              <a:gd name="connsiteX66" fmla="*/ 1320058 w 1320058"/>
              <a:gd name="connsiteY66" fmla="*/ 1359491 h 1372013"/>
              <a:gd name="connsiteX67" fmla="*/ 1317061 w 1320058"/>
              <a:gd name="connsiteY67" fmla="*/ 1363371 h 1372013"/>
              <a:gd name="connsiteX68" fmla="*/ 1317061 w 1320058"/>
              <a:gd name="connsiteY68" fmla="*/ 1372013 h 1372013"/>
              <a:gd name="connsiteX69" fmla="*/ 0 w 1320058"/>
              <a:gd name="connsiteY69" fmla="*/ 1372013 h 1372013"/>
              <a:gd name="connsiteX70" fmla="*/ 0 w 1320058"/>
              <a:gd name="connsiteY70" fmla="*/ 1366525 h 1372013"/>
              <a:gd name="connsiteX71" fmla="*/ 0 w 1320058"/>
              <a:gd name="connsiteY71" fmla="*/ 532828 h 1372013"/>
              <a:gd name="connsiteX72" fmla="*/ 0 w 1320058"/>
              <a:gd name="connsiteY72" fmla="*/ 473513 h 1372013"/>
              <a:gd name="connsiteX73" fmla="*/ 225210 w 1320058"/>
              <a:gd name="connsiteY73" fmla="*/ 380997 h 1372013"/>
              <a:gd name="connsiteX74" fmla="*/ 225210 w 1320058"/>
              <a:gd name="connsiteY74" fmla="*/ 18663 h 1372013"/>
              <a:gd name="connsiteX75" fmla="*/ 243876 w 1320058"/>
              <a:gd name="connsiteY75" fmla="*/ 0 h 1372013"/>
              <a:gd name="connsiteX0" fmla="*/ 660654 w 1320058"/>
              <a:gd name="connsiteY0" fmla="*/ 880012 h 1372013"/>
              <a:gd name="connsiteX1" fmla="*/ 618133 w 1320058"/>
              <a:gd name="connsiteY1" fmla="*/ 912974 h 1372013"/>
              <a:gd name="connsiteX2" fmla="*/ 586629 w 1320058"/>
              <a:gd name="connsiteY2" fmla="*/ 937396 h 1372013"/>
              <a:gd name="connsiteX3" fmla="*/ 82859 w 1320058"/>
              <a:gd name="connsiteY3" fmla="*/ 1327915 h 1372013"/>
              <a:gd name="connsiteX4" fmla="*/ 1240912 w 1320058"/>
              <a:gd name="connsiteY4" fmla="*/ 1327915 h 1372013"/>
              <a:gd name="connsiteX5" fmla="*/ 732424 w 1320058"/>
              <a:gd name="connsiteY5" fmla="*/ 935411 h 1372013"/>
              <a:gd name="connsiteX6" fmla="*/ 700877 w 1320058"/>
              <a:gd name="connsiteY6" fmla="*/ 911060 h 1372013"/>
              <a:gd name="connsiteX7" fmla="*/ 660654 w 1320058"/>
              <a:gd name="connsiteY7" fmla="*/ 880012 h 1372013"/>
              <a:gd name="connsiteX8" fmla="*/ 417467 w 1320058"/>
              <a:gd name="connsiteY8" fmla="*/ 730578 h 1372013"/>
              <a:gd name="connsiteX9" fmla="*/ 905090 w 1320058"/>
              <a:gd name="connsiteY9" fmla="*/ 730578 h 1372013"/>
              <a:gd name="connsiteX10" fmla="*/ 905090 w 1320058"/>
              <a:gd name="connsiteY10" fmla="*/ 778747 h 1372013"/>
              <a:gd name="connsiteX11" fmla="*/ 417467 w 1320058"/>
              <a:gd name="connsiteY11" fmla="*/ 778747 h 1372013"/>
              <a:gd name="connsiteX12" fmla="*/ 417467 w 1320058"/>
              <a:gd name="connsiteY12" fmla="*/ 730578 h 1372013"/>
              <a:gd name="connsiteX13" fmla="*/ 1278507 w 1320058"/>
              <a:gd name="connsiteY13" fmla="*/ 600262 h 1372013"/>
              <a:gd name="connsiteX14" fmla="*/ 766523 w 1320058"/>
              <a:gd name="connsiteY14" fmla="*/ 914483 h 1372013"/>
              <a:gd name="connsiteX15" fmla="*/ 1278507 w 1320058"/>
              <a:gd name="connsiteY15" fmla="*/ 1310864 h 1372013"/>
              <a:gd name="connsiteX16" fmla="*/ 1278507 w 1320058"/>
              <a:gd name="connsiteY16" fmla="*/ 600262 h 1372013"/>
              <a:gd name="connsiteX17" fmla="*/ 37311 w 1320058"/>
              <a:gd name="connsiteY17" fmla="*/ 600262 h 1372013"/>
              <a:gd name="connsiteX18" fmla="*/ 37311 w 1320058"/>
              <a:gd name="connsiteY18" fmla="*/ 1316036 h 1372013"/>
              <a:gd name="connsiteX19" fmla="*/ 552462 w 1320058"/>
              <a:gd name="connsiteY19" fmla="*/ 916426 h 1372013"/>
              <a:gd name="connsiteX20" fmla="*/ 37311 w 1320058"/>
              <a:gd name="connsiteY20" fmla="*/ 600262 h 1372013"/>
              <a:gd name="connsiteX21" fmla="*/ 417467 w 1320058"/>
              <a:gd name="connsiteY21" fmla="*/ 587759 h 1372013"/>
              <a:gd name="connsiteX22" fmla="*/ 905090 w 1320058"/>
              <a:gd name="connsiteY22" fmla="*/ 587759 h 1372013"/>
              <a:gd name="connsiteX23" fmla="*/ 905090 w 1320058"/>
              <a:gd name="connsiteY23" fmla="*/ 635894 h 1372013"/>
              <a:gd name="connsiteX24" fmla="*/ 417467 w 1320058"/>
              <a:gd name="connsiteY24" fmla="*/ 635894 h 1372013"/>
              <a:gd name="connsiteX25" fmla="*/ 417467 w 1320058"/>
              <a:gd name="connsiteY25" fmla="*/ 587759 h 1372013"/>
              <a:gd name="connsiteX26" fmla="*/ 417467 w 1320058"/>
              <a:gd name="connsiteY26" fmla="*/ 450428 h 1372013"/>
              <a:gd name="connsiteX27" fmla="*/ 905090 w 1320058"/>
              <a:gd name="connsiteY27" fmla="*/ 450428 h 1372013"/>
              <a:gd name="connsiteX28" fmla="*/ 905090 w 1320058"/>
              <a:gd name="connsiteY28" fmla="*/ 498601 h 1372013"/>
              <a:gd name="connsiteX29" fmla="*/ 417467 w 1320058"/>
              <a:gd name="connsiteY29" fmla="*/ 498601 h 1372013"/>
              <a:gd name="connsiteX30" fmla="*/ 417467 w 1320058"/>
              <a:gd name="connsiteY30" fmla="*/ 450428 h 1372013"/>
              <a:gd name="connsiteX31" fmla="*/ 225210 w 1320058"/>
              <a:gd name="connsiteY31" fmla="*/ 421496 h 1372013"/>
              <a:gd name="connsiteX32" fmla="*/ 37311 w 1320058"/>
              <a:gd name="connsiteY32" fmla="*/ 498423 h 1372013"/>
              <a:gd name="connsiteX33" fmla="*/ 37311 w 1320058"/>
              <a:gd name="connsiteY33" fmla="*/ 555774 h 1372013"/>
              <a:gd name="connsiteX34" fmla="*/ 225210 w 1320058"/>
              <a:gd name="connsiteY34" fmla="*/ 671330 h 1372013"/>
              <a:gd name="connsiteX35" fmla="*/ 225210 w 1320058"/>
              <a:gd name="connsiteY35" fmla="*/ 421496 h 1372013"/>
              <a:gd name="connsiteX36" fmla="*/ 1086358 w 1320058"/>
              <a:gd name="connsiteY36" fmla="*/ 419756 h 1372013"/>
              <a:gd name="connsiteX37" fmla="*/ 1086358 w 1320058"/>
              <a:gd name="connsiteY37" fmla="*/ 674441 h 1372013"/>
              <a:gd name="connsiteX38" fmla="*/ 1278507 w 1320058"/>
              <a:gd name="connsiteY38" fmla="*/ 556494 h 1372013"/>
              <a:gd name="connsiteX39" fmla="*/ 1278507 w 1320058"/>
              <a:gd name="connsiteY39" fmla="*/ 498423 h 1372013"/>
              <a:gd name="connsiteX40" fmla="*/ 1086358 w 1320058"/>
              <a:gd name="connsiteY40" fmla="*/ 419756 h 1372013"/>
              <a:gd name="connsiteX41" fmla="*/ 417467 w 1320058"/>
              <a:gd name="connsiteY41" fmla="*/ 307608 h 1372013"/>
              <a:gd name="connsiteX42" fmla="*/ 905090 w 1320058"/>
              <a:gd name="connsiteY42" fmla="*/ 307608 h 1372013"/>
              <a:gd name="connsiteX43" fmla="*/ 905090 w 1320058"/>
              <a:gd name="connsiteY43" fmla="*/ 355781 h 1372013"/>
              <a:gd name="connsiteX44" fmla="*/ 417467 w 1320058"/>
              <a:gd name="connsiteY44" fmla="*/ 355781 h 1372013"/>
              <a:gd name="connsiteX45" fmla="*/ 417467 w 1320058"/>
              <a:gd name="connsiteY45" fmla="*/ 307608 h 1372013"/>
              <a:gd name="connsiteX46" fmla="*/ 417467 w 1320058"/>
              <a:gd name="connsiteY46" fmla="*/ 164791 h 1372013"/>
              <a:gd name="connsiteX47" fmla="*/ 905090 w 1320058"/>
              <a:gd name="connsiteY47" fmla="*/ 164791 h 1372013"/>
              <a:gd name="connsiteX48" fmla="*/ 905090 w 1320058"/>
              <a:gd name="connsiteY48" fmla="*/ 212964 h 1372013"/>
              <a:gd name="connsiteX49" fmla="*/ 417467 w 1320058"/>
              <a:gd name="connsiteY49" fmla="*/ 212964 h 1372013"/>
              <a:gd name="connsiteX50" fmla="*/ 417467 w 1320058"/>
              <a:gd name="connsiteY50" fmla="*/ 164791 h 1372013"/>
              <a:gd name="connsiteX51" fmla="*/ 263787 w 1320058"/>
              <a:gd name="connsiteY51" fmla="*/ 37326 h 1372013"/>
              <a:gd name="connsiteX52" fmla="*/ 263787 w 1320058"/>
              <a:gd name="connsiteY52" fmla="*/ 695055 h 1372013"/>
              <a:gd name="connsiteX53" fmla="*/ 583985 w 1320058"/>
              <a:gd name="connsiteY53" fmla="*/ 891973 h 1372013"/>
              <a:gd name="connsiteX54" fmla="*/ 649435 w 1320058"/>
              <a:gd name="connsiteY54" fmla="*/ 841203 h 1372013"/>
              <a:gd name="connsiteX55" fmla="*/ 671872 w 1320058"/>
              <a:gd name="connsiteY55" fmla="*/ 841203 h 1372013"/>
              <a:gd name="connsiteX56" fmla="*/ 735027 w 1320058"/>
              <a:gd name="connsiteY56" fmla="*/ 890098 h 1372013"/>
              <a:gd name="connsiteX57" fmla="*/ 1049025 w 1320058"/>
              <a:gd name="connsiteY57" fmla="*/ 697357 h 1372013"/>
              <a:gd name="connsiteX58" fmla="*/ 1049025 w 1320058"/>
              <a:gd name="connsiteY58" fmla="*/ 37326 h 1372013"/>
              <a:gd name="connsiteX59" fmla="*/ 263787 w 1320058"/>
              <a:gd name="connsiteY59" fmla="*/ 37326 h 1372013"/>
              <a:gd name="connsiteX60" fmla="*/ 243876 w 1320058"/>
              <a:gd name="connsiteY60" fmla="*/ 0 h 1372013"/>
              <a:gd name="connsiteX61" fmla="*/ 1067691 w 1320058"/>
              <a:gd name="connsiteY61" fmla="*/ 0 h 1372013"/>
              <a:gd name="connsiteX62" fmla="*/ 1086358 w 1320058"/>
              <a:gd name="connsiteY62" fmla="*/ 18663 h 1372013"/>
              <a:gd name="connsiteX63" fmla="*/ 1086358 w 1320058"/>
              <a:gd name="connsiteY63" fmla="*/ 378919 h 1372013"/>
              <a:gd name="connsiteX64" fmla="*/ 1317061 w 1320058"/>
              <a:gd name="connsiteY64" fmla="*/ 473513 h 1372013"/>
              <a:gd name="connsiteX65" fmla="*/ 1317061 w 1320058"/>
              <a:gd name="connsiteY65" fmla="*/ 532828 h 1372013"/>
              <a:gd name="connsiteX66" fmla="*/ 1320058 w 1320058"/>
              <a:gd name="connsiteY66" fmla="*/ 1359491 h 1372013"/>
              <a:gd name="connsiteX67" fmla="*/ 1317061 w 1320058"/>
              <a:gd name="connsiteY67" fmla="*/ 1372013 h 1372013"/>
              <a:gd name="connsiteX68" fmla="*/ 0 w 1320058"/>
              <a:gd name="connsiteY68" fmla="*/ 1372013 h 1372013"/>
              <a:gd name="connsiteX69" fmla="*/ 0 w 1320058"/>
              <a:gd name="connsiteY69" fmla="*/ 1366525 h 1372013"/>
              <a:gd name="connsiteX70" fmla="*/ 0 w 1320058"/>
              <a:gd name="connsiteY70" fmla="*/ 532828 h 1372013"/>
              <a:gd name="connsiteX71" fmla="*/ 0 w 1320058"/>
              <a:gd name="connsiteY71" fmla="*/ 473513 h 1372013"/>
              <a:gd name="connsiteX72" fmla="*/ 225210 w 1320058"/>
              <a:gd name="connsiteY72" fmla="*/ 380997 h 1372013"/>
              <a:gd name="connsiteX73" fmla="*/ 225210 w 1320058"/>
              <a:gd name="connsiteY73" fmla="*/ 18663 h 1372013"/>
              <a:gd name="connsiteX74" fmla="*/ 243876 w 1320058"/>
              <a:gd name="connsiteY74" fmla="*/ 0 h 1372013"/>
              <a:gd name="connsiteX0" fmla="*/ 660654 w 1317061"/>
              <a:gd name="connsiteY0" fmla="*/ 880012 h 1372013"/>
              <a:gd name="connsiteX1" fmla="*/ 618133 w 1317061"/>
              <a:gd name="connsiteY1" fmla="*/ 912974 h 1372013"/>
              <a:gd name="connsiteX2" fmla="*/ 586629 w 1317061"/>
              <a:gd name="connsiteY2" fmla="*/ 937396 h 1372013"/>
              <a:gd name="connsiteX3" fmla="*/ 82859 w 1317061"/>
              <a:gd name="connsiteY3" fmla="*/ 1327915 h 1372013"/>
              <a:gd name="connsiteX4" fmla="*/ 1240912 w 1317061"/>
              <a:gd name="connsiteY4" fmla="*/ 1327915 h 1372013"/>
              <a:gd name="connsiteX5" fmla="*/ 732424 w 1317061"/>
              <a:gd name="connsiteY5" fmla="*/ 935411 h 1372013"/>
              <a:gd name="connsiteX6" fmla="*/ 700877 w 1317061"/>
              <a:gd name="connsiteY6" fmla="*/ 911060 h 1372013"/>
              <a:gd name="connsiteX7" fmla="*/ 660654 w 1317061"/>
              <a:gd name="connsiteY7" fmla="*/ 880012 h 1372013"/>
              <a:gd name="connsiteX8" fmla="*/ 417467 w 1317061"/>
              <a:gd name="connsiteY8" fmla="*/ 730578 h 1372013"/>
              <a:gd name="connsiteX9" fmla="*/ 905090 w 1317061"/>
              <a:gd name="connsiteY9" fmla="*/ 730578 h 1372013"/>
              <a:gd name="connsiteX10" fmla="*/ 905090 w 1317061"/>
              <a:gd name="connsiteY10" fmla="*/ 778747 h 1372013"/>
              <a:gd name="connsiteX11" fmla="*/ 417467 w 1317061"/>
              <a:gd name="connsiteY11" fmla="*/ 778747 h 1372013"/>
              <a:gd name="connsiteX12" fmla="*/ 417467 w 1317061"/>
              <a:gd name="connsiteY12" fmla="*/ 730578 h 1372013"/>
              <a:gd name="connsiteX13" fmla="*/ 1278507 w 1317061"/>
              <a:gd name="connsiteY13" fmla="*/ 600262 h 1372013"/>
              <a:gd name="connsiteX14" fmla="*/ 766523 w 1317061"/>
              <a:gd name="connsiteY14" fmla="*/ 914483 h 1372013"/>
              <a:gd name="connsiteX15" fmla="*/ 1278507 w 1317061"/>
              <a:gd name="connsiteY15" fmla="*/ 1310864 h 1372013"/>
              <a:gd name="connsiteX16" fmla="*/ 1278507 w 1317061"/>
              <a:gd name="connsiteY16" fmla="*/ 600262 h 1372013"/>
              <a:gd name="connsiteX17" fmla="*/ 37311 w 1317061"/>
              <a:gd name="connsiteY17" fmla="*/ 600262 h 1372013"/>
              <a:gd name="connsiteX18" fmla="*/ 37311 w 1317061"/>
              <a:gd name="connsiteY18" fmla="*/ 1316036 h 1372013"/>
              <a:gd name="connsiteX19" fmla="*/ 552462 w 1317061"/>
              <a:gd name="connsiteY19" fmla="*/ 916426 h 1372013"/>
              <a:gd name="connsiteX20" fmla="*/ 37311 w 1317061"/>
              <a:gd name="connsiteY20" fmla="*/ 600262 h 1372013"/>
              <a:gd name="connsiteX21" fmla="*/ 417467 w 1317061"/>
              <a:gd name="connsiteY21" fmla="*/ 587759 h 1372013"/>
              <a:gd name="connsiteX22" fmla="*/ 905090 w 1317061"/>
              <a:gd name="connsiteY22" fmla="*/ 587759 h 1372013"/>
              <a:gd name="connsiteX23" fmla="*/ 905090 w 1317061"/>
              <a:gd name="connsiteY23" fmla="*/ 635894 h 1372013"/>
              <a:gd name="connsiteX24" fmla="*/ 417467 w 1317061"/>
              <a:gd name="connsiteY24" fmla="*/ 635894 h 1372013"/>
              <a:gd name="connsiteX25" fmla="*/ 417467 w 1317061"/>
              <a:gd name="connsiteY25" fmla="*/ 587759 h 1372013"/>
              <a:gd name="connsiteX26" fmla="*/ 417467 w 1317061"/>
              <a:gd name="connsiteY26" fmla="*/ 450428 h 1372013"/>
              <a:gd name="connsiteX27" fmla="*/ 905090 w 1317061"/>
              <a:gd name="connsiteY27" fmla="*/ 450428 h 1372013"/>
              <a:gd name="connsiteX28" fmla="*/ 905090 w 1317061"/>
              <a:gd name="connsiteY28" fmla="*/ 498601 h 1372013"/>
              <a:gd name="connsiteX29" fmla="*/ 417467 w 1317061"/>
              <a:gd name="connsiteY29" fmla="*/ 498601 h 1372013"/>
              <a:gd name="connsiteX30" fmla="*/ 417467 w 1317061"/>
              <a:gd name="connsiteY30" fmla="*/ 450428 h 1372013"/>
              <a:gd name="connsiteX31" fmla="*/ 225210 w 1317061"/>
              <a:gd name="connsiteY31" fmla="*/ 421496 h 1372013"/>
              <a:gd name="connsiteX32" fmla="*/ 37311 w 1317061"/>
              <a:gd name="connsiteY32" fmla="*/ 498423 h 1372013"/>
              <a:gd name="connsiteX33" fmla="*/ 37311 w 1317061"/>
              <a:gd name="connsiteY33" fmla="*/ 555774 h 1372013"/>
              <a:gd name="connsiteX34" fmla="*/ 225210 w 1317061"/>
              <a:gd name="connsiteY34" fmla="*/ 671330 h 1372013"/>
              <a:gd name="connsiteX35" fmla="*/ 225210 w 1317061"/>
              <a:gd name="connsiteY35" fmla="*/ 421496 h 1372013"/>
              <a:gd name="connsiteX36" fmla="*/ 1086358 w 1317061"/>
              <a:gd name="connsiteY36" fmla="*/ 419756 h 1372013"/>
              <a:gd name="connsiteX37" fmla="*/ 1086358 w 1317061"/>
              <a:gd name="connsiteY37" fmla="*/ 674441 h 1372013"/>
              <a:gd name="connsiteX38" fmla="*/ 1278507 w 1317061"/>
              <a:gd name="connsiteY38" fmla="*/ 556494 h 1372013"/>
              <a:gd name="connsiteX39" fmla="*/ 1278507 w 1317061"/>
              <a:gd name="connsiteY39" fmla="*/ 498423 h 1372013"/>
              <a:gd name="connsiteX40" fmla="*/ 1086358 w 1317061"/>
              <a:gd name="connsiteY40" fmla="*/ 419756 h 1372013"/>
              <a:gd name="connsiteX41" fmla="*/ 417467 w 1317061"/>
              <a:gd name="connsiteY41" fmla="*/ 307608 h 1372013"/>
              <a:gd name="connsiteX42" fmla="*/ 905090 w 1317061"/>
              <a:gd name="connsiteY42" fmla="*/ 307608 h 1372013"/>
              <a:gd name="connsiteX43" fmla="*/ 905090 w 1317061"/>
              <a:gd name="connsiteY43" fmla="*/ 355781 h 1372013"/>
              <a:gd name="connsiteX44" fmla="*/ 417467 w 1317061"/>
              <a:gd name="connsiteY44" fmla="*/ 355781 h 1372013"/>
              <a:gd name="connsiteX45" fmla="*/ 417467 w 1317061"/>
              <a:gd name="connsiteY45" fmla="*/ 307608 h 1372013"/>
              <a:gd name="connsiteX46" fmla="*/ 417467 w 1317061"/>
              <a:gd name="connsiteY46" fmla="*/ 164791 h 1372013"/>
              <a:gd name="connsiteX47" fmla="*/ 905090 w 1317061"/>
              <a:gd name="connsiteY47" fmla="*/ 164791 h 1372013"/>
              <a:gd name="connsiteX48" fmla="*/ 905090 w 1317061"/>
              <a:gd name="connsiteY48" fmla="*/ 212964 h 1372013"/>
              <a:gd name="connsiteX49" fmla="*/ 417467 w 1317061"/>
              <a:gd name="connsiteY49" fmla="*/ 212964 h 1372013"/>
              <a:gd name="connsiteX50" fmla="*/ 417467 w 1317061"/>
              <a:gd name="connsiteY50" fmla="*/ 164791 h 1372013"/>
              <a:gd name="connsiteX51" fmla="*/ 263787 w 1317061"/>
              <a:gd name="connsiteY51" fmla="*/ 37326 h 1372013"/>
              <a:gd name="connsiteX52" fmla="*/ 263787 w 1317061"/>
              <a:gd name="connsiteY52" fmla="*/ 695055 h 1372013"/>
              <a:gd name="connsiteX53" fmla="*/ 583985 w 1317061"/>
              <a:gd name="connsiteY53" fmla="*/ 891973 h 1372013"/>
              <a:gd name="connsiteX54" fmla="*/ 649435 w 1317061"/>
              <a:gd name="connsiteY54" fmla="*/ 841203 h 1372013"/>
              <a:gd name="connsiteX55" fmla="*/ 671872 w 1317061"/>
              <a:gd name="connsiteY55" fmla="*/ 841203 h 1372013"/>
              <a:gd name="connsiteX56" fmla="*/ 735027 w 1317061"/>
              <a:gd name="connsiteY56" fmla="*/ 890098 h 1372013"/>
              <a:gd name="connsiteX57" fmla="*/ 1049025 w 1317061"/>
              <a:gd name="connsiteY57" fmla="*/ 697357 h 1372013"/>
              <a:gd name="connsiteX58" fmla="*/ 1049025 w 1317061"/>
              <a:gd name="connsiteY58" fmla="*/ 37326 h 1372013"/>
              <a:gd name="connsiteX59" fmla="*/ 263787 w 1317061"/>
              <a:gd name="connsiteY59" fmla="*/ 37326 h 1372013"/>
              <a:gd name="connsiteX60" fmla="*/ 243876 w 1317061"/>
              <a:gd name="connsiteY60" fmla="*/ 0 h 1372013"/>
              <a:gd name="connsiteX61" fmla="*/ 1067691 w 1317061"/>
              <a:gd name="connsiteY61" fmla="*/ 0 h 1372013"/>
              <a:gd name="connsiteX62" fmla="*/ 1086358 w 1317061"/>
              <a:gd name="connsiteY62" fmla="*/ 18663 h 1372013"/>
              <a:gd name="connsiteX63" fmla="*/ 1086358 w 1317061"/>
              <a:gd name="connsiteY63" fmla="*/ 378919 h 1372013"/>
              <a:gd name="connsiteX64" fmla="*/ 1317061 w 1317061"/>
              <a:gd name="connsiteY64" fmla="*/ 473513 h 1372013"/>
              <a:gd name="connsiteX65" fmla="*/ 1317061 w 1317061"/>
              <a:gd name="connsiteY65" fmla="*/ 532828 h 1372013"/>
              <a:gd name="connsiteX66" fmla="*/ 1317061 w 1317061"/>
              <a:gd name="connsiteY66" fmla="*/ 1372013 h 1372013"/>
              <a:gd name="connsiteX67" fmla="*/ 0 w 1317061"/>
              <a:gd name="connsiteY67" fmla="*/ 1372013 h 1372013"/>
              <a:gd name="connsiteX68" fmla="*/ 0 w 1317061"/>
              <a:gd name="connsiteY68" fmla="*/ 1366525 h 1372013"/>
              <a:gd name="connsiteX69" fmla="*/ 0 w 1317061"/>
              <a:gd name="connsiteY69" fmla="*/ 532828 h 1372013"/>
              <a:gd name="connsiteX70" fmla="*/ 0 w 1317061"/>
              <a:gd name="connsiteY70" fmla="*/ 473513 h 1372013"/>
              <a:gd name="connsiteX71" fmla="*/ 225210 w 1317061"/>
              <a:gd name="connsiteY71" fmla="*/ 380997 h 1372013"/>
              <a:gd name="connsiteX72" fmla="*/ 225210 w 1317061"/>
              <a:gd name="connsiteY72" fmla="*/ 18663 h 1372013"/>
              <a:gd name="connsiteX73" fmla="*/ 243876 w 1317061"/>
              <a:gd name="connsiteY73" fmla="*/ 0 h 1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317061" h="1372013">
                <a:moveTo>
                  <a:pt x="660654" y="880012"/>
                </a:moveTo>
                <a:lnTo>
                  <a:pt x="618133" y="912974"/>
                </a:lnTo>
                <a:lnTo>
                  <a:pt x="586629" y="937396"/>
                </a:lnTo>
                <a:lnTo>
                  <a:pt x="82859" y="1327915"/>
                </a:lnTo>
                <a:lnTo>
                  <a:pt x="1240912" y="1327915"/>
                </a:lnTo>
                <a:lnTo>
                  <a:pt x="732424" y="935411"/>
                </a:lnTo>
                <a:lnTo>
                  <a:pt x="700877" y="911060"/>
                </a:lnTo>
                <a:lnTo>
                  <a:pt x="660654" y="880012"/>
                </a:lnTo>
                <a:close/>
                <a:moveTo>
                  <a:pt x="417467" y="730578"/>
                </a:moveTo>
                <a:lnTo>
                  <a:pt x="905090" y="730578"/>
                </a:lnTo>
                <a:lnTo>
                  <a:pt x="905090" y="778747"/>
                </a:lnTo>
                <a:lnTo>
                  <a:pt x="417467" y="778747"/>
                </a:lnTo>
                <a:lnTo>
                  <a:pt x="417467" y="730578"/>
                </a:lnTo>
                <a:close/>
                <a:moveTo>
                  <a:pt x="1278507" y="600262"/>
                </a:moveTo>
                <a:lnTo>
                  <a:pt x="766523" y="914483"/>
                </a:lnTo>
                <a:lnTo>
                  <a:pt x="1278507" y="1310864"/>
                </a:lnTo>
                <a:lnTo>
                  <a:pt x="1278507" y="600262"/>
                </a:lnTo>
                <a:close/>
                <a:moveTo>
                  <a:pt x="37311" y="600262"/>
                </a:moveTo>
                <a:lnTo>
                  <a:pt x="37311" y="1316036"/>
                </a:lnTo>
                <a:lnTo>
                  <a:pt x="552462" y="916426"/>
                </a:lnTo>
                <a:lnTo>
                  <a:pt x="37311" y="600262"/>
                </a:lnTo>
                <a:close/>
                <a:moveTo>
                  <a:pt x="417467" y="587759"/>
                </a:moveTo>
                <a:lnTo>
                  <a:pt x="905090" y="587759"/>
                </a:lnTo>
                <a:lnTo>
                  <a:pt x="905090" y="635894"/>
                </a:lnTo>
                <a:lnTo>
                  <a:pt x="417467" y="635894"/>
                </a:lnTo>
                <a:lnTo>
                  <a:pt x="417467" y="587759"/>
                </a:lnTo>
                <a:close/>
                <a:moveTo>
                  <a:pt x="417467" y="450428"/>
                </a:moveTo>
                <a:lnTo>
                  <a:pt x="905090" y="450428"/>
                </a:lnTo>
                <a:lnTo>
                  <a:pt x="905090" y="498601"/>
                </a:lnTo>
                <a:lnTo>
                  <a:pt x="417467" y="498601"/>
                </a:lnTo>
                <a:lnTo>
                  <a:pt x="417467" y="450428"/>
                </a:lnTo>
                <a:close/>
                <a:moveTo>
                  <a:pt x="225210" y="421496"/>
                </a:moveTo>
                <a:lnTo>
                  <a:pt x="37311" y="498423"/>
                </a:lnTo>
                <a:lnTo>
                  <a:pt x="37311" y="555774"/>
                </a:lnTo>
                <a:lnTo>
                  <a:pt x="225210" y="671330"/>
                </a:lnTo>
                <a:lnTo>
                  <a:pt x="225210" y="421496"/>
                </a:lnTo>
                <a:close/>
                <a:moveTo>
                  <a:pt x="1086358" y="419756"/>
                </a:moveTo>
                <a:lnTo>
                  <a:pt x="1086358" y="674441"/>
                </a:lnTo>
                <a:lnTo>
                  <a:pt x="1278507" y="556494"/>
                </a:lnTo>
                <a:lnTo>
                  <a:pt x="1278507" y="498423"/>
                </a:lnTo>
                <a:lnTo>
                  <a:pt x="1086358" y="419756"/>
                </a:lnTo>
                <a:close/>
                <a:moveTo>
                  <a:pt x="417467" y="307608"/>
                </a:moveTo>
                <a:lnTo>
                  <a:pt x="905090" y="307608"/>
                </a:lnTo>
                <a:lnTo>
                  <a:pt x="905090" y="355781"/>
                </a:lnTo>
                <a:lnTo>
                  <a:pt x="417467" y="355781"/>
                </a:lnTo>
                <a:lnTo>
                  <a:pt x="417467" y="307608"/>
                </a:lnTo>
                <a:close/>
                <a:moveTo>
                  <a:pt x="417467" y="164791"/>
                </a:moveTo>
                <a:lnTo>
                  <a:pt x="905090" y="164791"/>
                </a:lnTo>
                <a:lnTo>
                  <a:pt x="905090" y="212964"/>
                </a:lnTo>
                <a:lnTo>
                  <a:pt x="417467" y="212964"/>
                </a:lnTo>
                <a:lnTo>
                  <a:pt x="417467" y="164791"/>
                </a:lnTo>
                <a:close/>
                <a:moveTo>
                  <a:pt x="263787" y="37326"/>
                </a:moveTo>
                <a:lnTo>
                  <a:pt x="263787" y="695055"/>
                </a:lnTo>
                <a:lnTo>
                  <a:pt x="583985" y="891973"/>
                </a:lnTo>
                <a:lnTo>
                  <a:pt x="649435" y="841203"/>
                </a:lnTo>
                <a:cubicBezTo>
                  <a:pt x="655667" y="834943"/>
                  <a:pt x="666886" y="834943"/>
                  <a:pt x="671872" y="841203"/>
                </a:cubicBezTo>
                <a:lnTo>
                  <a:pt x="735027" y="890098"/>
                </a:lnTo>
                <a:lnTo>
                  <a:pt x="1049025" y="697357"/>
                </a:lnTo>
                <a:lnTo>
                  <a:pt x="1049025" y="37326"/>
                </a:lnTo>
                <a:lnTo>
                  <a:pt x="263787" y="37326"/>
                </a:lnTo>
                <a:close/>
                <a:moveTo>
                  <a:pt x="243876" y="0"/>
                </a:moveTo>
                <a:lnTo>
                  <a:pt x="1067691" y="0"/>
                </a:lnTo>
                <a:cubicBezTo>
                  <a:pt x="1078891" y="0"/>
                  <a:pt x="1086358" y="7465"/>
                  <a:pt x="1086358" y="18663"/>
                </a:cubicBezTo>
                <a:lnTo>
                  <a:pt x="1086358" y="378919"/>
                </a:lnTo>
                <a:lnTo>
                  <a:pt x="1317061" y="473513"/>
                </a:lnTo>
                <a:lnTo>
                  <a:pt x="1317061" y="532828"/>
                </a:lnTo>
                <a:lnTo>
                  <a:pt x="1317061" y="1372013"/>
                </a:lnTo>
                <a:lnTo>
                  <a:pt x="0" y="1372013"/>
                </a:lnTo>
                <a:lnTo>
                  <a:pt x="0" y="1366525"/>
                </a:lnTo>
                <a:lnTo>
                  <a:pt x="0" y="532828"/>
                </a:lnTo>
                <a:lnTo>
                  <a:pt x="0" y="473513"/>
                </a:lnTo>
                <a:lnTo>
                  <a:pt x="225210" y="380997"/>
                </a:lnTo>
                <a:lnTo>
                  <a:pt x="225210" y="18663"/>
                </a:lnTo>
                <a:cubicBezTo>
                  <a:pt x="225210" y="7465"/>
                  <a:pt x="233921" y="0"/>
                  <a:pt x="243876" y="0"/>
                </a:cubicBezTo>
                <a:close/>
              </a:path>
            </a:pathLst>
          </a:custGeom>
          <a:solidFill>
            <a:srgbClr val="123A5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59" name="object 59">
            <a:extLst>
              <a:ext uri="{FF2B5EF4-FFF2-40B4-BE49-F238E27FC236}">
                <a16:creationId xmlns:a16="http://schemas.microsoft.com/office/drawing/2014/main" id="{DC08D8F6-3158-025D-49C2-C40FF8BED1E2}"/>
              </a:ext>
            </a:extLst>
          </p:cNvPr>
          <p:cNvSpPr txBox="1"/>
          <p:nvPr/>
        </p:nvSpPr>
        <p:spPr>
          <a:xfrm>
            <a:off x="155175" y="1025464"/>
            <a:ext cx="3351106" cy="557844"/>
          </a:xfrm>
          <a:prstGeom prst="rect">
            <a:avLst/>
          </a:prstGeom>
          <a:solidFill>
            <a:schemeClr val="tx2">
              <a:lumMod val="50000"/>
            </a:schemeClr>
          </a:solidFill>
        </p:spPr>
        <p:txBody>
          <a:bodyPr vert="horz" wrap="square" lIns="0" tIns="64769" rIns="0" bIns="0" rtlCol="0">
            <a:spAutoFit/>
          </a:bodyPr>
          <a:lstStyle/>
          <a:p>
            <a:pPr algn="ctr" fontAlgn="auto">
              <a:spcBef>
                <a:spcPts val="509"/>
              </a:spcBef>
              <a:spcAft>
                <a:spcPts val="0"/>
              </a:spcAft>
            </a:pPr>
            <a:r>
              <a:rPr lang="en-CA" sz="1600" b="1" spc="-10" dirty="0">
                <a:solidFill>
                  <a:schemeClr val="bg1"/>
                </a:solidFill>
                <a:latin typeface="Poppins" panose="00000500000000000000" pitchFamily="2" charset="0"/>
              </a:rPr>
              <a:t>Common reasons taxpayers contact the Agency</a:t>
            </a:r>
          </a:p>
        </p:txBody>
      </p:sp>
      <p:sp>
        <p:nvSpPr>
          <p:cNvPr id="262" name="TextBox 261">
            <a:extLst>
              <a:ext uri="{FF2B5EF4-FFF2-40B4-BE49-F238E27FC236}">
                <a16:creationId xmlns:a16="http://schemas.microsoft.com/office/drawing/2014/main" id="{D88C64D0-2901-7234-031C-3855B1CB1A12}"/>
              </a:ext>
            </a:extLst>
          </p:cNvPr>
          <p:cNvSpPr txBox="1"/>
          <p:nvPr/>
        </p:nvSpPr>
        <p:spPr>
          <a:xfrm>
            <a:off x="1042115" y="4431644"/>
            <a:ext cx="2680049" cy="738664"/>
          </a:xfrm>
          <a:prstGeom prst="rect">
            <a:avLst/>
          </a:prstGeom>
          <a:noFill/>
        </p:spPr>
        <p:txBody>
          <a:bodyPr wrap="square" rtlCol="0" anchor="b">
            <a:spAutoFit/>
          </a:bodyPr>
          <a:lstStyle/>
          <a:p>
            <a:r>
              <a:rPr lang="en-CA" sz="1400" b="1" spc="-10" dirty="0">
                <a:solidFill>
                  <a:srgbClr val="FFFFFF"/>
                </a:solidFill>
                <a:latin typeface="Poppins" panose="00000500000000000000" pitchFamily="2" charset="0"/>
              </a:rPr>
              <a:t>Discuss questions about Notices of Assessment or </a:t>
            </a:r>
          </a:p>
          <a:p>
            <a:r>
              <a:rPr lang="en-CA" sz="1400" b="1" spc="-10" dirty="0">
                <a:solidFill>
                  <a:srgbClr val="FFFFFF"/>
                </a:solidFill>
                <a:latin typeface="Poppins" panose="00000500000000000000" pitchFamily="2" charset="0"/>
              </a:rPr>
              <a:t>Reassessment</a:t>
            </a:r>
            <a:endParaRPr lang="en-US" sz="1400" b="1" spc="-10" dirty="0">
              <a:solidFill>
                <a:srgbClr val="FFFFFF"/>
              </a:solidFill>
              <a:latin typeface="Poppins" panose="00000500000000000000" pitchFamily="2" charset="0"/>
            </a:endParaRPr>
          </a:p>
        </p:txBody>
      </p:sp>
      <p:sp>
        <p:nvSpPr>
          <p:cNvPr id="263" name="TextBox 262">
            <a:extLst>
              <a:ext uri="{FF2B5EF4-FFF2-40B4-BE49-F238E27FC236}">
                <a16:creationId xmlns:a16="http://schemas.microsoft.com/office/drawing/2014/main" id="{AA4ADA39-F603-839D-FC30-7643ADEDF91D}"/>
              </a:ext>
            </a:extLst>
          </p:cNvPr>
          <p:cNvSpPr txBox="1"/>
          <p:nvPr/>
        </p:nvSpPr>
        <p:spPr>
          <a:xfrm>
            <a:off x="1089106" y="5584450"/>
            <a:ext cx="2383811" cy="788164"/>
          </a:xfrm>
          <a:prstGeom prst="rect">
            <a:avLst/>
          </a:prstGeom>
          <a:noFill/>
        </p:spPr>
        <p:txBody>
          <a:bodyPr wrap="square" rtlCol="0" anchor="b">
            <a:spAutoFit/>
          </a:bodyPr>
          <a:lstStyle/>
          <a:p>
            <a:pPr>
              <a:lnSpc>
                <a:spcPts val="1800"/>
              </a:lnSpc>
            </a:pPr>
            <a:r>
              <a:rPr lang="en-CA" sz="1500" b="1" spc="-10" dirty="0">
                <a:solidFill>
                  <a:srgbClr val="FFFFFF"/>
                </a:solidFill>
                <a:latin typeface="Poppins" panose="00000500000000000000" pitchFamily="2" charset="0"/>
              </a:rPr>
              <a:t>Raise issues relating to benefits and/or credits</a:t>
            </a:r>
            <a:endParaRPr lang="en-US" sz="1500" b="1" spc="-10" dirty="0">
              <a:solidFill>
                <a:srgbClr val="FFFFFF"/>
              </a:solidFill>
              <a:latin typeface="Poppins" panose="00000500000000000000" pitchFamily="2" charset="0"/>
            </a:endParaRPr>
          </a:p>
        </p:txBody>
      </p:sp>
      <p:sp>
        <p:nvSpPr>
          <p:cNvPr id="264" name="object 59">
            <a:extLst>
              <a:ext uri="{FF2B5EF4-FFF2-40B4-BE49-F238E27FC236}">
                <a16:creationId xmlns:a16="http://schemas.microsoft.com/office/drawing/2014/main" id="{B67DBF93-AF33-08C2-B16A-24C006F835BF}"/>
              </a:ext>
            </a:extLst>
          </p:cNvPr>
          <p:cNvSpPr txBox="1"/>
          <p:nvPr/>
        </p:nvSpPr>
        <p:spPr>
          <a:xfrm>
            <a:off x="4160652" y="1027513"/>
            <a:ext cx="3149406" cy="311623"/>
          </a:xfrm>
          <a:prstGeom prst="rect">
            <a:avLst/>
          </a:prstGeom>
          <a:solidFill>
            <a:schemeClr val="tx2">
              <a:lumMod val="50000"/>
            </a:schemeClr>
          </a:solidFill>
        </p:spPr>
        <p:txBody>
          <a:bodyPr vert="horz" wrap="square" lIns="0" tIns="64769" rIns="0" bIns="0" rtlCol="0">
            <a:spAutoFit/>
          </a:bodyPr>
          <a:lstStyle/>
          <a:p>
            <a:pPr algn="ctr" fontAlgn="auto">
              <a:spcBef>
                <a:spcPts val="509"/>
              </a:spcBef>
              <a:spcAft>
                <a:spcPts val="0"/>
              </a:spcAft>
            </a:pPr>
            <a:r>
              <a:rPr lang="en-CA" sz="1600" b="1" spc="-10" dirty="0">
                <a:solidFill>
                  <a:schemeClr val="bg1"/>
                </a:solidFill>
                <a:latin typeface="Poppins" panose="00000500000000000000" pitchFamily="2" charset="0"/>
              </a:rPr>
              <a:t>Common contact methods</a:t>
            </a:r>
          </a:p>
        </p:txBody>
      </p:sp>
      <p:sp>
        <p:nvSpPr>
          <p:cNvPr id="265" name="object 59">
            <a:extLst>
              <a:ext uri="{FF2B5EF4-FFF2-40B4-BE49-F238E27FC236}">
                <a16:creationId xmlns:a16="http://schemas.microsoft.com/office/drawing/2014/main" id="{89308B6C-0B67-BED8-5F98-CCA9D5607BCE}"/>
              </a:ext>
            </a:extLst>
          </p:cNvPr>
          <p:cNvSpPr txBox="1"/>
          <p:nvPr/>
        </p:nvSpPr>
        <p:spPr>
          <a:xfrm>
            <a:off x="7915906" y="994686"/>
            <a:ext cx="3149406" cy="619399"/>
          </a:xfrm>
          <a:prstGeom prst="rect">
            <a:avLst/>
          </a:prstGeom>
          <a:solidFill>
            <a:schemeClr val="tx2">
              <a:lumMod val="50000"/>
            </a:schemeClr>
          </a:solidFill>
        </p:spPr>
        <p:txBody>
          <a:bodyPr vert="horz" wrap="square" lIns="0" tIns="64769" rIns="0" bIns="0" rtlCol="0">
            <a:spAutoFit/>
          </a:bodyPr>
          <a:lstStyle/>
          <a:p>
            <a:pPr algn="ctr" fontAlgn="auto">
              <a:spcBef>
                <a:spcPts val="509"/>
              </a:spcBef>
              <a:spcAft>
                <a:spcPts val="0"/>
              </a:spcAft>
            </a:pPr>
            <a:r>
              <a:rPr lang="en-CA" b="1" spc="-10" dirty="0">
                <a:solidFill>
                  <a:schemeClr val="bg1"/>
                </a:solidFill>
                <a:latin typeface="Poppins" panose="00000500000000000000" pitchFamily="2" charset="0"/>
              </a:rPr>
              <a:t>Alternative channel for unusual cases</a:t>
            </a:r>
          </a:p>
        </p:txBody>
      </p:sp>
      <p:pic>
        <p:nvPicPr>
          <p:cNvPr id="267" name="Graphic 266" descr="Single gear with solid fill">
            <a:extLst>
              <a:ext uri="{FF2B5EF4-FFF2-40B4-BE49-F238E27FC236}">
                <a16:creationId xmlns:a16="http://schemas.microsoft.com/office/drawing/2014/main" id="{FA4BDB9F-6C9B-8678-3FFC-E6D46E793A3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91547" y="2567455"/>
            <a:ext cx="272479" cy="272479"/>
          </a:xfrm>
          <a:prstGeom prst="rect">
            <a:avLst/>
          </a:prstGeom>
        </p:spPr>
      </p:pic>
      <p:pic>
        <p:nvPicPr>
          <p:cNvPr id="291" name="Picture 290">
            <a:extLst>
              <a:ext uri="{FF2B5EF4-FFF2-40B4-BE49-F238E27FC236}">
                <a16:creationId xmlns:a16="http://schemas.microsoft.com/office/drawing/2014/main" id="{52592242-536F-5301-480C-5D9480390DA8}"/>
              </a:ext>
            </a:extLst>
          </p:cNvPr>
          <p:cNvPicPr>
            <a:picLocks noChangeAspect="1"/>
          </p:cNvPicPr>
          <p:nvPr/>
        </p:nvPicPr>
        <p:blipFill>
          <a:blip r:embed="rId15"/>
          <a:stretch>
            <a:fillRect/>
          </a:stretch>
        </p:blipFill>
        <p:spPr>
          <a:xfrm>
            <a:off x="132664" y="6559704"/>
            <a:ext cx="2361685" cy="210338"/>
          </a:xfrm>
          <a:prstGeom prst="rect">
            <a:avLst/>
          </a:prstGeom>
        </p:spPr>
      </p:pic>
      <p:pic>
        <p:nvPicPr>
          <p:cNvPr id="3" name="Picture 2">
            <a:extLst>
              <a:ext uri="{FF2B5EF4-FFF2-40B4-BE49-F238E27FC236}">
                <a16:creationId xmlns:a16="http://schemas.microsoft.com/office/drawing/2014/main" id="{FCD65696-B688-9082-2E48-6A73266031A2}"/>
              </a:ext>
            </a:extLst>
          </p:cNvPr>
          <p:cNvPicPr>
            <a:picLocks noChangeAspect="1"/>
          </p:cNvPicPr>
          <p:nvPr/>
        </p:nvPicPr>
        <p:blipFill>
          <a:blip r:embed="rId16"/>
          <a:stretch>
            <a:fillRect/>
          </a:stretch>
        </p:blipFill>
        <p:spPr>
          <a:xfrm>
            <a:off x="9564310" y="4824892"/>
            <a:ext cx="250926" cy="125463"/>
          </a:xfrm>
          <a:prstGeom prst="rect">
            <a:avLst/>
          </a:prstGeom>
        </p:spPr>
      </p:pic>
    </p:spTree>
    <p:extLst>
      <p:ext uri="{BB962C8B-B14F-4D97-AF65-F5344CB8AC3E}">
        <p14:creationId xmlns:p14="http://schemas.microsoft.com/office/powerpoint/2010/main" val="20329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Rectangle: Rounded Corners 276">
            <a:extLst>
              <a:ext uri="{FF2B5EF4-FFF2-40B4-BE49-F238E27FC236}">
                <a16:creationId xmlns:a16="http://schemas.microsoft.com/office/drawing/2014/main" id="{597C38AF-00D4-7617-B125-5D8DAA4A4FD4}"/>
              </a:ext>
            </a:extLst>
          </p:cNvPr>
          <p:cNvSpPr/>
          <p:nvPr/>
        </p:nvSpPr>
        <p:spPr>
          <a:xfrm>
            <a:off x="6096000" y="1463670"/>
            <a:ext cx="5834113" cy="4171775"/>
          </a:xfrm>
          <a:prstGeom prst="roundRect">
            <a:avLst>
              <a:gd name="adj" fmla="val 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ヒラギノ角ゴ Pro W3" pitchFamily="127" charset="-128"/>
            </a:endParaRPr>
          </a:p>
        </p:txBody>
      </p:sp>
      <p:sp>
        <p:nvSpPr>
          <p:cNvPr id="6" name="Title 5"/>
          <p:cNvSpPr>
            <a:spLocks noGrp="1"/>
          </p:cNvSpPr>
          <p:nvPr>
            <p:ph type="title"/>
          </p:nvPr>
        </p:nvSpPr>
        <p:spPr>
          <a:xfrm>
            <a:off x="-12059" y="599245"/>
            <a:ext cx="11756244" cy="482508"/>
          </a:xfrm>
        </p:spPr>
        <p:txBody>
          <a:bodyPr/>
          <a:lstStyle/>
          <a:p>
            <a:pPr algn="ctr">
              <a:lnSpc>
                <a:spcPts val="1800"/>
              </a:lnSpc>
            </a:pPr>
            <a:r>
              <a:rPr lang="en-CA" sz="3600" spc="-10" dirty="0">
                <a:solidFill>
                  <a:schemeClr val="tx2">
                    <a:lumMod val="50000"/>
                  </a:schemeClr>
                </a:solidFill>
                <a:latin typeface="Poppins" panose="00000500000000000000" pitchFamily="2" charset="0"/>
                <a:ea typeface="+mn-ea"/>
                <a:cs typeface="+mn-cs"/>
              </a:rPr>
              <a:t>What is Problem Resolution (PR)?</a:t>
            </a:r>
          </a:p>
        </p:txBody>
      </p:sp>
      <p:grpSp>
        <p:nvGrpSpPr>
          <p:cNvPr id="2" name="Group 1">
            <a:extLst>
              <a:ext uri="{FF2B5EF4-FFF2-40B4-BE49-F238E27FC236}">
                <a16:creationId xmlns:a16="http://schemas.microsoft.com/office/drawing/2014/main" id="{01E45624-EB97-68CE-F5CA-CC3268ECD8A0}"/>
              </a:ext>
            </a:extLst>
          </p:cNvPr>
          <p:cNvGrpSpPr/>
          <p:nvPr/>
        </p:nvGrpSpPr>
        <p:grpSpPr>
          <a:xfrm>
            <a:off x="6462643" y="1550189"/>
            <a:ext cx="5547954" cy="4130772"/>
            <a:chOff x="11765906" y="4111479"/>
            <a:chExt cx="11095907" cy="8261543"/>
          </a:xfrm>
        </p:grpSpPr>
        <p:sp>
          <p:nvSpPr>
            <p:cNvPr id="3" name="Freeform 2">
              <a:extLst>
                <a:ext uri="{FF2B5EF4-FFF2-40B4-BE49-F238E27FC236}">
                  <a16:creationId xmlns:a16="http://schemas.microsoft.com/office/drawing/2014/main" id="{CF39AF09-7171-EA33-A53A-7172C8B6E05F}"/>
                </a:ext>
              </a:extLst>
            </p:cNvPr>
            <p:cNvSpPr>
              <a:spLocks noChangeArrowheads="1"/>
            </p:cNvSpPr>
            <p:nvPr/>
          </p:nvSpPr>
          <p:spPr bwMode="auto">
            <a:xfrm>
              <a:off x="13573070" y="10950324"/>
              <a:ext cx="955791" cy="494374"/>
            </a:xfrm>
            <a:custGeom>
              <a:avLst/>
              <a:gdLst>
                <a:gd name="T0" fmla="*/ 585 w 766"/>
                <a:gd name="T1" fmla="*/ 59 h 399"/>
                <a:gd name="T2" fmla="*/ 585 w 766"/>
                <a:gd name="T3" fmla="*/ 59 h 399"/>
                <a:gd name="T4" fmla="*/ 652 w 766"/>
                <a:gd name="T5" fmla="*/ 304 h 399"/>
                <a:gd name="T6" fmla="*/ 652 w 766"/>
                <a:gd name="T7" fmla="*/ 304 h 399"/>
                <a:gd name="T8" fmla="*/ 179 w 766"/>
                <a:gd name="T9" fmla="*/ 339 h 399"/>
                <a:gd name="T10" fmla="*/ 179 w 766"/>
                <a:gd name="T11" fmla="*/ 339 h 399"/>
                <a:gd name="T12" fmla="*/ 112 w 766"/>
                <a:gd name="T13" fmla="*/ 93 h 399"/>
                <a:gd name="T14" fmla="*/ 112 w 766"/>
                <a:gd name="T15" fmla="*/ 93 h 399"/>
                <a:gd name="T16" fmla="*/ 585 w 766"/>
                <a:gd name="T17" fmla="*/ 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399">
                  <a:moveTo>
                    <a:pt x="585" y="59"/>
                  </a:moveTo>
                  <a:lnTo>
                    <a:pt x="585" y="59"/>
                  </a:lnTo>
                  <a:cubicBezTo>
                    <a:pt x="734" y="117"/>
                    <a:pt x="765" y="227"/>
                    <a:pt x="652" y="304"/>
                  </a:cubicBezTo>
                  <a:lnTo>
                    <a:pt x="652" y="304"/>
                  </a:lnTo>
                  <a:cubicBezTo>
                    <a:pt x="540" y="382"/>
                    <a:pt x="328" y="398"/>
                    <a:pt x="179" y="339"/>
                  </a:cubicBezTo>
                  <a:lnTo>
                    <a:pt x="179" y="339"/>
                  </a:lnTo>
                  <a:cubicBezTo>
                    <a:pt x="30" y="281"/>
                    <a:pt x="0" y="171"/>
                    <a:pt x="112" y="93"/>
                  </a:cubicBezTo>
                  <a:lnTo>
                    <a:pt x="112" y="93"/>
                  </a:lnTo>
                  <a:cubicBezTo>
                    <a:pt x="225" y="16"/>
                    <a:pt x="436" y="0"/>
                    <a:pt x="585" y="59"/>
                  </a:cubicBezTo>
                </a:path>
              </a:pathLst>
            </a:custGeom>
            <a:solidFill>
              <a:srgbClr val="4267C7">
                <a:alpha val="20000"/>
              </a:srgbClr>
            </a:solidFill>
            <a:ln>
              <a:noFill/>
            </a:ln>
            <a:effectLst/>
          </p:spPr>
          <p:txBody>
            <a:bodyPr wrap="none" anchor="ctr"/>
            <a:lstStyle/>
            <a:p>
              <a:pPr defTabSz="914217"/>
              <a:endParaRPr lang="en-US" dirty="0">
                <a:solidFill>
                  <a:srgbClr val="747993"/>
                </a:solidFill>
                <a:latin typeface="Poppins" pitchFamily="2" charset="77"/>
              </a:endParaRPr>
            </a:p>
          </p:txBody>
        </p:sp>
        <p:sp>
          <p:nvSpPr>
            <p:cNvPr id="4" name="Freeform 3">
              <a:extLst>
                <a:ext uri="{FF2B5EF4-FFF2-40B4-BE49-F238E27FC236}">
                  <a16:creationId xmlns:a16="http://schemas.microsoft.com/office/drawing/2014/main" id="{7214E4C8-85B9-070B-E6A3-BE41DDF5B016}"/>
                </a:ext>
              </a:extLst>
            </p:cNvPr>
            <p:cNvSpPr>
              <a:spLocks noChangeArrowheads="1"/>
            </p:cNvSpPr>
            <p:nvPr/>
          </p:nvSpPr>
          <p:spPr bwMode="auto">
            <a:xfrm>
              <a:off x="11826281" y="10626232"/>
              <a:ext cx="950298" cy="494374"/>
            </a:xfrm>
            <a:custGeom>
              <a:avLst/>
              <a:gdLst>
                <a:gd name="T0" fmla="*/ 585 w 765"/>
                <a:gd name="T1" fmla="*/ 59 h 399"/>
                <a:gd name="T2" fmla="*/ 585 w 765"/>
                <a:gd name="T3" fmla="*/ 59 h 399"/>
                <a:gd name="T4" fmla="*/ 651 w 765"/>
                <a:gd name="T5" fmla="*/ 305 h 399"/>
                <a:gd name="T6" fmla="*/ 651 w 765"/>
                <a:gd name="T7" fmla="*/ 305 h 399"/>
                <a:gd name="T8" fmla="*/ 179 w 765"/>
                <a:gd name="T9" fmla="*/ 339 h 399"/>
                <a:gd name="T10" fmla="*/ 179 w 765"/>
                <a:gd name="T11" fmla="*/ 339 h 399"/>
                <a:gd name="T12" fmla="*/ 112 w 765"/>
                <a:gd name="T13" fmla="*/ 94 h 399"/>
                <a:gd name="T14" fmla="*/ 112 w 765"/>
                <a:gd name="T15" fmla="*/ 94 h 399"/>
                <a:gd name="T16" fmla="*/ 585 w 765"/>
                <a:gd name="T17" fmla="*/ 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399">
                  <a:moveTo>
                    <a:pt x="585" y="59"/>
                  </a:moveTo>
                  <a:lnTo>
                    <a:pt x="585" y="59"/>
                  </a:lnTo>
                  <a:cubicBezTo>
                    <a:pt x="734" y="117"/>
                    <a:pt x="764" y="227"/>
                    <a:pt x="651" y="305"/>
                  </a:cubicBezTo>
                  <a:lnTo>
                    <a:pt x="651" y="305"/>
                  </a:lnTo>
                  <a:cubicBezTo>
                    <a:pt x="540" y="382"/>
                    <a:pt x="327" y="398"/>
                    <a:pt x="179" y="339"/>
                  </a:cubicBezTo>
                  <a:lnTo>
                    <a:pt x="179" y="339"/>
                  </a:lnTo>
                  <a:cubicBezTo>
                    <a:pt x="30" y="281"/>
                    <a:pt x="0" y="171"/>
                    <a:pt x="112" y="94"/>
                  </a:cubicBezTo>
                  <a:lnTo>
                    <a:pt x="112" y="94"/>
                  </a:lnTo>
                  <a:cubicBezTo>
                    <a:pt x="224" y="16"/>
                    <a:pt x="436" y="0"/>
                    <a:pt x="585" y="59"/>
                  </a:cubicBezTo>
                </a:path>
              </a:pathLst>
            </a:custGeom>
            <a:solidFill>
              <a:srgbClr val="4267C7">
                <a:alpha val="20000"/>
              </a:srgbClr>
            </a:solidFill>
            <a:ln>
              <a:noFill/>
            </a:ln>
            <a:effectLst/>
          </p:spPr>
          <p:txBody>
            <a:bodyPr wrap="none" anchor="ctr"/>
            <a:lstStyle/>
            <a:p>
              <a:pPr defTabSz="914217"/>
              <a:endParaRPr lang="en-US" dirty="0">
                <a:solidFill>
                  <a:srgbClr val="747993"/>
                </a:solidFill>
                <a:latin typeface="Poppins" pitchFamily="2" charset="77"/>
              </a:endParaRPr>
            </a:p>
          </p:txBody>
        </p:sp>
        <p:sp>
          <p:nvSpPr>
            <p:cNvPr id="5" name="Freeform 4">
              <a:extLst>
                <a:ext uri="{FF2B5EF4-FFF2-40B4-BE49-F238E27FC236}">
                  <a16:creationId xmlns:a16="http://schemas.microsoft.com/office/drawing/2014/main" id="{D2C4638D-94A2-DA38-089F-2FD0E451700E}"/>
                </a:ext>
              </a:extLst>
            </p:cNvPr>
            <p:cNvSpPr>
              <a:spLocks noChangeArrowheads="1"/>
            </p:cNvSpPr>
            <p:nvPr/>
          </p:nvSpPr>
          <p:spPr bwMode="auto">
            <a:xfrm>
              <a:off x="12837003" y="9560582"/>
              <a:ext cx="955791" cy="494374"/>
            </a:xfrm>
            <a:custGeom>
              <a:avLst/>
              <a:gdLst>
                <a:gd name="T0" fmla="*/ 586 w 766"/>
                <a:gd name="T1" fmla="*/ 58 h 398"/>
                <a:gd name="T2" fmla="*/ 586 w 766"/>
                <a:gd name="T3" fmla="*/ 58 h 398"/>
                <a:gd name="T4" fmla="*/ 653 w 766"/>
                <a:gd name="T5" fmla="*/ 304 h 398"/>
                <a:gd name="T6" fmla="*/ 653 w 766"/>
                <a:gd name="T7" fmla="*/ 304 h 398"/>
                <a:gd name="T8" fmla="*/ 179 w 766"/>
                <a:gd name="T9" fmla="*/ 339 h 398"/>
                <a:gd name="T10" fmla="*/ 179 w 766"/>
                <a:gd name="T11" fmla="*/ 339 h 398"/>
                <a:gd name="T12" fmla="*/ 113 w 766"/>
                <a:gd name="T13" fmla="*/ 93 h 398"/>
                <a:gd name="T14" fmla="*/ 113 w 766"/>
                <a:gd name="T15" fmla="*/ 93 h 398"/>
                <a:gd name="T16" fmla="*/ 586 w 766"/>
                <a:gd name="T17" fmla="*/ 5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398">
                  <a:moveTo>
                    <a:pt x="586" y="58"/>
                  </a:moveTo>
                  <a:lnTo>
                    <a:pt x="586" y="58"/>
                  </a:lnTo>
                  <a:cubicBezTo>
                    <a:pt x="735" y="116"/>
                    <a:pt x="765" y="226"/>
                    <a:pt x="653" y="304"/>
                  </a:cubicBezTo>
                  <a:lnTo>
                    <a:pt x="653" y="304"/>
                  </a:lnTo>
                  <a:cubicBezTo>
                    <a:pt x="541" y="382"/>
                    <a:pt x="329" y="397"/>
                    <a:pt x="179" y="339"/>
                  </a:cubicBezTo>
                  <a:lnTo>
                    <a:pt x="179" y="339"/>
                  </a:lnTo>
                  <a:cubicBezTo>
                    <a:pt x="30" y="280"/>
                    <a:pt x="0" y="171"/>
                    <a:pt x="113" y="93"/>
                  </a:cubicBezTo>
                  <a:lnTo>
                    <a:pt x="113" y="93"/>
                  </a:lnTo>
                  <a:cubicBezTo>
                    <a:pt x="225" y="15"/>
                    <a:pt x="437" y="0"/>
                    <a:pt x="586" y="58"/>
                  </a:cubicBezTo>
                </a:path>
              </a:pathLst>
            </a:custGeom>
            <a:solidFill>
              <a:srgbClr val="4267C7">
                <a:alpha val="20000"/>
              </a:srgbClr>
            </a:solidFill>
            <a:ln>
              <a:noFill/>
            </a:ln>
            <a:effectLst/>
          </p:spPr>
          <p:txBody>
            <a:bodyPr wrap="none" anchor="ctr"/>
            <a:lstStyle/>
            <a:p>
              <a:pPr defTabSz="914217"/>
              <a:endParaRPr lang="en-US" dirty="0">
                <a:solidFill>
                  <a:srgbClr val="747993"/>
                </a:solidFill>
                <a:latin typeface="Poppins" pitchFamily="2" charset="77"/>
              </a:endParaRPr>
            </a:p>
          </p:txBody>
        </p:sp>
        <p:sp>
          <p:nvSpPr>
            <p:cNvPr id="7" name="Freeform 5">
              <a:extLst>
                <a:ext uri="{FF2B5EF4-FFF2-40B4-BE49-F238E27FC236}">
                  <a16:creationId xmlns:a16="http://schemas.microsoft.com/office/drawing/2014/main" id="{7008E10B-6DA7-E895-B794-4FC643958B67}"/>
                </a:ext>
              </a:extLst>
            </p:cNvPr>
            <p:cNvSpPr>
              <a:spLocks noChangeArrowheads="1"/>
            </p:cNvSpPr>
            <p:nvPr/>
          </p:nvSpPr>
          <p:spPr bwMode="auto">
            <a:xfrm>
              <a:off x="13721384" y="7280967"/>
              <a:ext cx="9140429" cy="5092051"/>
            </a:xfrm>
            <a:custGeom>
              <a:avLst/>
              <a:gdLst>
                <a:gd name="T0" fmla="*/ 1785 w 7338"/>
                <a:gd name="T1" fmla="*/ 0 h 4088"/>
                <a:gd name="T2" fmla="*/ 0 w 7338"/>
                <a:gd name="T3" fmla="*/ 1030 h 4088"/>
                <a:gd name="T4" fmla="*/ 5034 w 7338"/>
                <a:gd name="T5" fmla="*/ 3937 h 4088"/>
                <a:gd name="T6" fmla="*/ 5808 w 7338"/>
                <a:gd name="T7" fmla="*/ 4087 h 4088"/>
                <a:gd name="T8" fmla="*/ 7337 w 7338"/>
                <a:gd name="T9" fmla="*/ 3198 h 4088"/>
                <a:gd name="T10" fmla="*/ 1785 w 7338"/>
                <a:gd name="T11" fmla="*/ 0 h 4088"/>
              </a:gdLst>
              <a:ahLst/>
              <a:cxnLst>
                <a:cxn ang="0">
                  <a:pos x="T0" y="T1"/>
                </a:cxn>
                <a:cxn ang="0">
                  <a:pos x="T2" y="T3"/>
                </a:cxn>
                <a:cxn ang="0">
                  <a:pos x="T4" y="T5"/>
                </a:cxn>
                <a:cxn ang="0">
                  <a:pos x="T6" y="T7"/>
                </a:cxn>
                <a:cxn ang="0">
                  <a:pos x="T8" y="T9"/>
                </a:cxn>
                <a:cxn ang="0">
                  <a:pos x="T10" y="T11"/>
                </a:cxn>
              </a:cxnLst>
              <a:rect l="0" t="0" r="r" b="b"/>
              <a:pathLst>
                <a:path w="7338" h="4088">
                  <a:moveTo>
                    <a:pt x="1785" y="0"/>
                  </a:moveTo>
                  <a:lnTo>
                    <a:pt x="0" y="1030"/>
                  </a:lnTo>
                  <a:lnTo>
                    <a:pt x="5034" y="3937"/>
                  </a:lnTo>
                  <a:lnTo>
                    <a:pt x="5808" y="4087"/>
                  </a:lnTo>
                  <a:lnTo>
                    <a:pt x="7337" y="3198"/>
                  </a:lnTo>
                  <a:lnTo>
                    <a:pt x="1785" y="0"/>
                  </a:lnTo>
                </a:path>
              </a:pathLst>
            </a:custGeom>
            <a:solidFill>
              <a:srgbClr val="4267C7">
                <a:alpha val="30000"/>
              </a:srgbClr>
            </a:solidFill>
            <a:ln>
              <a:noFill/>
            </a:ln>
            <a:effectLst/>
          </p:spPr>
          <p:txBody>
            <a:bodyPr wrap="none" anchor="ctr"/>
            <a:lstStyle/>
            <a:p>
              <a:pPr defTabSz="914217"/>
              <a:endParaRPr lang="en-US" dirty="0">
                <a:solidFill>
                  <a:srgbClr val="747993"/>
                </a:solidFill>
                <a:latin typeface="Poppins" pitchFamily="2" charset="77"/>
              </a:endParaRPr>
            </a:p>
          </p:txBody>
        </p:sp>
        <p:sp>
          <p:nvSpPr>
            <p:cNvPr id="8" name="Freeform 24">
              <a:extLst>
                <a:ext uri="{FF2B5EF4-FFF2-40B4-BE49-F238E27FC236}">
                  <a16:creationId xmlns:a16="http://schemas.microsoft.com/office/drawing/2014/main" id="{91444505-E723-CC9E-17A5-744861AC72EA}"/>
                </a:ext>
              </a:extLst>
            </p:cNvPr>
            <p:cNvSpPr>
              <a:spLocks noChangeArrowheads="1"/>
            </p:cNvSpPr>
            <p:nvPr/>
          </p:nvSpPr>
          <p:spPr bwMode="auto">
            <a:xfrm>
              <a:off x="15116735" y="9994535"/>
              <a:ext cx="2443042" cy="1397925"/>
            </a:xfrm>
            <a:custGeom>
              <a:avLst/>
              <a:gdLst>
                <a:gd name="connsiteX0" fmla="*/ 2377140 w 2443042"/>
                <a:gd name="connsiteY0" fmla="*/ 560289 h 1397925"/>
                <a:gd name="connsiteX1" fmla="*/ 2443042 w 2443042"/>
                <a:gd name="connsiteY1" fmla="*/ 597586 h 1397925"/>
                <a:gd name="connsiteX2" fmla="*/ 1065314 w 2443042"/>
                <a:gd name="connsiteY2" fmla="*/ 1393263 h 1397925"/>
                <a:gd name="connsiteX3" fmla="*/ 1031741 w 2443042"/>
                <a:gd name="connsiteY3" fmla="*/ 1393263 h 1397925"/>
                <a:gd name="connsiteX4" fmla="*/ 1031741 w 2443042"/>
                <a:gd name="connsiteY4" fmla="*/ 1336074 h 1397925"/>
                <a:gd name="connsiteX5" fmla="*/ 1364974 w 2443042"/>
                <a:gd name="connsiteY5" fmla="*/ 0 h 1397925"/>
                <a:gd name="connsiteX6" fmla="*/ 1432319 w 2443042"/>
                <a:gd name="connsiteY6" fmla="*/ 37297 h 1397925"/>
                <a:gd name="connsiteX7" fmla="*/ 50508 w 2443042"/>
                <a:gd name="connsiteY7" fmla="*/ 832975 h 1397925"/>
                <a:gd name="connsiteX8" fmla="*/ 16836 w 2443042"/>
                <a:gd name="connsiteY8" fmla="*/ 832975 h 1397925"/>
                <a:gd name="connsiteX9" fmla="*/ 16836 w 2443042"/>
                <a:gd name="connsiteY9" fmla="*/ 777029 h 139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042" h="1397925">
                  <a:moveTo>
                    <a:pt x="2377140" y="560289"/>
                  </a:moveTo>
                  <a:lnTo>
                    <a:pt x="2443042" y="597586"/>
                  </a:lnTo>
                  <a:lnTo>
                    <a:pt x="1065314" y="1393263"/>
                  </a:lnTo>
                  <a:cubicBezTo>
                    <a:pt x="1054123" y="1399480"/>
                    <a:pt x="1041689" y="1399480"/>
                    <a:pt x="1031741" y="1393263"/>
                  </a:cubicBezTo>
                  <a:cubicBezTo>
                    <a:pt x="1010603" y="1380831"/>
                    <a:pt x="1010603" y="1348507"/>
                    <a:pt x="1031741" y="1336074"/>
                  </a:cubicBezTo>
                  <a:close/>
                  <a:moveTo>
                    <a:pt x="1364974" y="0"/>
                  </a:moveTo>
                  <a:lnTo>
                    <a:pt x="1432319" y="37297"/>
                  </a:lnTo>
                  <a:lnTo>
                    <a:pt x="50508" y="832975"/>
                  </a:lnTo>
                  <a:cubicBezTo>
                    <a:pt x="39284" y="839191"/>
                    <a:pt x="26813" y="839191"/>
                    <a:pt x="16836" y="832975"/>
                  </a:cubicBezTo>
                  <a:cubicBezTo>
                    <a:pt x="-5612" y="820542"/>
                    <a:pt x="-5612" y="788218"/>
                    <a:pt x="16836" y="777029"/>
                  </a:cubicBezTo>
                  <a:close/>
                </a:path>
              </a:pathLst>
            </a:custGeom>
            <a:solidFill>
              <a:srgbClr val="4267C7">
                <a:alpha val="30000"/>
              </a:srgbClr>
            </a:solidFill>
            <a:ln>
              <a:noFill/>
            </a:ln>
            <a:effectLst/>
          </p:spPr>
          <p:txBody>
            <a:bodyPr wrap="square" anchor="ctr">
              <a:noAutofit/>
            </a:bodyPr>
            <a:lstStyle/>
            <a:p>
              <a:pPr defTabSz="914217"/>
              <a:endParaRPr lang="en-US" dirty="0">
                <a:solidFill>
                  <a:srgbClr val="747993"/>
                </a:solidFill>
                <a:latin typeface="Poppins" pitchFamily="2" charset="77"/>
              </a:endParaRPr>
            </a:p>
          </p:txBody>
        </p:sp>
        <p:sp>
          <p:nvSpPr>
            <p:cNvPr id="9" name="Freeform 8">
              <a:extLst>
                <a:ext uri="{FF2B5EF4-FFF2-40B4-BE49-F238E27FC236}">
                  <a16:creationId xmlns:a16="http://schemas.microsoft.com/office/drawing/2014/main" id="{83BE1E92-8C13-7960-3289-739A4DEB065A}"/>
                </a:ext>
              </a:extLst>
            </p:cNvPr>
            <p:cNvSpPr>
              <a:spLocks noChangeArrowheads="1"/>
            </p:cNvSpPr>
            <p:nvPr/>
          </p:nvSpPr>
          <p:spPr bwMode="auto">
            <a:xfrm>
              <a:off x="19994442" y="7731399"/>
              <a:ext cx="966776" cy="4641623"/>
            </a:xfrm>
            <a:custGeom>
              <a:avLst/>
              <a:gdLst>
                <a:gd name="T0" fmla="*/ 774 w 775"/>
                <a:gd name="T1" fmla="*/ 0 h 3727"/>
                <a:gd name="T2" fmla="*/ 774 w 775"/>
                <a:gd name="T3" fmla="*/ 3726 h 3727"/>
                <a:gd name="T4" fmla="*/ 0 w 775"/>
                <a:gd name="T5" fmla="*/ 3576 h 3727"/>
                <a:gd name="T6" fmla="*/ 0 w 775"/>
                <a:gd name="T7" fmla="*/ 0 h 3727"/>
                <a:gd name="T8" fmla="*/ 774 w 775"/>
                <a:gd name="T9" fmla="*/ 0 h 3727"/>
              </a:gdLst>
              <a:ahLst/>
              <a:cxnLst>
                <a:cxn ang="0">
                  <a:pos x="T0" y="T1"/>
                </a:cxn>
                <a:cxn ang="0">
                  <a:pos x="T2" y="T3"/>
                </a:cxn>
                <a:cxn ang="0">
                  <a:pos x="T4" y="T5"/>
                </a:cxn>
                <a:cxn ang="0">
                  <a:pos x="T6" y="T7"/>
                </a:cxn>
                <a:cxn ang="0">
                  <a:pos x="T8" y="T9"/>
                </a:cxn>
              </a:cxnLst>
              <a:rect l="0" t="0" r="r" b="b"/>
              <a:pathLst>
                <a:path w="775" h="3727">
                  <a:moveTo>
                    <a:pt x="774" y="0"/>
                  </a:moveTo>
                  <a:lnTo>
                    <a:pt x="774" y="3726"/>
                  </a:lnTo>
                  <a:lnTo>
                    <a:pt x="0" y="3576"/>
                  </a:lnTo>
                  <a:lnTo>
                    <a:pt x="0" y="0"/>
                  </a:lnTo>
                  <a:lnTo>
                    <a:pt x="774" y="0"/>
                  </a:lnTo>
                </a:path>
              </a:pathLst>
            </a:custGeom>
            <a:solidFill>
              <a:srgbClr val="ACD5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0" name="Freeform 9">
              <a:extLst>
                <a:ext uri="{FF2B5EF4-FFF2-40B4-BE49-F238E27FC236}">
                  <a16:creationId xmlns:a16="http://schemas.microsoft.com/office/drawing/2014/main" id="{07890DF2-32DD-7D47-F6D3-F27AA29B8EBE}"/>
                </a:ext>
              </a:extLst>
            </p:cNvPr>
            <p:cNvSpPr>
              <a:spLocks noChangeArrowheads="1"/>
            </p:cNvSpPr>
            <p:nvPr/>
          </p:nvSpPr>
          <p:spPr bwMode="auto">
            <a:xfrm>
              <a:off x="13721386" y="4111479"/>
              <a:ext cx="6273059" cy="8074777"/>
            </a:xfrm>
            <a:custGeom>
              <a:avLst/>
              <a:gdLst>
                <a:gd name="T0" fmla="*/ 5033 w 5034"/>
                <a:gd name="T1" fmla="*/ 2905 h 6482"/>
                <a:gd name="T2" fmla="*/ 5033 w 5034"/>
                <a:gd name="T3" fmla="*/ 6481 h 6482"/>
                <a:gd name="T4" fmla="*/ 0 w 5034"/>
                <a:gd name="T5" fmla="*/ 3575 h 6482"/>
                <a:gd name="T6" fmla="*/ 0 w 5034"/>
                <a:gd name="T7" fmla="*/ 0 h 6482"/>
                <a:gd name="T8" fmla="*/ 5033 w 5034"/>
                <a:gd name="T9" fmla="*/ 2905 h 6482"/>
              </a:gdLst>
              <a:ahLst/>
              <a:cxnLst>
                <a:cxn ang="0">
                  <a:pos x="T0" y="T1"/>
                </a:cxn>
                <a:cxn ang="0">
                  <a:pos x="T2" y="T3"/>
                </a:cxn>
                <a:cxn ang="0">
                  <a:pos x="T4" y="T5"/>
                </a:cxn>
                <a:cxn ang="0">
                  <a:pos x="T6" y="T7"/>
                </a:cxn>
                <a:cxn ang="0">
                  <a:pos x="T8" y="T9"/>
                </a:cxn>
              </a:cxnLst>
              <a:rect l="0" t="0" r="r" b="b"/>
              <a:pathLst>
                <a:path w="5034" h="6482">
                  <a:moveTo>
                    <a:pt x="5033" y="2905"/>
                  </a:moveTo>
                  <a:lnTo>
                    <a:pt x="5033" y="6481"/>
                  </a:lnTo>
                  <a:lnTo>
                    <a:pt x="0" y="3575"/>
                  </a:lnTo>
                  <a:lnTo>
                    <a:pt x="0" y="0"/>
                  </a:lnTo>
                  <a:lnTo>
                    <a:pt x="5033" y="290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1" name="Freeform 10">
              <a:extLst>
                <a:ext uri="{FF2B5EF4-FFF2-40B4-BE49-F238E27FC236}">
                  <a16:creationId xmlns:a16="http://schemas.microsoft.com/office/drawing/2014/main" id="{C25EF509-6CF8-5A75-BF64-270174811F36}"/>
                </a:ext>
              </a:extLst>
            </p:cNvPr>
            <p:cNvSpPr>
              <a:spLocks noChangeArrowheads="1"/>
            </p:cNvSpPr>
            <p:nvPr/>
          </p:nvSpPr>
          <p:spPr bwMode="auto">
            <a:xfrm>
              <a:off x="13721386" y="4111481"/>
              <a:ext cx="7234340" cy="3619919"/>
            </a:xfrm>
            <a:custGeom>
              <a:avLst/>
              <a:gdLst>
                <a:gd name="T0" fmla="*/ 0 w 5808"/>
                <a:gd name="T1" fmla="*/ 0 h 2906"/>
                <a:gd name="T2" fmla="*/ 774 w 5808"/>
                <a:gd name="T3" fmla="*/ 0 h 2906"/>
                <a:gd name="T4" fmla="*/ 5807 w 5808"/>
                <a:gd name="T5" fmla="*/ 2905 h 2906"/>
                <a:gd name="T6" fmla="*/ 5033 w 5808"/>
                <a:gd name="T7" fmla="*/ 2905 h 2906"/>
                <a:gd name="T8" fmla="*/ 0 w 5808"/>
                <a:gd name="T9" fmla="*/ 0 h 2906"/>
              </a:gdLst>
              <a:ahLst/>
              <a:cxnLst>
                <a:cxn ang="0">
                  <a:pos x="T0" y="T1"/>
                </a:cxn>
                <a:cxn ang="0">
                  <a:pos x="T2" y="T3"/>
                </a:cxn>
                <a:cxn ang="0">
                  <a:pos x="T4" y="T5"/>
                </a:cxn>
                <a:cxn ang="0">
                  <a:pos x="T6" y="T7"/>
                </a:cxn>
                <a:cxn ang="0">
                  <a:pos x="T8" y="T9"/>
                </a:cxn>
              </a:cxnLst>
              <a:rect l="0" t="0" r="r" b="b"/>
              <a:pathLst>
                <a:path w="5808" h="2906">
                  <a:moveTo>
                    <a:pt x="0" y="0"/>
                  </a:moveTo>
                  <a:lnTo>
                    <a:pt x="774" y="0"/>
                  </a:lnTo>
                  <a:lnTo>
                    <a:pt x="5807" y="2905"/>
                  </a:lnTo>
                  <a:lnTo>
                    <a:pt x="5033" y="2905"/>
                  </a:lnTo>
                  <a:lnTo>
                    <a:pt x="0" y="0"/>
                  </a:lnTo>
                </a:path>
              </a:pathLst>
            </a:custGeom>
            <a:solidFill>
              <a:srgbClr val="D3E8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2" name="Freeform 11">
              <a:extLst>
                <a:ext uri="{FF2B5EF4-FFF2-40B4-BE49-F238E27FC236}">
                  <a16:creationId xmlns:a16="http://schemas.microsoft.com/office/drawing/2014/main" id="{3BE520E9-5F17-2F71-27BD-D51A10699F15}"/>
                </a:ext>
              </a:extLst>
            </p:cNvPr>
            <p:cNvSpPr>
              <a:spLocks noChangeArrowheads="1"/>
            </p:cNvSpPr>
            <p:nvPr/>
          </p:nvSpPr>
          <p:spPr bwMode="auto">
            <a:xfrm>
              <a:off x="19994441" y="7731399"/>
              <a:ext cx="966776" cy="4641623"/>
            </a:xfrm>
            <a:custGeom>
              <a:avLst/>
              <a:gdLst>
                <a:gd name="T0" fmla="*/ 774 w 775"/>
                <a:gd name="T1" fmla="*/ 0 h 3727"/>
                <a:gd name="T2" fmla="*/ 774 w 775"/>
                <a:gd name="T3" fmla="*/ 3726 h 3727"/>
                <a:gd name="T4" fmla="*/ 0 w 775"/>
                <a:gd name="T5" fmla="*/ 3576 h 3727"/>
                <a:gd name="T6" fmla="*/ 0 w 775"/>
                <a:gd name="T7" fmla="*/ 0 h 3727"/>
                <a:gd name="T8" fmla="*/ 774 w 775"/>
                <a:gd name="T9" fmla="*/ 0 h 3727"/>
              </a:gdLst>
              <a:ahLst/>
              <a:cxnLst>
                <a:cxn ang="0">
                  <a:pos x="T0" y="T1"/>
                </a:cxn>
                <a:cxn ang="0">
                  <a:pos x="T2" y="T3"/>
                </a:cxn>
                <a:cxn ang="0">
                  <a:pos x="T4" y="T5"/>
                </a:cxn>
                <a:cxn ang="0">
                  <a:pos x="T6" y="T7"/>
                </a:cxn>
                <a:cxn ang="0">
                  <a:pos x="T8" y="T9"/>
                </a:cxn>
              </a:cxnLst>
              <a:rect l="0" t="0" r="r" b="b"/>
              <a:pathLst>
                <a:path w="775" h="3727">
                  <a:moveTo>
                    <a:pt x="774" y="0"/>
                  </a:moveTo>
                  <a:lnTo>
                    <a:pt x="774" y="3726"/>
                  </a:lnTo>
                  <a:lnTo>
                    <a:pt x="0" y="3576"/>
                  </a:lnTo>
                  <a:lnTo>
                    <a:pt x="0" y="0"/>
                  </a:lnTo>
                  <a:lnTo>
                    <a:pt x="774" y="0"/>
                  </a:lnTo>
                </a:path>
              </a:pathLst>
            </a:custGeom>
            <a:solidFill>
              <a:srgbClr val="D3E8F6">
                <a:alpha val="50000"/>
              </a:srgbClr>
            </a:solidFill>
            <a:ln>
              <a:noFill/>
            </a:ln>
            <a:effectLst/>
          </p:spPr>
          <p:txBody>
            <a:bodyPr wrap="none" anchor="ctr"/>
            <a:lstStyle/>
            <a:p>
              <a:pPr defTabSz="914217"/>
              <a:endParaRPr lang="en-US" dirty="0">
                <a:solidFill>
                  <a:srgbClr val="747993"/>
                </a:solidFill>
                <a:latin typeface="Poppins" pitchFamily="2" charset="77"/>
              </a:endParaRPr>
            </a:p>
          </p:txBody>
        </p:sp>
        <p:sp>
          <p:nvSpPr>
            <p:cNvPr id="13" name="Freeform 12">
              <a:extLst>
                <a:ext uri="{FF2B5EF4-FFF2-40B4-BE49-F238E27FC236}">
                  <a16:creationId xmlns:a16="http://schemas.microsoft.com/office/drawing/2014/main" id="{8A4B3B65-FB60-0DF5-3BC1-F184620730E4}"/>
                </a:ext>
              </a:extLst>
            </p:cNvPr>
            <p:cNvSpPr>
              <a:spLocks noChangeArrowheads="1"/>
            </p:cNvSpPr>
            <p:nvPr/>
          </p:nvSpPr>
          <p:spPr bwMode="auto">
            <a:xfrm>
              <a:off x="14089417" y="4578390"/>
              <a:ext cx="164791" cy="274652"/>
            </a:xfrm>
            <a:custGeom>
              <a:avLst/>
              <a:gdLst>
                <a:gd name="T0" fmla="*/ 132 w 133"/>
                <a:gd name="T1" fmla="*/ 149 h 220"/>
                <a:gd name="T2" fmla="*/ 132 w 133"/>
                <a:gd name="T3" fmla="*/ 149 h 220"/>
                <a:gd name="T4" fmla="*/ 66 w 133"/>
                <a:gd name="T5" fmla="*/ 198 h 220"/>
                <a:gd name="T6" fmla="*/ 66 w 133"/>
                <a:gd name="T7" fmla="*/ 198 h 220"/>
                <a:gd name="T8" fmla="*/ 0 w 133"/>
                <a:gd name="T9" fmla="*/ 71 h 220"/>
                <a:gd name="T10" fmla="*/ 0 w 133"/>
                <a:gd name="T11" fmla="*/ 71 h 220"/>
                <a:gd name="T12" fmla="*/ 66 w 133"/>
                <a:gd name="T13" fmla="*/ 22 h 220"/>
                <a:gd name="T14" fmla="*/ 66 w 133"/>
                <a:gd name="T15" fmla="*/ 22 h 220"/>
                <a:gd name="T16" fmla="*/ 132 w 133"/>
                <a:gd name="T17" fmla="*/ 14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220">
                  <a:moveTo>
                    <a:pt x="132" y="149"/>
                  </a:moveTo>
                  <a:lnTo>
                    <a:pt x="132" y="149"/>
                  </a:lnTo>
                  <a:cubicBezTo>
                    <a:pt x="132" y="197"/>
                    <a:pt x="102" y="219"/>
                    <a:pt x="66" y="198"/>
                  </a:cubicBezTo>
                  <a:lnTo>
                    <a:pt x="66" y="198"/>
                  </a:lnTo>
                  <a:cubicBezTo>
                    <a:pt x="30" y="177"/>
                    <a:pt x="0" y="120"/>
                    <a:pt x="0" y="71"/>
                  </a:cubicBezTo>
                  <a:lnTo>
                    <a:pt x="0" y="71"/>
                  </a:lnTo>
                  <a:cubicBezTo>
                    <a:pt x="0" y="23"/>
                    <a:pt x="30" y="0"/>
                    <a:pt x="66" y="22"/>
                  </a:cubicBezTo>
                  <a:lnTo>
                    <a:pt x="66" y="22"/>
                  </a:lnTo>
                  <a:cubicBezTo>
                    <a:pt x="102" y="43"/>
                    <a:pt x="132" y="100"/>
                    <a:pt x="132" y="149"/>
                  </a:cubicBezTo>
                </a:path>
              </a:pathLst>
            </a:custGeom>
            <a:solidFill>
              <a:srgbClr val="ACD5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4" name="Freeform 13">
              <a:extLst>
                <a:ext uri="{FF2B5EF4-FFF2-40B4-BE49-F238E27FC236}">
                  <a16:creationId xmlns:a16="http://schemas.microsoft.com/office/drawing/2014/main" id="{71BAAD01-AD93-BB20-2711-68288BF400B1}"/>
                </a:ext>
              </a:extLst>
            </p:cNvPr>
            <p:cNvSpPr>
              <a:spLocks noChangeArrowheads="1"/>
            </p:cNvSpPr>
            <p:nvPr/>
          </p:nvSpPr>
          <p:spPr bwMode="auto">
            <a:xfrm>
              <a:off x="14364070" y="4743181"/>
              <a:ext cx="164791" cy="274652"/>
            </a:xfrm>
            <a:custGeom>
              <a:avLst/>
              <a:gdLst>
                <a:gd name="T0" fmla="*/ 133 w 134"/>
                <a:gd name="T1" fmla="*/ 147 h 220"/>
                <a:gd name="T2" fmla="*/ 133 w 134"/>
                <a:gd name="T3" fmla="*/ 147 h 220"/>
                <a:gd name="T4" fmla="*/ 66 w 134"/>
                <a:gd name="T5" fmla="*/ 198 h 220"/>
                <a:gd name="T6" fmla="*/ 66 w 134"/>
                <a:gd name="T7" fmla="*/ 198 h 220"/>
                <a:gd name="T8" fmla="*/ 0 w 134"/>
                <a:gd name="T9" fmla="*/ 71 h 220"/>
                <a:gd name="T10" fmla="*/ 0 w 134"/>
                <a:gd name="T11" fmla="*/ 71 h 220"/>
                <a:gd name="T12" fmla="*/ 66 w 134"/>
                <a:gd name="T13" fmla="*/ 21 h 220"/>
                <a:gd name="T14" fmla="*/ 66 w 134"/>
                <a:gd name="T15" fmla="*/ 21 h 220"/>
                <a:gd name="T16" fmla="*/ 133 w 134"/>
                <a:gd name="T17" fmla="*/ 14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0">
                  <a:moveTo>
                    <a:pt x="133" y="147"/>
                  </a:moveTo>
                  <a:lnTo>
                    <a:pt x="133" y="147"/>
                  </a:lnTo>
                  <a:cubicBezTo>
                    <a:pt x="133" y="196"/>
                    <a:pt x="103" y="219"/>
                    <a:pt x="66" y="198"/>
                  </a:cubicBezTo>
                  <a:lnTo>
                    <a:pt x="66" y="198"/>
                  </a:lnTo>
                  <a:cubicBezTo>
                    <a:pt x="30" y="176"/>
                    <a:pt x="0" y="120"/>
                    <a:pt x="0" y="71"/>
                  </a:cubicBezTo>
                  <a:lnTo>
                    <a:pt x="0" y="71"/>
                  </a:lnTo>
                  <a:cubicBezTo>
                    <a:pt x="0" y="22"/>
                    <a:pt x="30" y="0"/>
                    <a:pt x="66" y="21"/>
                  </a:cubicBezTo>
                  <a:lnTo>
                    <a:pt x="66" y="21"/>
                  </a:lnTo>
                  <a:cubicBezTo>
                    <a:pt x="103" y="42"/>
                    <a:pt x="133" y="99"/>
                    <a:pt x="133" y="147"/>
                  </a:cubicBezTo>
                </a:path>
              </a:pathLst>
            </a:custGeom>
            <a:solidFill>
              <a:srgbClr val="FFE7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5" name="Freeform 14">
              <a:extLst>
                <a:ext uri="{FF2B5EF4-FFF2-40B4-BE49-F238E27FC236}">
                  <a16:creationId xmlns:a16="http://schemas.microsoft.com/office/drawing/2014/main" id="{EC767981-3DD5-22AD-692B-C1F8E4992E34}"/>
                </a:ext>
              </a:extLst>
            </p:cNvPr>
            <p:cNvSpPr>
              <a:spLocks noChangeArrowheads="1"/>
            </p:cNvSpPr>
            <p:nvPr/>
          </p:nvSpPr>
          <p:spPr bwMode="auto">
            <a:xfrm>
              <a:off x="14638722" y="4902478"/>
              <a:ext cx="164791" cy="274652"/>
            </a:xfrm>
            <a:custGeom>
              <a:avLst/>
              <a:gdLst>
                <a:gd name="T0" fmla="*/ 133 w 134"/>
                <a:gd name="T1" fmla="*/ 148 h 220"/>
                <a:gd name="T2" fmla="*/ 133 w 134"/>
                <a:gd name="T3" fmla="*/ 148 h 220"/>
                <a:gd name="T4" fmla="*/ 66 w 134"/>
                <a:gd name="T5" fmla="*/ 198 h 220"/>
                <a:gd name="T6" fmla="*/ 66 w 134"/>
                <a:gd name="T7" fmla="*/ 198 h 220"/>
                <a:gd name="T8" fmla="*/ 0 w 134"/>
                <a:gd name="T9" fmla="*/ 71 h 220"/>
                <a:gd name="T10" fmla="*/ 0 w 134"/>
                <a:gd name="T11" fmla="*/ 71 h 220"/>
                <a:gd name="T12" fmla="*/ 66 w 134"/>
                <a:gd name="T13" fmla="*/ 22 h 220"/>
                <a:gd name="T14" fmla="*/ 66 w 134"/>
                <a:gd name="T15" fmla="*/ 22 h 220"/>
                <a:gd name="T16" fmla="*/ 133 w 134"/>
                <a:gd name="T17" fmla="*/ 1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0">
                  <a:moveTo>
                    <a:pt x="133" y="148"/>
                  </a:moveTo>
                  <a:lnTo>
                    <a:pt x="133" y="148"/>
                  </a:lnTo>
                  <a:cubicBezTo>
                    <a:pt x="133" y="196"/>
                    <a:pt x="103" y="219"/>
                    <a:pt x="66" y="198"/>
                  </a:cubicBezTo>
                  <a:lnTo>
                    <a:pt x="66" y="198"/>
                  </a:lnTo>
                  <a:cubicBezTo>
                    <a:pt x="30" y="177"/>
                    <a:pt x="0" y="120"/>
                    <a:pt x="0" y="71"/>
                  </a:cubicBezTo>
                  <a:lnTo>
                    <a:pt x="0" y="71"/>
                  </a:lnTo>
                  <a:cubicBezTo>
                    <a:pt x="0" y="23"/>
                    <a:pt x="30" y="0"/>
                    <a:pt x="66" y="22"/>
                  </a:cubicBezTo>
                  <a:lnTo>
                    <a:pt x="66" y="22"/>
                  </a:lnTo>
                  <a:cubicBezTo>
                    <a:pt x="103" y="42"/>
                    <a:pt x="133" y="99"/>
                    <a:pt x="133" y="148"/>
                  </a:cubicBezTo>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6" name="Freeform 15">
              <a:extLst>
                <a:ext uri="{FF2B5EF4-FFF2-40B4-BE49-F238E27FC236}">
                  <a16:creationId xmlns:a16="http://schemas.microsoft.com/office/drawing/2014/main" id="{72BC97B7-B70B-2F2D-69F2-F3AA31A1CB6E}"/>
                </a:ext>
              </a:extLst>
            </p:cNvPr>
            <p:cNvSpPr>
              <a:spLocks noChangeArrowheads="1"/>
            </p:cNvSpPr>
            <p:nvPr/>
          </p:nvSpPr>
          <p:spPr bwMode="auto">
            <a:xfrm>
              <a:off x="13963079" y="4946422"/>
              <a:ext cx="5789672" cy="3900063"/>
            </a:xfrm>
            <a:custGeom>
              <a:avLst/>
              <a:gdLst>
                <a:gd name="T0" fmla="*/ 0 w 4647"/>
                <a:gd name="T1" fmla="*/ 0 h 3130"/>
                <a:gd name="T2" fmla="*/ 0 w 4647"/>
                <a:gd name="T3" fmla="*/ 447 h 3130"/>
                <a:gd name="T4" fmla="*/ 4646 w 4647"/>
                <a:gd name="T5" fmla="*/ 3129 h 3130"/>
                <a:gd name="T6" fmla="*/ 4646 w 4647"/>
                <a:gd name="T7" fmla="*/ 2681 h 3130"/>
                <a:gd name="T8" fmla="*/ 0 w 4647"/>
                <a:gd name="T9" fmla="*/ 0 h 3130"/>
              </a:gdLst>
              <a:ahLst/>
              <a:cxnLst>
                <a:cxn ang="0">
                  <a:pos x="T0" y="T1"/>
                </a:cxn>
                <a:cxn ang="0">
                  <a:pos x="T2" y="T3"/>
                </a:cxn>
                <a:cxn ang="0">
                  <a:pos x="T4" y="T5"/>
                </a:cxn>
                <a:cxn ang="0">
                  <a:pos x="T6" y="T7"/>
                </a:cxn>
                <a:cxn ang="0">
                  <a:pos x="T8" y="T9"/>
                </a:cxn>
              </a:cxnLst>
              <a:rect l="0" t="0" r="r" b="b"/>
              <a:pathLst>
                <a:path w="4647" h="3130">
                  <a:moveTo>
                    <a:pt x="0" y="0"/>
                  </a:moveTo>
                  <a:lnTo>
                    <a:pt x="0" y="447"/>
                  </a:lnTo>
                  <a:lnTo>
                    <a:pt x="4646" y="3129"/>
                  </a:lnTo>
                  <a:lnTo>
                    <a:pt x="4646" y="2681"/>
                  </a:lnTo>
                  <a:lnTo>
                    <a:pt x="0" y="0"/>
                  </a:lnTo>
                </a:path>
              </a:pathLst>
            </a:custGeom>
            <a:solidFill>
              <a:schemeClr val="bg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7" name="Freeform 33">
              <a:extLst>
                <a:ext uri="{FF2B5EF4-FFF2-40B4-BE49-F238E27FC236}">
                  <a16:creationId xmlns:a16="http://schemas.microsoft.com/office/drawing/2014/main" id="{8F6A18E1-DAB2-CBC1-A35B-FEA46AF840BA}"/>
                </a:ext>
              </a:extLst>
            </p:cNvPr>
            <p:cNvSpPr>
              <a:spLocks noChangeArrowheads="1"/>
            </p:cNvSpPr>
            <p:nvPr/>
          </p:nvSpPr>
          <p:spPr bwMode="auto">
            <a:xfrm>
              <a:off x="19202152" y="8112267"/>
              <a:ext cx="408092" cy="503641"/>
            </a:xfrm>
            <a:custGeom>
              <a:avLst/>
              <a:gdLst>
                <a:gd name="connsiteX0" fmla="*/ 81358 w 408092"/>
                <a:gd name="connsiteY0" fmla="*/ 44787 h 503641"/>
                <a:gd name="connsiteX1" fmla="*/ 36202 w 408092"/>
                <a:gd name="connsiteY1" fmla="*/ 76388 h 503641"/>
                <a:gd name="connsiteX2" fmla="*/ 77978 w 408092"/>
                <a:gd name="connsiteY2" fmla="*/ 247444 h 503641"/>
                <a:gd name="connsiteX3" fmla="*/ 183648 w 408092"/>
                <a:gd name="connsiteY3" fmla="*/ 253733 h 503641"/>
                <a:gd name="connsiteX4" fmla="*/ 143100 w 408092"/>
                <a:gd name="connsiteY4" fmla="*/ 83934 h 503641"/>
                <a:gd name="connsiteX5" fmla="*/ 81358 w 408092"/>
                <a:gd name="connsiteY5" fmla="*/ 44787 h 503641"/>
                <a:gd name="connsiteX6" fmla="*/ 72424 w 408092"/>
                <a:gd name="connsiteY6" fmla="*/ 192 h 503641"/>
                <a:gd name="connsiteX7" fmla="*/ 159414 w 408092"/>
                <a:gd name="connsiteY7" fmla="*/ 53879 h 503641"/>
                <a:gd name="connsiteX8" fmla="*/ 223808 w 408092"/>
                <a:gd name="connsiteY8" fmla="*/ 256800 h 503641"/>
                <a:gd name="connsiteX9" fmla="*/ 394696 w 408092"/>
                <a:gd name="connsiteY9" fmla="*/ 427353 h 503641"/>
                <a:gd name="connsiteX10" fmla="*/ 404602 w 408092"/>
                <a:gd name="connsiteY10" fmla="*/ 475905 h 503641"/>
                <a:gd name="connsiteX11" fmla="*/ 327826 w 408092"/>
                <a:gd name="connsiteY11" fmla="*/ 485864 h 503641"/>
                <a:gd name="connsiteX12" fmla="*/ 200280 w 408092"/>
                <a:gd name="connsiteY12" fmla="*/ 310331 h 503641"/>
                <a:gd name="connsiteX13" fmla="*/ 66540 w 408092"/>
                <a:gd name="connsiteY13" fmla="*/ 275474 h 503641"/>
                <a:gd name="connsiteX14" fmla="*/ 9578 w 408092"/>
                <a:gd name="connsiteY14" fmla="*/ 42675 h 503641"/>
                <a:gd name="connsiteX15" fmla="*/ 72424 w 408092"/>
                <a:gd name="connsiteY15" fmla="*/ 192 h 50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092" h="503641">
                  <a:moveTo>
                    <a:pt x="81358" y="44787"/>
                  </a:moveTo>
                  <a:cubicBezTo>
                    <a:pt x="62006" y="43372"/>
                    <a:pt x="45418" y="53748"/>
                    <a:pt x="36202" y="76388"/>
                  </a:cubicBezTo>
                  <a:cubicBezTo>
                    <a:pt x="17772" y="121667"/>
                    <a:pt x="36202" y="198391"/>
                    <a:pt x="77978" y="247444"/>
                  </a:cubicBezTo>
                  <a:cubicBezTo>
                    <a:pt x="118526" y="296497"/>
                    <a:pt x="166446" y="299012"/>
                    <a:pt x="183648" y="253733"/>
                  </a:cubicBezTo>
                  <a:cubicBezTo>
                    <a:pt x="203306" y="209711"/>
                    <a:pt x="183648" y="132987"/>
                    <a:pt x="143100" y="83934"/>
                  </a:cubicBezTo>
                  <a:cubicBezTo>
                    <a:pt x="122826" y="59408"/>
                    <a:pt x="100710" y="46202"/>
                    <a:pt x="81358" y="44787"/>
                  </a:cubicBezTo>
                  <a:close/>
                  <a:moveTo>
                    <a:pt x="72424" y="192"/>
                  </a:moveTo>
                  <a:cubicBezTo>
                    <a:pt x="99356" y="2215"/>
                    <a:pt x="130314" y="20267"/>
                    <a:pt x="159414" y="53879"/>
                  </a:cubicBezTo>
                  <a:cubicBezTo>
                    <a:pt x="207710" y="109900"/>
                    <a:pt x="232476" y="194554"/>
                    <a:pt x="223808" y="256800"/>
                  </a:cubicBezTo>
                  <a:lnTo>
                    <a:pt x="394696" y="427353"/>
                  </a:lnTo>
                  <a:cubicBezTo>
                    <a:pt x="407078" y="439802"/>
                    <a:pt x="412032" y="459721"/>
                    <a:pt x="404602" y="475905"/>
                  </a:cubicBezTo>
                  <a:cubicBezTo>
                    <a:pt x="390980" y="508272"/>
                    <a:pt x="347640" y="513252"/>
                    <a:pt x="327826" y="485864"/>
                  </a:cubicBezTo>
                  <a:lnTo>
                    <a:pt x="200280" y="310331"/>
                  </a:lnTo>
                  <a:cubicBezTo>
                    <a:pt x="169322" y="343944"/>
                    <a:pt x="114836" y="331495"/>
                    <a:pt x="66540" y="275474"/>
                  </a:cubicBezTo>
                  <a:cubicBezTo>
                    <a:pt x="9578" y="208249"/>
                    <a:pt x="-15188" y="104921"/>
                    <a:pt x="9578" y="42675"/>
                  </a:cubicBezTo>
                  <a:cubicBezTo>
                    <a:pt x="22582" y="12175"/>
                    <a:pt x="45490" y="-1831"/>
                    <a:pt x="72424" y="19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18" name="Freeform 18">
              <a:extLst>
                <a:ext uri="{FF2B5EF4-FFF2-40B4-BE49-F238E27FC236}">
                  <a16:creationId xmlns:a16="http://schemas.microsoft.com/office/drawing/2014/main" id="{2C745883-9ED8-A614-BEB1-60B25CE746F3}"/>
                </a:ext>
              </a:extLst>
            </p:cNvPr>
            <p:cNvSpPr>
              <a:spLocks noChangeArrowheads="1"/>
            </p:cNvSpPr>
            <p:nvPr/>
          </p:nvSpPr>
          <p:spPr bwMode="auto">
            <a:xfrm>
              <a:off x="16209732" y="7237024"/>
              <a:ext cx="3301323" cy="4114290"/>
            </a:xfrm>
            <a:custGeom>
              <a:avLst/>
              <a:gdLst>
                <a:gd name="T0" fmla="*/ 2651 w 2652"/>
                <a:gd name="T1" fmla="*/ 3304 h 3305"/>
                <a:gd name="T2" fmla="*/ 0 w 2652"/>
                <a:gd name="T3" fmla="*/ 1769 h 3305"/>
                <a:gd name="T4" fmla="*/ 0 w 2652"/>
                <a:gd name="T5" fmla="*/ 0 h 3305"/>
                <a:gd name="T6" fmla="*/ 2651 w 2652"/>
                <a:gd name="T7" fmla="*/ 1515 h 3305"/>
                <a:gd name="T8" fmla="*/ 2651 w 2652"/>
                <a:gd name="T9" fmla="*/ 3304 h 3305"/>
              </a:gdLst>
              <a:ahLst/>
              <a:cxnLst>
                <a:cxn ang="0">
                  <a:pos x="T0" y="T1"/>
                </a:cxn>
                <a:cxn ang="0">
                  <a:pos x="T2" y="T3"/>
                </a:cxn>
                <a:cxn ang="0">
                  <a:pos x="T4" y="T5"/>
                </a:cxn>
                <a:cxn ang="0">
                  <a:pos x="T6" y="T7"/>
                </a:cxn>
                <a:cxn ang="0">
                  <a:pos x="T8" y="T9"/>
                </a:cxn>
              </a:cxnLst>
              <a:rect l="0" t="0" r="r" b="b"/>
              <a:pathLst>
                <a:path w="2652" h="3305">
                  <a:moveTo>
                    <a:pt x="2651" y="3304"/>
                  </a:moveTo>
                  <a:lnTo>
                    <a:pt x="0" y="1769"/>
                  </a:lnTo>
                  <a:lnTo>
                    <a:pt x="0" y="0"/>
                  </a:lnTo>
                  <a:lnTo>
                    <a:pt x="2651" y="1515"/>
                  </a:lnTo>
                  <a:lnTo>
                    <a:pt x="2651" y="3304"/>
                  </a:lnTo>
                </a:path>
              </a:pathLst>
            </a:custGeom>
            <a:solidFill>
              <a:srgbClr val="ACD5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9" name="Freeform 19">
              <a:extLst>
                <a:ext uri="{FF2B5EF4-FFF2-40B4-BE49-F238E27FC236}">
                  <a16:creationId xmlns:a16="http://schemas.microsoft.com/office/drawing/2014/main" id="{E79808C7-BC91-624B-CBE1-4B8EB7E716E1}"/>
                </a:ext>
              </a:extLst>
            </p:cNvPr>
            <p:cNvSpPr>
              <a:spLocks noChangeArrowheads="1"/>
            </p:cNvSpPr>
            <p:nvPr/>
          </p:nvSpPr>
          <p:spPr bwMode="auto">
            <a:xfrm>
              <a:off x="16517343" y="7621537"/>
              <a:ext cx="2686102" cy="1999469"/>
            </a:xfrm>
            <a:custGeom>
              <a:avLst/>
              <a:gdLst>
                <a:gd name="T0" fmla="*/ 2155 w 2156"/>
                <a:gd name="T1" fmla="*/ 1232 h 1607"/>
                <a:gd name="T2" fmla="*/ 0 w 2156"/>
                <a:gd name="T3" fmla="*/ 0 h 1607"/>
                <a:gd name="T4" fmla="*/ 0 w 2156"/>
                <a:gd name="T5" fmla="*/ 361 h 1607"/>
                <a:gd name="T6" fmla="*/ 2155 w 2156"/>
                <a:gd name="T7" fmla="*/ 1606 h 1607"/>
                <a:gd name="T8" fmla="*/ 2155 w 2156"/>
                <a:gd name="T9" fmla="*/ 1232 h 1607"/>
              </a:gdLst>
              <a:ahLst/>
              <a:cxnLst>
                <a:cxn ang="0">
                  <a:pos x="T0" y="T1"/>
                </a:cxn>
                <a:cxn ang="0">
                  <a:pos x="T2" y="T3"/>
                </a:cxn>
                <a:cxn ang="0">
                  <a:pos x="T4" y="T5"/>
                </a:cxn>
                <a:cxn ang="0">
                  <a:pos x="T6" y="T7"/>
                </a:cxn>
                <a:cxn ang="0">
                  <a:pos x="T8" y="T9"/>
                </a:cxn>
              </a:cxnLst>
              <a:rect l="0" t="0" r="r" b="b"/>
              <a:pathLst>
                <a:path w="2156" h="1607">
                  <a:moveTo>
                    <a:pt x="2155" y="1232"/>
                  </a:moveTo>
                  <a:lnTo>
                    <a:pt x="0" y="0"/>
                  </a:lnTo>
                  <a:lnTo>
                    <a:pt x="0" y="361"/>
                  </a:lnTo>
                  <a:lnTo>
                    <a:pt x="2155" y="1606"/>
                  </a:lnTo>
                  <a:lnTo>
                    <a:pt x="2155" y="1232"/>
                  </a:lnTo>
                </a:path>
              </a:pathLst>
            </a:custGeom>
            <a:solidFill>
              <a:schemeClr val="bg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20" name="Freeform 36">
              <a:extLst>
                <a:ext uri="{FF2B5EF4-FFF2-40B4-BE49-F238E27FC236}">
                  <a16:creationId xmlns:a16="http://schemas.microsoft.com/office/drawing/2014/main" id="{543D14F6-D2A4-1ED1-2436-E03CEB8F7EE0}"/>
                </a:ext>
              </a:extLst>
            </p:cNvPr>
            <p:cNvSpPr>
              <a:spLocks noChangeArrowheads="1"/>
            </p:cNvSpPr>
            <p:nvPr/>
          </p:nvSpPr>
          <p:spPr bwMode="auto">
            <a:xfrm>
              <a:off x="16517343" y="8401549"/>
              <a:ext cx="2684855" cy="1641173"/>
            </a:xfrm>
            <a:custGeom>
              <a:avLst/>
              <a:gdLst>
                <a:gd name="connsiteX0" fmla="*/ 1505095 w 2684855"/>
                <a:gd name="connsiteY0" fmla="*/ 867902 h 1641173"/>
                <a:gd name="connsiteX1" fmla="*/ 2684855 w 2684855"/>
                <a:gd name="connsiteY1" fmla="*/ 1548879 h 1641173"/>
                <a:gd name="connsiteX2" fmla="*/ 2684855 w 2684855"/>
                <a:gd name="connsiteY2" fmla="*/ 1641173 h 1641173"/>
                <a:gd name="connsiteX3" fmla="*/ 1505095 w 2684855"/>
                <a:gd name="connsiteY3" fmla="*/ 958948 h 1641173"/>
                <a:gd name="connsiteX4" fmla="*/ 0 w 2684855"/>
                <a:gd name="connsiteY4" fmla="*/ 0 h 1641173"/>
                <a:gd name="connsiteX5" fmla="*/ 1146801 w 2684855"/>
                <a:gd name="connsiteY5" fmla="*/ 660499 h 1641173"/>
                <a:gd name="connsiteX6" fmla="*/ 1146801 w 2684855"/>
                <a:gd name="connsiteY6" fmla="*/ 751302 h 1641173"/>
                <a:gd name="connsiteX7" fmla="*/ 0 w 2684855"/>
                <a:gd name="connsiteY7" fmla="*/ 92047 h 1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4855" h="1641173">
                  <a:moveTo>
                    <a:pt x="1505095" y="867902"/>
                  </a:moveTo>
                  <a:lnTo>
                    <a:pt x="2684855" y="1548879"/>
                  </a:lnTo>
                  <a:lnTo>
                    <a:pt x="2684855" y="1641173"/>
                  </a:lnTo>
                  <a:lnTo>
                    <a:pt x="1505095" y="958948"/>
                  </a:lnTo>
                  <a:close/>
                  <a:moveTo>
                    <a:pt x="0" y="0"/>
                  </a:moveTo>
                  <a:lnTo>
                    <a:pt x="1146801" y="660499"/>
                  </a:lnTo>
                  <a:lnTo>
                    <a:pt x="1146801" y="751302"/>
                  </a:lnTo>
                  <a:lnTo>
                    <a:pt x="0" y="92047"/>
                  </a:lnTo>
                  <a:close/>
                </a:path>
              </a:pathLst>
            </a:custGeom>
            <a:solidFill>
              <a:srgbClr val="4267C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21" name="Freeform 37">
              <a:extLst>
                <a:ext uri="{FF2B5EF4-FFF2-40B4-BE49-F238E27FC236}">
                  <a16:creationId xmlns:a16="http://schemas.microsoft.com/office/drawing/2014/main" id="{4B15B812-942C-EF24-665F-5C76D7A60AB1}"/>
                </a:ext>
              </a:extLst>
            </p:cNvPr>
            <p:cNvSpPr>
              <a:spLocks noChangeArrowheads="1"/>
            </p:cNvSpPr>
            <p:nvPr/>
          </p:nvSpPr>
          <p:spPr bwMode="auto">
            <a:xfrm>
              <a:off x="16517343" y="8588312"/>
              <a:ext cx="2498093" cy="2080623"/>
            </a:xfrm>
            <a:custGeom>
              <a:avLst/>
              <a:gdLst>
                <a:gd name="connsiteX0" fmla="*/ 1505093 w 2498093"/>
                <a:gd name="connsiteY0" fmla="*/ 1417208 h 2080623"/>
                <a:gd name="connsiteX1" fmla="*/ 2498093 w 2498093"/>
                <a:gd name="connsiteY1" fmla="*/ 1989931 h 2080623"/>
                <a:gd name="connsiteX2" fmla="*/ 2498093 w 2498093"/>
                <a:gd name="connsiteY2" fmla="*/ 2080623 h 2080623"/>
                <a:gd name="connsiteX3" fmla="*/ 1505093 w 2498093"/>
                <a:gd name="connsiteY3" fmla="*/ 1509142 h 2080623"/>
                <a:gd name="connsiteX4" fmla="*/ 1505093 w 2498093"/>
                <a:gd name="connsiteY4" fmla="*/ 1230445 h 2080623"/>
                <a:gd name="connsiteX5" fmla="*/ 2498093 w 2498093"/>
                <a:gd name="connsiteY5" fmla="*/ 1808076 h 2080623"/>
                <a:gd name="connsiteX6" fmla="*/ 2498093 w 2498093"/>
                <a:gd name="connsiteY6" fmla="*/ 1899347 h 2080623"/>
                <a:gd name="connsiteX7" fmla="*/ 1505093 w 2498093"/>
                <a:gd name="connsiteY7" fmla="*/ 1322966 h 2080623"/>
                <a:gd name="connsiteX8" fmla="*/ 1505093 w 2498093"/>
                <a:gd name="connsiteY8" fmla="*/ 1049171 h 2080623"/>
                <a:gd name="connsiteX9" fmla="*/ 2498093 w 2498093"/>
                <a:gd name="connsiteY9" fmla="*/ 1621896 h 2080623"/>
                <a:gd name="connsiteX10" fmla="*/ 2498093 w 2498093"/>
                <a:gd name="connsiteY10" fmla="*/ 1712588 h 2080623"/>
                <a:gd name="connsiteX11" fmla="*/ 1505093 w 2498093"/>
                <a:gd name="connsiteY11" fmla="*/ 1139863 h 2080623"/>
                <a:gd name="connsiteX12" fmla="*/ 1505093 w 2498093"/>
                <a:gd name="connsiteY12" fmla="*/ 867904 h 2080623"/>
                <a:gd name="connsiteX13" fmla="*/ 2498093 w 2498093"/>
                <a:gd name="connsiteY13" fmla="*/ 1440627 h 2080623"/>
                <a:gd name="connsiteX14" fmla="*/ 2498093 w 2498093"/>
                <a:gd name="connsiteY14" fmla="*/ 1531319 h 2080623"/>
                <a:gd name="connsiteX15" fmla="*/ 1505093 w 2498093"/>
                <a:gd name="connsiteY15" fmla="*/ 958596 h 2080623"/>
                <a:gd name="connsiteX16" fmla="*/ 0 w 2498093"/>
                <a:gd name="connsiteY16" fmla="*/ 543810 h 2080623"/>
                <a:gd name="connsiteX17" fmla="*/ 943557 w 2498093"/>
                <a:gd name="connsiteY17" fmla="*/ 1088728 h 2080623"/>
                <a:gd name="connsiteX18" fmla="*/ 943557 w 2498093"/>
                <a:gd name="connsiteY18" fmla="*/ 1179756 h 2080623"/>
                <a:gd name="connsiteX19" fmla="*/ 0 w 2498093"/>
                <a:gd name="connsiteY19" fmla="*/ 634838 h 2080623"/>
                <a:gd name="connsiteX20" fmla="*/ 0 w 2498093"/>
                <a:gd name="connsiteY20" fmla="*/ 362541 h 2080623"/>
                <a:gd name="connsiteX21" fmla="*/ 943557 w 2498093"/>
                <a:gd name="connsiteY21" fmla="*/ 906395 h 2080623"/>
                <a:gd name="connsiteX22" fmla="*/ 943557 w 2498093"/>
                <a:gd name="connsiteY22" fmla="*/ 998490 h 2080623"/>
                <a:gd name="connsiteX23" fmla="*/ 0 w 2498093"/>
                <a:gd name="connsiteY23" fmla="*/ 453391 h 2080623"/>
                <a:gd name="connsiteX24" fmla="*/ 0 w 2498093"/>
                <a:gd name="connsiteY24" fmla="*/ 181269 h 2080623"/>
                <a:gd name="connsiteX25" fmla="*/ 943557 w 2498093"/>
                <a:gd name="connsiteY25" fmla="*/ 724940 h 2080623"/>
                <a:gd name="connsiteX26" fmla="*/ 943557 w 2498093"/>
                <a:gd name="connsiteY26" fmla="*/ 817215 h 2080623"/>
                <a:gd name="connsiteX27" fmla="*/ 0 w 2498093"/>
                <a:gd name="connsiteY27" fmla="*/ 272297 h 2080623"/>
                <a:gd name="connsiteX28" fmla="*/ 0 w 2498093"/>
                <a:gd name="connsiteY28" fmla="*/ 0 h 2080623"/>
                <a:gd name="connsiteX29" fmla="*/ 943557 w 2498093"/>
                <a:gd name="connsiteY29" fmla="*/ 544918 h 2080623"/>
                <a:gd name="connsiteX30" fmla="*/ 943557 w 2498093"/>
                <a:gd name="connsiteY30" fmla="*/ 635946 h 2080623"/>
                <a:gd name="connsiteX31" fmla="*/ 0 w 2498093"/>
                <a:gd name="connsiteY31" fmla="*/ 92275 h 20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98093" h="2080623">
                  <a:moveTo>
                    <a:pt x="1505093" y="1417208"/>
                  </a:moveTo>
                  <a:lnTo>
                    <a:pt x="2498093" y="1989931"/>
                  </a:lnTo>
                  <a:lnTo>
                    <a:pt x="2498093" y="2080623"/>
                  </a:lnTo>
                  <a:lnTo>
                    <a:pt x="1505093" y="1509142"/>
                  </a:lnTo>
                  <a:close/>
                  <a:moveTo>
                    <a:pt x="1505093" y="1230445"/>
                  </a:moveTo>
                  <a:lnTo>
                    <a:pt x="2498093" y="1808076"/>
                  </a:lnTo>
                  <a:lnTo>
                    <a:pt x="2498093" y="1899347"/>
                  </a:lnTo>
                  <a:lnTo>
                    <a:pt x="1505093" y="1322966"/>
                  </a:lnTo>
                  <a:close/>
                  <a:moveTo>
                    <a:pt x="1505093" y="1049171"/>
                  </a:moveTo>
                  <a:lnTo>
                    <a:pt x="2498093" y="1621896"/>
                  </a:lnTo>
                  <a:lnTo>
                    <a:pt x="2498093" y="1712588"/>
                  </a:lnTo>
                  <a:lnTo>
                    <a:pt x="1505093" y="1139863"/>
                  </a:lnTo>
                  <a:close/>
                  <a:moveTo>
                    <a:pt x="1505093" y="867904"/>
                  </a:moveTo>
                  <a:lnTo>
                    <a:pt x="2498093" y="1440627"/>
                  </a:lnTo>
                  <a:lnTo>
                    <a:pt x="2498093" y="1531319"/>
                  </a:lnTo>
                  <a:lnTo>
                    <a:pt x="1505093" y="958596"/>
                  </a:lnTo>
                  <a:close/>
                  <a:moveTo>
                    <a:pt x="0" y="543810"/>
                  </a:moveTo>
                  <a:lnTo>
                    <a:pt x="943557" y="1088728"/>
                  </a:lnTo>
                  <a:lnTo>
                    <a:pt x="943557" y="1179756"/>
                  </a:lnTo>
                  <a:lnTo>
                    <a:pt x="0" y="634838"/>
                  </a:lnTo>
                  <a:close/>
                  <a:moveTo>
                    <a:pt x="0" y="362541"/>
                  </a:moveTo>
                  <a:lnTo>
                    <a:pt x="943557" y="906395"/>
                  </a:lnTo>
                  <a:lnTo>
                    <a:pt x="943557" y="998490"/>
                  </a:lnTo>
                  <a:lnTo>
                    <a:pt x="0" y="453391"/>
                  </a:lnTo>
                  <a:close/>
                  <a:moveTo>
                    <a:pt x="0" y="181269"/>
                  </a:moveTo>
                  <a:lnTo>
                    <a:pt x="943557" y="724940"/>
                  </a:lnTo>
                  <a:lnTo>
                    <a:pt x="943557" y="817215"/>
                  </a:lnTo>
                  <a:lnTo>
                    <a:pt x="0" y="272297"/>
                  </a:lnTo>
                  <a:close/>
                  <a:moveTo>
                    <a:pt x="0" y="0"/>
                  </a:moveTo>
                  <a:lnTo>
                    <a:pt x="943557" y="544918"/>
                  </a:lnTo>
                  <a:lnTo>
                    <a:pt x="943557" y="635946"/>
                  </a:lnTo>
                  <a:lnTo>
                    <a:pt x="0" y="9227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22" name="Freeform 30">
              <a:extLst>
                <a:ext uri="{FF2B5EF4-FFF2-40B4-BE49-F238E27FC236}">
                  <a16:creationId xmlns:a16="http://schemas.microsoft.com/office/drawing/2014/main" id="{14560E5A-762A-A57F-19EC-93DE1C8E0B95}"/>
                </a:ext>
              </a:extLst>
            </p:cNvPr>
            <p:cNvSpPr>
              <a:spLocks noChangeArrowheads="1"/>
            </p:cNvSpPr>
            <p:nvPr/>
          </p:nvSpPr>
          <p:spPr bwMode="auto">
            <a:xfrm>
              <a:off x="14446464" y="5940666"/>
              <a:ext cx="1444670" cy="3037652"/>
            </a:xfrm>
            <a:custGeom>
              <a:avLst/>
              <a:gdLst>
                <a:gd name="T0" fmla="*/ 0 w 1161"/>
                <a:gd name="T1" fmla="*/ 0 h 2440"/>
                <a:gd name="T2" fmla="*/ 0 w 1161"/>
                <a:gd name="T3" fmla="*/ 1768 h 2440"/>
                <a:gd name="T4" fmla="*/ 1160 w 1161"/>
                <a:gd name="T5" fmla="*/ 2439 h 2440"/>
                <a:gd name="T6" fmla="*/ 1160 w 1161"/>
                <a:gd name="T7" fmla="*/ 663 h 2440"/>
                <a:gd name="T8" fmla="*/ 0 w 1161"/>
                <a:gd name="T9" fmla="*/ 0 h 2440"/>
              </a:gdLst>
              <a:ahLst/>
              <a:cxnLst>
                <a:cxn ang="0">
                  <a:pos x="T0" y="T1"/>
                </a:cxn>
                <a:cxn ang="0">
                  <a:pos x="T2" y="T3"/>
                </a:cxn>
                <a:cxn ang="0">
                  <a:pos x="T4" y="T5"/>
                </a:cxn>
                <a:cxn ang="0">
                  <a:pos x="T6" y="T7"/>
                </a:cxn>
                <a:cxn ang="0">
                  <a:pos x="T8" y="T9"/>
                </a:cxn>
              </a:cxnLst>
              <a:rect l="0" t="0" r="r" b="b"/>
              <a:pathLst>
                <a:path w="1161" h="2440">
                  <a:moveTo>
                    <a:pt x="0" y="0"/>
                  </a:moveTo>
                  <a:lnTo>
                    <a:pt x="0" y="1768"/>
                  </a:lnTo>
                  <a:lnTo>
                    <a:pt x="1160" y="2439"/>
                  </a:lnTo>
                  <a:lnTo>
                    <a:pt x="1160" y="663"/>
                  </a:lnTo>
                  <a:lnTo>
                    <a:pt x="0" y="0"/>
                  </a:lnTo>
                </a:path>
              </a:pathLst>
            </a:custGeom>
            <a:solidFill>
              <a:srgbClr val="ACD5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23" name="Freeform 39">
              <a:extLst>
                <a:ext uri="{FF2B5EF4-FFF2-40B4-BE49-F238E27FC236}">
                  <a16:creationId xmlns:a16="http://schemas.microsoft.com/office/drawing/2014/main" id="{23B060BD-1105-1035-F30D-34A2B574F212}"/>
                </a:ext>
              </a:extLst>
            </p:cNvPr>
            <p:cNvSpPr>
              <a:spLocks noChangeArrowheads="1"/>
            </p:cNvSpPr>
            <p:nvPr/>
          </p:nvSpPr>
          <p:spPr bwMode="auto">
            <a:xfrm>
              <a:off x="14611259" y="6660252"/>
              <a:ext cx="1102858" cy="1805968"/>
            </a:xfrm>
            <a:custGeom>
              <a:avLst/>
              <a:gdLst>
                <a:gd name="connsiteX0" fmla="*/ 0 w 1102858"/>
                <a:gd name="connsiteY0" fmla="*/ 999735 h 1805968"/>
                <a:gd name="connsiteX1" fmla="*/ 1102858 w 1102858"/>
                <a:gd name="connsiteY1" fmla="*/ 1637743 h 1805968"/>
                <a:gd name="connsiteX2" fmla="*/ 1102858 w 1102858"/>
                <a:gd name="connsiteY2" fmla="*/ 1805968 h 1805968"/>
                <a:gd name="connsiteX3" fmla="*/ 0 w 1102858"/>
                <a:gd name="connsiteY3" fmla="*/ 1167960 h 1805968"/>
                <a:gd name="connsiteX4" fmla="*/ 0 w 1102858"/>
                <a:gd name="connsiteY4" fmla="*/ 664658 h 1805968"/>
                <a:gd name="connsiteX5" fmla="*/ 1102858 w 1102858"/>
                <a:gd name="connsiteY5" fmla="*/ 1303651 h 1805968"/>
                <a:gd name="connsiteX6" fmla="*/ 1102858 w 1102858"/>
                <a:gd name="connsiteY6" fmla="*/ 1470887 h 1805968"/>
                <a:gd name="connsiteX7" fmla="*/ 0 w 1102858"/>
                <a:gd name="connsiteY7" fmla="*/ 831895 h 1805968"/>
                <a:gd name="connsiteX8" fmla="*/ 0 w 1102858"/>
                <a:gd name="connsiteY8" fmla="*/ 329583 h 1805968"/>
                <a:gd name="connsiteX9" fmla="*/ 1102858 w 1102858"/>
                <a:gd name="connsiteY9" fmla="*/ 968577 h 1805968"/>
                <a:gd name="connsiteX10" fmla="*/ 1102858 w 1102858"/>
                <a:gd name="connsiteY10" fmla="*/ 1135814 h 1805968"/>
                <a:gd name="connsiteX11" fmla="*/ 0 w 1102858"/>
                <a:gd name="connsiteY11" fmla="*/ 496820 h 1805968"/>
                <a:gd name="connsiteX12" fmla="*/ 0 w 1102858"/>
                <a:gd name="connsiteY12" fmla="*/ 0 h 1805968"/>
                <a:gd name="connsiteX13" fmla="*/ 1102858 w 1102858"/>
                <a:gd name="connsiteY13" fmla="*/ 637746 h 1805968"/>
                <a:gd name="connsiteX14" fmla="*/ 1102858 w 1102858"/>
                <a:gd name="connsiteY14" fmla="*/ 806231 h 1805968"/>
                <a:gd name="connsiteX15" fmla="*/ 0 w 1102858"/>
                <a:gd name="connsiteY15" fmla="*/ 168485 h 18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2858" h="1805968">
                  <a:moveTo>
                    <a:pt x="0" y="999735"/>
                  </a:moveTo>
                  <a:lnTo>
                    <a:pt x="1102858" y="1637743"/>
                  </a:lnTo>
                  <a:lnTo>
                    <a:pt x="1102858" y="1805968"/>
                  </a:lnTo>
                  <a:lnTo>
                    <a:pt x="0" y="1167960"/>
                  </a:lnTo>
                  <a:close/>
                  <a:moveTo>
                    <a:pt x="0" y="664658"/>
                  </a:moveTo>
                  <a:lnTo>
                    <a:pt x="1102858" y="1303651"/>
                  </a:lnTo>
                  <a:lnTo>
                    <a:pt x="1102858" y="1470887"/>
                  </a:lnTo>
                  <a:lnTo>
                    <a:pt x="0" y="831895"/>
                  </a:lnTo>
                  <a:close/>
                  <a:moveTo>
                    <a:pt x="0" y="329583"/>
                  </a:moveTo>
                  <a:lnTo>
                    <a:pt x="1102858" y="968577"/>
                  </a:lnTo>
                  <a:lnTo>
                    <a:pt x="1102858" y="1135814"/>
                  </a:lnTo>
                  <a:lnTo>
                    <a:pt x="0" y="496820"/>
                  </a:lnTo>
                  <a:close/>
                  <a:moveTo>
                    <a:pt x="0" y="0"/>
                  </a:moveTo>
                  <a:lnTo>
                    <a:pt x="1102858" y="637746"/>
                  </a:lnTo>
                  <a:lnTo>
                    <a:pt x="1102858" y="806231"/>
                  </a:lnTo>
                  <a:lnTo>
                    <a:pt x="0" y="16848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24" name="Freeform 34">
              <a:extLst>
                <a:ext uri="{FF2B5EF4-FFF2-40B4-BE49-F238E27FC236}">
                  <a16:creationId xmlns:a16="http://schemas.microsoft.com/office/drawing/2014/main" id="{03600303-809B-53E7-FE7F-E5F20B7DC333}"/>
                </a:ext>
              </a:extLst>
            </p:cNvPr>
            <p:cNvSpPr>
              <a:spLocks noChangeArrowheads="1"/>
            </p:cNvSpPr>
            <p:nvPr/>
          </p:nvSpPr>
          <p:spPr bwMode="auto">
            <a:xfrm>
              <a:off x="14611259" y="6325179"/>
              <a:ext cx="1104101" cy="801984"/>
            </a:xfrm>
            <a:custGeom>
              <a:avLst/>
              <a:gdLst>
                <a:gd name="T0" fmla="*/ 0 w 888"/>
                <a:gd name="T1" fmla="*/ 0 h 645"/>
                <a:gd name="T2" fmla="*/ 0 w 888"/>
                <a:gd name="T3" fmla="*/ 134 h 645"/>
                <a:gd name="T4" fmla="*/ 887 w 888"/>
                <a:gd name="T5" fmla="*/ 644 h 645"/>
                <a:gd name="T6" fmla="*/ 887 w 888"/>
                <a:gd name="T7" fmla="*/ 511 h 645"/>
                <a:gd name="T8" fmla="*/ 0 w 888"/>
                <a:gd name="T9" fmla="*/ 0 h 645"/>
              </a:gdLst>
              <a:ahLst/>
              <a:cxnLst>
                <a:cxn ang="0">
                  <a:pos x="T0" y="T1"/>
                </a:cxn>
                <a:cxn ang="0">
                  <a:pos x="T2" y="T3"/>
                </a:cxn>
                <a:cxn ang="0">
                  <a:pos x="T4" y="T5"/>
                </a:cxn>
                <a:cxn ang="0">
                  <a:pos x="T6" y="T7"/>
                </a:cxn>
                <a:cxn ang="0">
                  <a:pos x="T8" y="T9"/>
                </a:cxn>
              </a:cxnLst>
              <a:rect l="0" t="0" r="r" b="b"/>
              <a:pathLst>
                <a:path w="888" h="645">
                  <a:moveTo>
                    <a:pt x="0" y="0"/>
                  </a:moveTo>
                  <a:lnTo>
                    <a:pt x="0" y="134"/>
                  </a:lnTo>
                  <a:lnTo>
                    <a:pt x="887" y="644"/>
                  </a:lnTo>
                  <a:lnTo>
                    <a:pt x="887" y="511"/>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31" name="Freeform 47">
              <a:extLst>
                <a:ext uri="{FF2B5EF4-FFF2-40B4-BE49-F238E27FC236}">
                  <a16:creationId xmlns:a16="http://schemas.microsoft.com/office/drawing/2014/main" id="{2C97345D-8B70-3213-3B4D-344EC31943AC}"/>
                </a:ext>
              </a:extLst>
            </p:cNvPr>
            <p:cNvSpPr>
              <a:spLocks noChangeArrowheads="1"/>
            </p:cNvSpPr>
            <p:nvPr/>
          </p:nvSpPr>
          <p:spPr bwMode="auto">
            <a:xfrm>
              <a:off x="15108582" y="6877433"/>
              <a:ext cx="2047247" cy="4511087"/>
            </a:xfrm>
            <a:custGeom>
              <a:avLst/>
              <a:gdLst>
                <a:gd name="connsiteX0" fmla="*/ 358607 w 2047247"/>
                <a:gd name="connsiteY0" fmla="*/ 2728069 h 4511087"/>
                <a:gd name="connsiteX1" fmla="*/ 249868 w 2047247"/>
                <a:gd name="connsiteY1" fmla="*/ 3161023 h 4511087"/>
                <a:gd name="connsiteX2" fmla="*/ 1202792 w 2047247"/>
                <a:gd name="connsiteY2" fmla="*/ 3713293 h 4511087"/>
                <a:gd name="connsiteX3" fmla="*/ 1312360 w 2047247"/>
                <a:gd name="connsiteY3" fmla="*/ 3277004 h 4511087"/>
                <a:gd name="connsiteX4" fmla="*/ 1312057 w 2047247"/>
                <a:gd name="connsiteY4" fmla="*/ 3276921 h 4511087"/>
                <a:gd name="connsiteX5" fmla="*/ 479934 w 2047247"/>
                <a:gd name="connsiteY5" fmla="*/ 2244996 h 4511087"/>
                <a:gd name="connsiteX6" fmla="*/ 373397 w 2047247"/>
                <a:gd name="connsiteY6" fmla="*/ 2669185 h 4511087"/>
                <a:gd name="connsiteX7" fmla="*/ 1326862 w 2047247"/>
                <a:gd name="connsiteY7" fmla="*/ 3219257 h 4511087"/>
                <a:gd name="connsiteX8" fmla="*/ 1433578 w 2047247"/>
                <a:gd name="connsiteY8" fmla="*/ 2794324 h 4511087"/>
                <a:gd name="connsiteX9" fmla="*/ 1430414 w 2047247"/>
                <a:gd name="connsiteY9" fmla="*/ 2793534 h 4511087"/>
                <a:gd name="connsiteX10" fmla="*/ 603062 w 2047247"/>
                <a:gd name="connsiteY10" fmla="*/ 1754749 h 4511087"/>
                <a:gd name="connsiteX11" fmla="*/ 494460 w 2047247"/>
                <a:gd name="connsiteY11" fmla="*/ 2187160 h 4511087"/>
                <a:gd name="connsiteX12" fmla="*/ 1448030 w 2047247"/>
                <a:gd name="connsiteY12" fmla="*/ 2736780 h 4511087"/>
                <a:gd name="connsiteX13" fmla="*/ 1555540 w 2047247"/>
                <a:gd name="connsiteY13" fmla="*/ 2308683 h 4511087"/>
                <a:gd name="connsiteX14" fmla="*/ 724768 w 2047247"/>
                <a:gd name="connsiteY14" fmla="*/ 1270164 h 4511087"/>
                <a:gd name="connsiteX15" fmla="*/ 617675 w 2047247"/>
                <a:gd name="connsiteY15" fmla="*/ 1696563 h 4511087"/>
                <a:gd name="connsiteX16" fmla="*/ 1570420 w 2047247"/>
                <a:gd name="connsiteY16" fmla="*/ 2249432 h 4511087"/>
                <a:gd name="connsiteX17" fmla="*/ 1677932 w 2047247"/>
                <a:gd name="connsiteY17" fmla="*/ 1821330 h 4511087"/>
                <a:gd name="connsiteX18" fmla="*/ 1677660 w 2047247"/>
                <a:gd name="connsiteY18" fmla="*/ 1821262 h 4511087"/>
                <a:gd name="connsiteX19" fmla="*/ 846686 w 2047247"/>
                <a:gd name="connsiteY19" fmla="*/ 784733 h 4511087"/>
                <a:gd name="connsiteX20" fmla="*/ 739448 w 2047247"/>
                <a:gd name="connsiteY20" fmla="*/ 1211710 h 4511087"/>
                <a:gd name="connsiteX21" fmla="*/ 1692592 w 2047247"/>
                <a:gd name="connsiteY21" fmla="*/ 1762954 h 4511087"/>
                <a:gd name="connsiteX22" fmla="*/ 1799934 w 2047247"/>
                <a:gd name="connsiteY22" fmla="*/ 1335524 h 4511087"/>
                <a:gd name="connsiteX23" fmla="*/ 1013329 w 2047247"/>
                <a:gd name="connsiteY23" fmla="*/ 788 h 4511087"/>
                <a:gd name="connsiteX24" fmla="*/ 1034502 w 2047247"/>
                <a:gd name="connsiteY24" fmla="*/ 36924 h 4511087"/>
                <a:gd name="connsiteX25" fmla="*/ 861480 w 2047247"/>
                <a:gd name="connsiteY25" fmla="*/ 725827 h 4511087"/>
                <a:gd name="connsiteX26" fmla="*/ 1814880 w 2047247"/>
                <a:gd name="connsiteY26" fmla="*/ 1276005 h 4511087"/>
                <a:gd name="connsiteX27" fmla="*/ 1989104 w 2047247"/>
                <a:gd name="connsiteY27" fmla="*/ 582260 h 4511087"/>
                <a:gd name="connsiteX28" fmla="*/ 2024018 w 2047247"/>
                <a:gd name="connsiteY28" fmla="*/ 561077 h 4511087"/>
                <a:gd name="connsiteX29" fmla="*/ 2046462 w 2047247"/>
                <a:gd name="connsiteY29" fmla="*/ 595967 h 4511087"/>
                <a:gd name="connsiteX30" fmla="*/ 1067624 w 2047247"/>
                <a:gd name="connsiteY30" fmla="*/ 4488658 h 4511087"/>
                <a:gd name="connsiteX31" fmla="*/ 1038945 w 2047247"/>
                <a:gd name="connsiteY31" fmla="*/ 4511087 h 4511087"/>
                <a:gd name="connsiteX32" fmla="*/ 1032711 w 2047247"/>
                <a:gd name="connsiteY32" fmla="*/ 4509841 h 4511087"/>
                <a:gd name="connsiteX33" fmla="*/ 1011513 w 2047247"/>
                <a:gd name="connsiteY33" fmla="*/ 4474951 h 4511087"/>
                <a:gd name="connsiteX34" fmla="*/ 1187992 w 2047247"/>
                <a:gd name="connsiteY34" fmla="*/ 3772229 h 4511087"/>
                <a:gd name="connsiteX35" fmla="*/ 1184471 w 2047247"/>
                <a:gd name="connsiteY35" fmla="*/ 3771263 h 4511087"/>
                <a:gd name="connsiteX36" fmla="*/ 234984 w 2047247"/>
                <a:gd name="connsiteY36" fmla="*/ 3220285 h 4511087"/>
                <a:gd name="connsiteX37" fmla="*/ 56832 w 2047247"/>
                <a:gd name="connsiteY37" fmla="*/ 3929615 h 4511087"/>
                <a:gd name="connsiteX38" fmla="*/ 29432 w 2047247"/>
                <a:gd name="connsiteY38" fmla="*/ 3950798 h 4511087"/>
                <a:gd name="connsiteX39" fmla="*/ 21960 w 2047247"/>
                <a:gd name="connsiteY39" fmla="*/ 3949552 h 4511087"/>
                <a:gd name="connsiteX40" fmla="*/ 787 w 2047247"/>
                <a:gd name="connsiteY40" fmla="*/ 3914662 h 4511087"/>
                <a:gd name="connsiteX41" fmla="*/ 978457 w 2047247"/>
                <a:gd name="connsiteY41" fmla="*/ 21971 h 4511087"/>
                <a:gd name="connsiteX42" fmla="*/ 1013329 w 2047247"/>
                <a:gd name="connsiteY42" fmla="*/ 788 h 451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47247" h="4511087">
                  <a:moveTo>
                    <a:pt x="358607" y="2728069"/>
                  </a:moveTo>
                  <a:lnTo>
                    <a:pt x="249868" y="3161023"/>
                  </a:lnTo>
                  <a:lnTo>
                    <a:pt x="1202792" y="3713293"/>
                  </a:lnTo>
                  <a:lnTo>
                    <a:pt x="1312360" y="3277004"/>
                  </a:lnTo>
                  <a:lnTo>
                    <a:pt x="1312057" y="3276921"/>
                  </a:lnTo>
                  <a:close/>
                  <a:moveTo>
                    <a:pt x="479934" y="2244996"/>
                  </a:moveTo>
                  <a:lnTo>
                    <a:pt x="373397" y="2669185"/>
                  </a:lnTo>
                  <a:lnTo>
                    <a:pt x="1326862" y="3219257"/>
                  </a:lnTo>
                  <a:lnTo>
                    <a:pt x="1433578" y="2794324"/>
                  </a:lnTo>
                  <a:lnTo>
                    <a:pt x="1430414" y="2793534"/>
                  </a:lnTo>
                  <a:close/>
                  <a:moveTo>
                    <a:pt x="603062" y="1754749"/>
                  </a:moveTo>
                  <a:lnTo>
                    <a:pt x="494460" y="2187160"/>
                  </a:lnTo>
                  <a:lnTo>
                    <a:pt x="1448030" y="2736780"/>
                  </a:lnTo>
                  <a:lnTo>
                    <a:pt x="1555540" y="2308683"/>
                  </a:lnTo>
                  <a:close/>
                  <a:moveTo>
                    <a:pt x="724768" y="1270164"/>
                  </a:moveTo>
                  <a:lnTo>
                    <a:pt x="617675" y="1696563"/>
                  </a:lnTo>
                  <a:lnTo>
                    <a:pt x="1570420" y="2249432"/>
                  </a:lnTo>
                  <a:lnTo>
                    <a:pt x="1677932" y="1821330"/>
                  </a:lnTo>
                  <a:lnTo>
                    <a:pt x="1677660" y="1821262"/>
                  </a:lnTo>
                  <a:close/>
                  <a:moveTo>
                    <a:pt x="846686" y="784733"/>
                  </a:moveTo>
                  <a:lnTo>
                    <a:pt x="739448" y="1211710"/>
                  </a:lnTo>
                  <a:lnTo>
                    <a:pt x="1692592" y="1762954"/>
                  </a:lnTo>
                  <a:lnTo>
                    <a:pt x="1799934" y="1335524"/>
                  </a:lnTo>
                  <a:close/>
                  <a:moveTo>
                    <a:pt x="1013329" y="788"/>
                  </a:moveTo>
                  <a:cubicBezTo>
                    <a:pt x="1029520" y="4526"/>
                    <a:pt x="1039484" y="20725"/>
                    <a:pt x="1034502" y="36924"/>
                  </a:cubicBezTo>
                  <a:lnTo>
                    <a:pt x="861480" y="725827"/>
                  </a:lnTo>
                  <a:lnTo>
                    <a:pt x="1814880" y="1276005"/>
                  </a:lnTo>
                  <a:lnTo>
                    <a:pt x="1989104" y="582260"/>
                  </a:lnTo>
                  <a:cubicBezTo>
                    <a:pt x="1992844" y="567308"/>
                    <a:pt x="2009054" y="557339"/>
                    <a:pt x="2024018" y="561077"/>
                  </a:cubicBezTo>
                  <a:cubicBezTo>
                    <a:pt x="2040228" y="564816"/>
                    <a:pt x="2050204" y="581014"/>
                    <a:pt x="2046462" y="595967"/>
                  </a:cubicBezTo>
                  <a:lnTo>
                    <a:pt x="1067624" y="4488658"/>
                  </a:lnTo>
                  <a:cubicBezTo>
                    <a:pt x="1063884" y="4502365"/>
                    <a:pt x="1052661" y="4511087"/>
                    <a:pt x="1038945" y="4511087"/>
                  </a:cubicBezTo>
                  <a:cubicBezTo>
                    <a:pt x="1036451" y="4511087"/>
                    <a:pt x="1033957" y="4509841"/>
                    <a:pt x="1032711" y="4509841"/>
                  </a:cubicBezTo>
                  <a:cubicBezTo>
                    <a:pt x="1016500" y="4506103"/>
                    <a:pt x="1007772" y="4489904"/>
                    <a:pt x="1011513" y="4474951"/>
                  </a:cubicBezTo>
                  <a:lnTo>
                    <a:pt x="1187992" y="3772229"/>
                  </a:lnTo>
                  <a:lnTo>
                    <a:pt x="1184471" y="3771263"/>
                  </a:lnTo>
                  <a:lnTo>
                    <a:pt x="234984" y="3220285"/>
                  </a:lnTo>
                  <a:lnTo>
                    <a:pt x="56832" y="3929615"/>
                  </a:lnTo>
                  <a:cubicBezTo>
                    <a:pt x="54341" y="3942075"/>
                    <a:pt x="41887" y="3950798"/>
                    <a:pt x="29432" y="3950798"/>
                  </a:cubicBezTo>
                  <a:cubicBezTo>
                    <a:pt x="26942" y="3950798"/>
                    <a:pt x="24451" y="3950798"/>
                    <a:pt x="21960" y="3949552"/>
                  </a:cubicBezTo>
                  <a:cubicBezTo>
                    <a:pt x="7015" y="3945814"/>
                    <a:pt x="-2949" y="3929615"/>
                    <a:pt x="787" y="3914662"/>
                  </a:cubicBezTo>
                  <a:lnTo>
                    <a:pt x="978457" y="21971"/>
                  </a:lnTo>
                  <a:cubicBezTo>
                    <a:pt x="982193" y="7018"/>
                    <a:pt x="998384" y="-2950"/>
                    <a:pt x="1013329" y="788"/>
                  </a:cubicBezTo>
                  <a:close/>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32" name="Freeform 52">
              <a:extLst>
                <a:ext uri="{FF2B5EF4-FFF2-40B4-BE49-F238E27FC236}">
                  <a16:creationId xmlns:a16="http://schemas.microsoft.com/office/drawing/2014/main" id="{52C07AD9-4415-FFC1-44CC-500FE3298F3A}"/>
                </a:ext>
              </a:extLst>
            </p:cNvPr>
            <p:cNvSpPr>
              <a:spLocks noChangeArrowheads="1"/>
            </p:cNvSpPr>
            <p:nvPr/>
          </p:nvSpPr>
          <p:spPr bwMode="auto">
            <a:xfrm>
              <a:off x="14561818" y="6511942"/>
              <a:ext cx="1076637" cy="2026933"/>
            </a:xfrm>
            <a:custGeom>
              <a:avLst/>
              <a:gdLst>
                <a:gd name="T0" fmla="*/ 51 w 865"/>
                <a:gd name="T1" fmla="*/ 0 h 1626"/>
                <a:gd name="T2" fmla="*/ 51 w 865"/>
                <a:gd name="T3" fmla="*/ 0 h 1626"/>
                <a:gd name="T4" fmla="*/ 0 w 865"/>
                <a:gd name="T5" fmla="*/ 1 h 1626"/>
                <a:gd name="T6" fmla="*/ 0 w 865"/>
                <a:gd name="T7" fmla="*/ 1 h 1626"/>
                <a:gd name="T8" fmla="*/ 762 w 865"/>
                <a:gd name="T9" fmla="*/ 812 h 1626"/>
                <a:gd name="T10" fmla="*/ 762 w 865"/>
                <a:gd name="T11" fmla="*/ 812 h 1626"/>
                <a:gd name="T12" fmla="*/ 0 w 865"/>
                <a:gd name="T13" fmla="*/ 1623 h 1626"/>
                <a:gd name="T14" fmla="*/ 0 w 865"/>
                <a:gd name="T15" fmla="*/ 1623 h 1626"/>
                <a:gd name="T16" fmla="*/ 51 w 865"/>
                <a:gd name="T17" fmla="*/ 1625 h 1626"/>
                <a:gd name="T18" fmla="*/ 51 w 865"/>
                <a:gd name="T19" fmla="*/ 1625 h 1626"/>
                <a:gd name="T20" fmla="*/ 864 w 865"/>
                <a:gd name="T21" fmla="*/ 812 h 1626"/>
                <a:gd name="T22" fmla="*/ 864 w 865"/>
                <a:gd name="T23" fmla="*/ 812 h 1626"/>
                <a:gd name="T24" fmla="*/ 51 w 865"/>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5" h="1626">
                  <a:moveTo>
                    <a:pt x="51" y="0"/>
                  </a:moveTo>
                  <a:lnTo>
                    <a:pt x="51" y="0"/>
                  </a:lnTo>
                  <a:cubicBezTo>
                    <a:pt x="34" y="0"/>
                    <a:pt x="17" y="0"/>
                    <a:pt x="0" y="1"/>
                  </a:cubicBezTo>
                  <a:lnTo>
                    <a:pt x="0" y="1"/>
                  </a:lnTo>
                  <a:cubicBezTo>
                    <a:pt x="425" y="28"/>
                    <a:pt x="762" y="380"/>
                    <a:pt x="762" y="812"/>
                  </a:cubicBezTo>
                  <a:lnTo>
                    <a:pt x="762" y="812"/>
                  </a:lnTo>
                  <a:cubicBezTo>
                    <a:pt x="762" y="1244"/>
                    <a:pt x="425" y="1597"/>
                    <a:pt x="0" y="1623"/>
                  </a:cubicBezTo>
                  <a:lnTo>
                    <a:pt x="0" y="1623"/>
                  </a:lnTo>
                  <a:cubicBezTo>
                    <a:pt x="17" y="1624"/>
                    <a:pt x="34" y="1625"/>
                    <a:pt x="51" y="1625"/>
                  </a:cubicBezTo>
                  <a:lnTo>
                    <a:pt x="51" y="1625"/>
                  </a:lnTo>
                  <a:cubicBezTo>
                    <a:pt x="500" y="1625"/>
                    <a:pt x="864" y="1261"/>
                    <a:pt x="864" y="812"/>
                  </a:cubicBezTo>
                  <a:lnTo>
                    <a:pt x="864" y="812"/>
                  </a:lnTo>
                  <a:cubicBezTo>
                    <a:pt x="864" y="363"/>
                    <a:pt x="500" y="0"/>
                    <a:pt x="51" y="0"/>
                  </a:cubicBezTo>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33" name="Freeform 49">
              <a:extLst>
                <a:ext uri="{FF2B5EF4-FFF2-40B4-BE49-F238E27FC236}">
                  <a16:creationId xmlns:a16="http://schemas.microsoft.com/office/drawing/2014/main" id="{C9FF1D68-E1A5-C278-AC4F-9ADCC5CCEC28}"/>
                </a:ext>
              </a:extLst>
            </p:cNvPr>
            <p:cNvSpPr>
              <a:spLocks noChangeArrowheads="1"/>
            </p:cNvSpPr>
            <p:nvPr/>
          </p:nvSpPr>
          <p:spPr bwMode="auto">
            <a:xfrm>
              <a:off x="11765906" y="6511941"/>
              <a:ext cx="3744964" cy="2020194"/>
            </a:xfrm>
            <a:custGeom>
              <a:avLst/>
              <a:gdLst>
                <a:gd name="connsiteX0" fmla="*/ 2820232 w 3744964"/>
                <a:gd name="connsiteY0" fmla="*/ 289267 h 2020194"/>
                <a:gd name="connsiteX1" fmla="*/ 2543997 w 3744964"/>
                <a:gd name="connsiteY1" fmla="*/ 361194 h 2020194"/>
                <a:gd name="connsiteX2" fmla="*/ 2162382 w 3744964"/>
                <a:gd name="connsiteY2" fmla="*/ 1010097 h 2020194"/>
                <a:gd name="connsiteX3" fmla="*/ 2500349 w 3744964"/>
                <a:gd name="connsiteY3" fmla="*/ 1634091 h 2020194"/>
                <a:gd name="connsiteX4" fmla="*/ 3141363 w 3744964"/>
                <a:gd name="connsiteY4" fmla="*/ 1634091 h 2020194"/>
                <a:gd name="connsiteX5" fmla="*/ 3478083 w 3744964"/>
                <a:gd name="connsiteY5" fmla="*/ 1010097 h 2020194"/>
                <a:gd name="connsiteX6" fmla="*/ 3096467 w 3744964"/>
                <a:gd name="connsiteY6" fmla="*/ 361194 h 2020194"/>
                <a:gd name="connsiteX7" fmla="*/ 2820232 w 3744964"/>
                <a:gd name="connsiteY7" fmla="*/ 289267 h 2020194"/>
                <a:gd name="connsiteX8" fmla="*/ 2794666 w 3744964"/>
                <a:gd name="connsiteY8" fmla="*/ 0 h 2020194"/>
                <a:gd name="connsiteX9" fmla="*/ 3744964 w 3744964"/>
                <a:gd name="connsiteY9" fmla="*/ 1010097 h 2020194"/>
                <a:gd name="connsiteX10" fmla="*/ 2794666 w 3744964"/>
                <a:gd name="connsiteY10" fmla="*/ 2020194 h 2020194"/>
                <a:gd name="connsiteX11" fmla="*/ 1864656 w 3744964"/>
                <a:gd name="connsiteY11" fmla="*/ 1206652 h 2020194"/>
                <a:gd name="connsiteX12" fmla="*/ 1854198 w 3744964"/>
                <a:gd name="connsiteY12" fmla="*/ 1098691 h 2020194"/>
                <a:gd name="connsiteX13" fmla="*/ 293197 w 3744964"/>
                <a:gd name="connsiteY13" fmla="*/ 922019 h 2020194"/>
                <a:gd name="connsiteX14" fmla="*/ 103910 w 3744964"/>
                <a:gd name="connsiteY14" fmla="*/ 834826 h 2020194"/>
                <a:gd name="connsiteX15" fmla="*/ 173647 w 3744964"/>
                <a:gd name="connsiteY15" fmla="*/ 305444 h 2020194"/>
                <a:gd name="connsiteX16" fmla="*/ 218478 w 3744964"/>
                <a:gd name="connsiteY16" fmla="*/ 281778 h 2020194"/>
                <a:gd name="connsiteX17" fmla="*/ 467540 w 3744964"/>
                <a:gd name="connsiteY17" fmla="*/ 255620 h 2020194"/>
                <a:gd name="connsiteX18" fmla="*/ 1903546 w 3744964"/>
                <a:gd name="connsiteY18" fmla="*/ 683104 h 2020194"/>
                <a:gd name="connsiteX19" fmla="*/ 1919371 w 3744964"/>
                <a:gd name="connsiteY19" fmla="*/ 630007 h 2020194"/>
                <a:gd name="connsiteX20" fmla="*/ 2794666 w 3744964"/>
                <a:gd name="connsiteY20" fmla="*/ 0 h 20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4964" h="2020194">
                  <a:moveTo>
                    <a:pt x="2820232" y="289267"/>
                  </a:moveTo>
                  <a:cubicBezTo>
                    <a:pt x="2724828" y="289267"/>
                    <a:pt x="2629424" y="313243"/>
                    <a:pt x="2543997" y="361194"/>
                  </a:cubicBezTo>
                  <a:cubicBezTo>
                    <a:pt x="2317023" y="488235"/>
                    <a:pt x="2162382" y="731106"/>
                    <a:pt x="2162382" y="1010097"/>
                  </a:cubicBezTo>
                  <a:cubicBezTo>
                    <a:pt x="2162382" y="1270406"/>
                    <a:pt x="2297070" y="1499577"/>
                    <a:pt x="2500349" y="1634091"/>
                  </a:cubicBezTo>
                  <a:cubicBezTo>
                    <a:pt x="2696145" y="1761132"/>
                    <a:pt x="2946814" y="1761132"/>
                    <a:pt x="3141363" y="1634091"/>
                  </a:cubicBezTo>
                  <a:cubicBezTo>
                    <a:pt x="3343395" y="1499577"/>
                    <a:pt x="3478083" y="1270406"/>
                    <a:pt x="3478083" y="1010097"/>
                  </a:cubicBezTo>
                  <a:cubicBezTo>
                    <a:pt x="3478083" y="731106"/>
                    <a:pt x="3323441" y="488235"/>
                    <a:pt x="3096467" y="361194"/>
                  </a:cubicBezTo>
                  <a:cubicBezTo>
                    <a:pt x="3011040" y="313243"/>
                    <a:pt x="2915636" y="289267"/>
                    <a:pt x="2820232" y="289267"/>
                  </a:cubicBezTo>
                  <a:close/>
                  <a:moveTo>
                    <a:pt x="2794666" y="0"/>
                  </a:moveTo>
                  <a:cubicBezTo>
                    <a:pt x="3324688" y="33628"/>
                    <a:pt x="3744964" y="472043"/>
                    <a:pt x="3744964" y="1010097"/>
                  </a:cubicBezTo>
                  <a:cubicBezTo>
                    <a:pt x="3744964" y="1548152"/>
                    <a:pt x="3324688" y="1987812"/>
                    <a:pt x="2794666" y="2020194"/>
                  </a:cubicBezTo>
                  <a:cubicBezTo>
                    <a:pt x="2330898" y="1991860"/>
                    <a:pt x="1952108" y="1651703"/>
                    <a:pt x="1864656" y="1206652"/>
                  </a:cubicBezTo>
                  <a:lnTo>
                    <a:pt x="1854198" y="1098691"/>
                  </a:lnTo>
                  <a:lnTo>
                    <a:pt x="293197" y="922019"/>
                  </a:lnTo>
                  <a:cubicBezTo>
                    <a:pt x="222214" y="913299"/>
                    <a:pt x="156213" y="883405"/>
                    <a:pt x="103910" y="834826"/>
                  </a:cubicBezTo>
                  <a:cubicBezTo>
                    <a:pt x="-60471" y="680371"/>
                    <a:pt x="-24357" y="410075"/>
                    <a:pt x="173647" y="305444"/>
                  </a:cubicBezTo>
                  <a:lnTo>
                    <a:pt x="218478" y="281778"/>
                  </a:lnTo>
                  <a:cubicBezTo>
                    <a:pt x="294442" y="239427"/>
                    <a:pt x="384104" y="230708"/>
                    <a:pt x="467540" y="255620"/>
                  </a:cubicBezTo>
                  <a:lnTo>
                    <a:pt x="1903546" y="683104"/>
                  </a:lnTo>
                  <a:lnTo>
                    <a:pt x="1919371" y="630007"/>
                  </a:lnTo>
                  <a:cubicBezTo>
                    <a:pt x="2062068" y="278135"/>
                    <a:pt x="2397150" y="25221"/>
                    <a:pt x="2794666" y="0"/>
                  </a:cubicBezTo>
                  <a:close/>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34" name="Freeform 50">
              <a:extLst>
                <a:ext uri="{FF2B5EF4-FFF2-40B4-BE49-F238E27FC236}">
                  <a16:creationId xmlns:a16="http://schemas.microsoft.com/office/drawing/2014/main" id="{E1B6968A-72F3-9E1E-4357-1E5DA0295526}"/>
                </a:ext>
              </a:extLst>
            </p:cNvPr>
            <p:cNvSpPr>
              <a:spLocks noChangeArrowheads="1"/>
            </p:cNvSpPr>
            <p:nvPr/>
          </p:nvSpPr>
          <p:spPr bwMode="auto">
            <a:xfrm>
              <a:off x="11769844" y="6952243"/>
              <a:ext cx="1850221" cy="657974"/>
            </a:xfrm>
            <a:custGeom>
              <a:avLst/>
              <a:gdLst>
                <a:gd name="connsiteX0" fmla="*/ 141235 w 1850221"/>
                <a:gd name="connsiteY0" fmla="*/ 29 h 657974"/>
                <a:gd name="connsiteX1" fmla="*/ 255496 w 1850221"/>
                <a:gd name="connsiteY1" fmla="*/ 16061 h 657974"/>
                <a:gd name="connsiteX2" fmla="*/ 1849284 w 1850221"/>
                <a:gd name="connsiteY2" fmla="*/ 491309 h 657974"/>
                <a:gd name="connsiteX3" fmla="*/ 1841679 w 1850221"/>
                <a:gd name="connsiteY3" fmla="*/ 569796 h 657974"/>
                <a:gd name="connsiteX4" fmla="*/ 1850221 w 1850221"/>
                <a:gd name="connsiteY4" fmla="*/ 657974 h 657974"/>
                <a:gd name="connsiteX5" fmla="*/ 292857 w 1850221"/>
                <a:gd name="connsiteY5" fmla="*/ 481775 h 657974"/>
                <a:gd name="connsiteX6" fmla="*/ 103562 w 1850221"/>
                <a:gd name="connsiteY6" fmla="*/ 394609 h 657974"/>
                <a:gd name="connsiteX7" fmla="*/ 28841 w 1850221"/>
                <a:gd name="connsiteY7" fmla="*/ 18552 h 657974"/>
                <a:gd name="connsiteX8" fmla="*/ 141235 w 1850221"/>
                <a:gd name="connsiteY8" fmla="*/ 29 h 65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0221" h="657974">
                  <a:moveTo>
                    <a:pt x="141235" y="29"/>
                  </a:moveTo>
                  <a:cubicBezTo>
                    <a:pt x="179530" y="-438"/>
                    <a:pt x="218136" y="4854"/>
                    <a:pt x="255496" y="16061"/>
                  </a:cubicBezTo>
                  <a:lnTo>
                    <a:pt x="1849284" y="491309"/>
                  </a:lnTo>
                  <a:lnTo>
                    <a:pt x="1841679" y="569796"/>
                  </a:lnTo>
                  <a:lnTo>
                    <a:pt x="1850221" y="657974"/>
                  </a:lnTo>
                  <a:lnTo>
                    <a:pt x="292857" y="481775"/>
                  </a:lnTo>
                  <a:cubicBezTo>
                    <a:pt x="221872" y="473058"/>
                    <a:pt x="155868" y="443173"/>
                    <a:pt x="103562" y="394609"/>
                  </a:cubicBezTo>
                  <a:cubicBezTo>
                    <a:pt x="-3539" y="293746"/>
                    <a:pt x="-25955" y="140584"/>
                    <a:pt x="28841" y="18552"/>
                  </a:cubicBezTo>
                  <a:cubicBezTo>
                    <a:pt x="64957" y="6722"/>
                    <a:pt x="102940" y="496"/>
                    <a:pt x="141235" y="29"/>
                  </a:cubicBezTo>
                  <a:close/>
                </a:path>
              </a:pathLst>
            </a:custGeom>
            <a:solidFill>
              <a:srgbClr val="264285">
                <a:alpha val="40000"/>
              </a:srgbClr>
            </a:solidFill>
            <a:ln>
              <a:noFill/>
            </a:ln>
            <a:effectLst/>
          </p:spPr>
          <p:txBody>
            <a:bodyPr wrap="square" anchor="ctr">
              <a:noAutofit/>
            </a:bodyPr>
            <a:lstStyle/>
            <a:p>
              <a:pPr defTabSz="914217"/>
              <a:endParaRPr lang="en-US" dirty="0">
                <a:solidFill>
                  <a:srgbClr val="747993"/>
                </a:solidFill>
                <a:latin typeface="Poppins" pitchFamily="2" charset="77"/>
              </a:endParaRPr>
            </a:p>
          </p:txBody>
        </p:sp>
        <p:sp>
          <p:nvSpPr>
            <p:cNvPr id="35" name="Freeform 56">
              <a:extLst>
                <a:ext uri="{FF2B5EF4-FFF2-40B4-BE49-F238E27FC236}">
                  <a16:creationId xmlns:a16="http://schemas.microsoft.com/office/drawing/2014/main" id="{8120BF50-1DB1-0E8C-2A2B-183238DBE933}"/>
                </a:ext>
              </a:extLst>
            </p:cNvPr>
            <p:cNvSpPr>
              <a:spLocks noChangeArrowheads="1"/>
            </p:cNvSpPr>
            <p:nvPr/>
          </p:nvSpPr>
          <p:spPr bwMode="auto">
            <a:xfrm>
              <a:off x="13930119" y="6781099"/>
              <a:ext cx="1312836" cy="1499602"/>
            </a:xfrm>
            <a:custGeom>
              <a:avLst/>
              <a:gdLst>
                <a:gd name="T0" fmla="*/ 785 w 1056"/>
                <a:gd name="T1" fmla="*/ 1099 h 1202"/>
                <a:gd name="T2" fmla="*/ 785 w 1056"/>
                <a:gd name="T3" fmla="*/ 1099 h 1202"/>
                <a:gd name="T4" fmla="*/ 271 w 1056"/>
                <a:gd name="T5" fmla="*/ 1099 h 1202"/>
                <a:gd name="T6" fmla="*/ 271 w 1056"/>
                <a:gd name="T7" fmla="*/ 1099 h 1202"/>
                <a:gd name="T8" fmla="*/ 0 w 1056"/>
                <a:gd name="T9" fmla="*/ 598 h 1202"/>
                <a:gd name="T10" fmla="*/ 0 w 1056"/>
                <a:gd name="T11" fmla="*/ 598 h 1202"/>
                <a:gd name="T12" fmla="*/ 306 w 1056"/>
                <a:gd name="T13" fmla="*/ 77 h 1202"/>
                <a:gd name="T14" fmla="*/ 306 w 1056"/>
                <a:gd name="T15" fmla="*/ 77 h 1202"/>
                <a:gd name="T16" fmla="*/ 749 w 1056"/>
                <a:gd name="T17" fmla="*/ 77 h 1202"/>
                <a:gd name="T18" fmla="*/ 749 w 1056"/>
                <a:gd name="T19" fmla="*/ 77 h 1202"/>
                <a:gd name="T20" fmla="*/ 1055 w 1056"/>
                <a:gd name="T21" fmla="*/ 598 h 1202"/>
                <a:gd name="T22" fmla="*/ 1055 w 1056"/>
                <a:gd name="T23" fmla="*/ 598 h 1202"/>
                <a:gd name="T24" fmla="*/ 785 w 1056"/>
                <a:gd name="T25" fmla="*/ 1099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6" h="1202">
                  <a:moveTo>
                    <a:pt x="785" y="1099"/>
                  </a:moveTo>
                  <a:lnTo>
                    <a:pt x="785" y="1099"/>
                  </a:lnTo>
                  <a:cubicBezTo>
                    <a:pt x="629" y="1201"/>
                    <a:pt x="428" y="1201"/>
                    <a:pt x="271" y="1099"/>
                  </a:cubicBezTo>
                  <a:lnTo>
                    <a:pt x="271" y="1099"/>
                  </a:lnTo>
                  <a:cubicBezTo>
                    <a:pt x="108" y="991"/>
                    <a:pt x="0" y="807"/>
                    <a:pt x="0" y="598"/>
                  </a:cubicBezTo>
                  <a:lnTo>
                    <a:pt x="0" y="598"/>
                  </a:lnTo>
                  <a:cubicBezTo>
                    <a:pt x="0" y="374"/>
                    <a:pt x="124" y="179"/>
                    <a:pt x="306" y="77"/>
                  </a:cubicBezTo>
                  <a:lnTo>
                    <a:pt x="306" y="77"/>
                  </a:lnTo>
                  <a:cubicBezTo>
                    <a:pt x="443" y="0"/>
                    <a:pt x="612" y="0"/>
                    <a:pt x="749" y="77"/>
                  </a:cubicBezTo>
                  <a:lnTo>
                    <a:pt x="749" y="77"/>
                  </a:lnTo>
                  <a:cubicBezTo>
                    <a:pt x="931" y="179"/>
                    <a:pt x="1055" y="374"/>
                    <a:pt x="1055" y="598"/>
                  </a:cubicBezTo>
                  <a:lnTo>
                    <a:pt x="1055" y="598"/>
                  </a:lnTo>
                  <a:cubicBezTo>
                    <a:pt x="1055" y="807"/>
                    <a:pt x="947" y="991"/>
                    <a:pt x="785" y="1099"/>
                  </a:cubicBezTo>
                </a:path>
              </a:pathLst>
            </a:custGeom>
            <a:solidFill>
              <a:srgbClr val="ACD5F7">
                <a:alpha val="50000"/>
              </a:srgbClr>
            </a:solidFill>
            <a:ln>
              <a:noFill/>
            </a:ln>
            <a:effectLst/>
          </p:spPr>
          <p:txBody>
            <a:bodyPr wrap="none" anchor="ctr"/>
            <a:lstStyle/>
            <a:p>
              <a:pPr defTabSz="914217"/>
              <a:endParaRPr lang="en-US" dirty="0">
                <a:solidFill>
                  <a:srgbClr val="747993"/>
                </a:solidFill>
                <a:latin typeface="Poppins" pitchFamily="2" charset="77"/>
              </a:endParaRPr>
            </a:p>
          </p:txBody>
        </p:sp>
        <p:sp>
          <p:nvSpPr>
            <p:cNvPr id="36" name="Freeform 57">
              <a:extLst>
                <a:ext uri="{FF2B5EF4-FFF2-40B4-BE49-F238E27FC236}">
                  <a16:creationId xmlns:a16="http://schemas.microsoft.com/office/drawing/2014/main" id="{7E0BF3CD-D721-5147-2AD4-B00E225B9918}"/>
                </a:ext>
              </a:extLst>
            </p:cNvPr>
            <p:cNvSpPr>
              <a:spLocks noChangeArrowheads="1"/>
            </p:cNvSpPr>
            <p:nvPr/>
          </p:nvSpPr>
          <p:spPr bwMode="auto">
            <a:xfrm>
              <a:off x="14072940" y="6940400"/>
              <a:ext cx="1021706" cy="785503"/>
            </a:xfrm>
            <a:custGeom>
              <a:avLst/>
              <a:gdLst>
                <a:gd name="T0" fmla="*/ 604 w 822"/>
                <a:gd name="T1" fmla="*/ 360 h 631"/>
                <a:gd name="T2" fmla="*/ 604 w 822"/>
                <a:gd name="T3" fmla="*/ 360 h 631"/>
                <a:gd name="T4" fmla="*/ 203 w 822"/>
                <a:gd name="T5" fmla="*/ 360 h 631"/>
                <a:gd name="T6" fmla="*/ 203 w 822"/>
                <a:gd name="T7" fmla="*/ 360 h 631"/>
                <a:gd name="T8" fmla="*/ 0 w 822"/>
                <a:gd name="T9" fmla="*/ 467 h 631"/>
                <a:gd name="T10" fmla="*/ 0 w 822"/>
                <a:gd name="T11" fmla="*/ 467 h 631"/>
                <a:gd name="T12" fmla="*/ 238 w 822"/>
                <a:gd name="T13" fmla="*/ 61 h 631"/>
                <a:gd name="T14" fmla="*/ 238 w 822"/>
                <a:gd name="T15" fmla="*/ 61 h 631"/>
                <a:gd name="T16" fmla="*/ 583 w 822"/>
                <a:gd name="T17" fmla="*/ 61 h 631"/>
                <a:gd name="T18" fmla="*/ 583 w 822"/>
                <a:gd name="T19" fmla="*/ 61 h 631"/>
                <a:gd name="T20" fmla="*/ 821 w 822"/>
                <a:gd name="T21" fmla="*/ 467 h 631"/>
                <a:gd name="T22" fmla="*/ 821 w 822"/>
                <a:gd name="T23" fmla="*/ 467 h 631"/>
                <a:gd name="T24" fmla="*/ 604 w 822"/>
                <a:gd name="T25" fmla="*/ 36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2" h="631">
                  <a:moveTo>
                    <a:pt x="604" y="360"/>
                  </a:moveTo>
                  <a:lnTo>
                    <a:pt x="604" y="360"/>
                  </a:lnTo>
                  <a:cubicBezTo>
                    <a:pt x="482" y="440"/>
                    <a:pt x="325" y="440"/>
                    <a:pt x="203" y="360"/>
                  </a:cubicBezTo>
                  <a:lnTo>
                    <a:pt x="203" y="360"/>
                  </a:lnTo>
                  <a:cubicBezTo>
                    <a:pt x="77" y="276"/>
                    <a:pt x="0" y="630"/>
                    <a:pt x="0" y="467"/>
                  </a:cubicBezTo>
                  <a:lnTo>
                    <a:pt x="0" y="467"/>
                  </a:lnTo>
                  <a:cubicBezTo>
                    <a:pt x="0" y="292"/>
                    <a:pt x="96" y="141"/>
                    <a:pt x="238" y="61"/>
                  </a:cubicBezTo>
                  <a:lnTo>
                    <a:pt x="238" y="61"/>
                  </a:lnTo>
                  <a:cubicBezTo>
                    <a:pt x="345" y="0"/>
                    <a:pt x="477" y="0"/>
                    <a:pt x="583" y="61"/>
                  </a:cubicBezTo>
                  <a:lnTo>
                    <a:pt x="583" y="61"/>
                  </a:lnTo>
                  <a:cubicBezTo>
                    <a:pt x="725" y="141"/>
                    <a:pt x="821" y="292"/>
                    <a:pt x="821" y="467"/>
                  </a:cubicBezTo>
                  <a:lnTo>
                    <a:pt x="821" y="467"/>
                  </a:lnTo>
                  <a:cubicBezTo>
                    <a:pt x="821" y="630"/>
                    <a:pt x="731" y="276"/>
                    <a:pt x="604" y="360"/>
                  </a:cubicBezTo>
                </a:path>
              </a:pathLst>
            </a:custGeom>
            <a:solidFill>
              <a:srgbClr val="FFFFFF">
                <a:alpha val="84000"/>
              </a:srgbClr>
            </a:solidFill>
            <a:ln>
              <a:noFill/>
            </a:ln>
            <a:effectLst/>
          </p:spPr>
          <p:txBody>
            <a:bodyPr wrap="none" anchor="ctr"/>
            <a:lstStyle/>
            <a:p>
              <a:pPr defTabSz="914217"/>
              <a:endParaRPr lang="en-US" dirty="0">
                <a:solidFill>
                  <a:srgbClr val="747993"/>
                </a:solidFill>
                <a:latin typeface="Poppins" pitchFamily="2" charset="77"/>
              </a:endParaRPr>
            </a:p>
          </p:txBody>
        </p:sp>
        <p:sp>
          <p:nvSpPr>
            <p:cNvPr id="37" name="Freeform 58">
              <a:extLst>
                <a:ext uri="{FF2B5EF4-FFF2-40B4-BE49-F238E27FC236}">
                  <a16:creationId xmlns:a16="http://schemas.microsoft.com/office/drawing/2014/main" id="{8CC4C4D8-3AA4-81DD-4549-2403ACC34A08}"/>
                </a:ext>
              </a:extLst>
            </p:cNvPr>
            <p:cNvSpPr>
              <a:spLocks noChangeArrowheads="1"/>
            </p:cNvSpPr>
            <p:nvPr/>
          </p:nvSpPr>
          <p:spPr bwMode="auto">
            <a:xfrm>
              <a:off x="17366019" y="4501491"/>
              <a:ext cx="615222" cy="1065652"/>
            </a:xfrm>
            <a:custGeom>
              <a:avLst/>
              <a:gdLst>
                <a:gd name="T0" fmla="*/ 494 w 495"/>
                <a:gd name="T1" fmla="*/ 855 h 856"/>
                <a:gd name="T2" fmla="*/ 0 w 495"/>
                <a:gd name="T3" fmla="*/ 570 h 856"/>
                <a:gd name="T4" fmla="*/ 0 w 495"/>
                <a:gd name="T5" fmla="*/ 0 h 856"/>
                <a:gd name="T6" fmla="*/ 494 w 495"/>
                <a:gd name="T7" fmla="*/ 285 h 856"/>
                <a:gd name="T8" fmla="*/ 494 w 495"/>
                <a:gd name="T9" fmla="*/ 855 h 856"/>
              </a:gdLst>
              <a:ahLst/>
              <a:cxnLst>
                <a:cxn ang="0">
                  <a:pos x="T0" y="T1"/>
                </a:cxn>
                <a:cxn ang="0">
                  <a:pos x="T2" y="T3"/>
                </a:cxn>
                <a:cxn ang="0">
                  <a:pos x="T4" y="T5"/>
                </a:cxn>
                <a:cxn ang="0">
                  <a:pos x="T6" y="T7"/>
                </a:cxn>
                <a:cxn ang="0">
                  <a:pos x="T8" y="T9"/>
                </a:cxn>
              </a:cxnLst>
              <a:rect l="0" t="0" r="r" b="b"/>
              <a:pathLst>
                <a:path w="495" h="856">
                  <a:moveTo>
                    <a:pt x="494" y="855"/>
                  </a:moveTo>
                  <a:lnTo>
                    <a:pt x="0" y="570"/>
                  </a:lnTo>
                  <a:lnTo>
                    <a:pt x="0" y="0"/>
                  </a:lnTo>
                  <a:lnTo>
                    <a:pt x="494" y="285"/>
                  </a:lnTo>
                  <a:lnTo>
                    <a:pt x="494" y="855"/>
                  </a:lnTo>
                </a:path>
              </a:pathLst>
            </a:custGeom>
            <a:solidFill>
              <a:srgbClr val="D3E8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38" name="Freeform 59">
              <a:extLst>
                <a:ext uri="{FF2B5EF4-FFF2-40B4-BE49-F238E27FC236}">
                  <a16:creationId xmlns:a16="http://schemas.microsoft.com/office/drawing/2014/main" id="{8E385DD6-23AE-483D-AC75-F2BAA1A8C5E5}"/>
                </a:ext>
              </a:extLst>
            </p:cNvPr>
            <p:cNvSpPr>
              <a:spLocks noChangeArrowheads="1"/>
            </p:cNvSpPr>
            <p:nvPr/>
          </p:nvSpPr>
          <p:spPr bwMode="auto">
            <a:xfrm>
              <a:off x="17247921" y="4589377"/>
              <a:ext cx="422962" cy="730573"/>
            </a:xfrm>
            <a:custGeom>
              <a:avLst/>
              <a:gdLst>
                <a:gd name="T0" fmla="*/ 339 w 340"/>
                <a:gd name="T1" fmla="*/ 587 h 588"/>
                <a:gd name="T2" fmla="*/ 0 w 340"/>
                <a:gd name="T3" fmla="*/ 391 h 588"/>
                <a:gd name="T4" fmla="*/ 0 w 340"/>
                <a:gd name="T5" fmla="*/ 0 h 588"/>
                <a:gd name="T6" fmla="*/ 339 w 340"/>
                <a:gd name="T7" fmla="*/ 195 h 588"/>
                <a:gd name="T8" fmla="*/ 339 w 340"/>
                <a:gd name="T9" fmla="*/ 587 h 588"/>
              </a:gdLst>
              <a:ahLst/>
              <a:cxnLst>
                <a:cxn ang="0">
                  <a:pos x="T0" y="T1"/>
                </a:cxn>
                <a:cxn ang="0">
                  <a:pos x="T2" y="T3"/>
                </a:cxn>
                <a:cxn ang="0">
                  <a:pos x="T4" y="T5"/>
                </a:cxn>
                <a:cxn ang="0">
                  <a:pos x="T6" y="T7"/>
                </a:cxn>
                <a:cxn ang="0">
                  <a:pos x="T8" y="T9"/>
                </a:cxn>
              </a:cxnLst>
              <a:rect l="0" t="0" r="r" b="b"/>
              <a:pathLst>
                <a:path w="340" h="588">
                  <a:moveTo>
                    <a:pt x="339" y="587"/>
                  </a:moveTo>
                  <a:lnTo>
                    <a:pt x="0" y="391"/>
                  </a:lnTo>
                  <a:lnTo>
                    <a:pt x="0" y="0"/>
                  </a:lnTo>
                  <a:lnTo>
                    <a:pt x="339" y="195"/>
                  </a:lnTo>
                  <a:lnTo>
                    <a:pt x="339" y="587"/>
                  </a:lnTo>
                </a:path>
              </a:pathLst>
            </a:custGeom>
            <a:solidFill>
              <a:srgbClr val="2881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39" name="Freeform 60">
              <a:extLst>
                <a:ext uri="{FF2B5EF4-FFF2-40B4-BE49-F238E27FC236}">
                  <a16:creationId xmlns:a16="http://schemas.microsoft.com/office/drawing/2014/main" id="{6F43608B-A0E6-5C03-9E3C-686C1DBC29B6}"/>
                </a:ext>
              </a:extLst>
            </p:cNvPr>
            <p:cNvSpPr>
              <a:spLocks noChangeArrowheads="1"/>
            </p:cNvSpPr>
            <p:nvPr/>
          </p:nvSpPr>
          <p:spPr bwMode="auto">
            <a:xfrm>
              <a:off x="19895568" y="6056017"/>
              <a:ext cx="521838" cy="906355"/>
            </a:xfrm>
            <a:custGeom>
              <a:avLst/>
              <a:gdLst>
                <a:gd name="T0" fmla="*/ 420 w 421"/>
                <a:gd name="T1" fmla="*/ 726 h 727"/>
                <a:gd name="T2" fmla="*/ 0 w 421"/>
                <a:gd name="T3" fmla="*/ 485 h 727"/>
                <a:gd name="T4" fmla="*/ 0 w 421"/>
                <a:gd name="T5" fmla="*/ 0 h 727"/>
                <a:gd name="T6" fmla="*/ 420 w 421"/>
                <a:gd name="T7" fmla="*/ 242 h 727"/>
                <a:gd name="T8" fmla="*/ 420 w 421"/>
                <a:gd name="T9" fmla="*/ 726 h 727"/>
              </a:gdLst>
              <a:ahLst/>
              <a:cxnLst>
                <a:cxn ang="0">
                  <a:pos x="T0" y="T1"/>
                </a:cxn>
                <a:cxn ang="0">
                  <a:pos x="T2" y="T3"/>
                </a:cxn>
                <a:cxn ang="0">
                  <a:pos x="T4" y="T5"/>
                </a:cxn>
                <a:cxn ang="0">
                  <a:pos x="T6" y="T7"/>
                </a:cxn>
                <a:cxn ang="0">
                  <a:pos x="T8" y="T9"/>
                </a:cxn>
              </a:cxnLst>
              <a:rect l="0" t="0" r="r" b="b"/>
              <a:pathLst>
                <a:path w="421" h="727">
                  <a:moveTo>
                    <a:pt x="420" y="726"/>
                  </a:moveTo>
                  <a:lnTo>
                    <a:pt x="0" y="485"/>
                  </a:lnTo>
                  <a:lnTo>
                    <a:pt x="0" y="0"/>
                  </a:lnTo>
                  <a:lnTo>
                    <a:pt x="420" y="242"/>
                  </a:lnTo>
                  <a:lnTo>
                    <a:pt x="420" y="726"/>
                  </a:lnTo>
                </a:path>
              </a:pathLst>
            </a:custGeom>
            <a:solidFill>
              <a:srgbClr val="D3E8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40" name="Freeform 61">
              <a:extLst>
                <a:ext uri="{FF2B5EF4-FFF2-40B4-BE49-F238E27FC236}">
                  <a16:creationId xmlns:a16="http://schemas.microsoft.com/office/drawing/2014/main" id="{CE04A800-038F-44CC-2EFD-6F0C164E62DC}"/>
                </a:ext>
              </a:extLst>
            </p:cNvPr>
            <p:cNvSpPr>
              <a:spLocks noChangeArrowheads="1"/>
            </p:cNvSpPr>
            <p:nvPr/>
          </p:nvSpPr>
          <p:spPr bwMode="auto">
            <a:xfrm>
              <a:off x="19752749" y="6336163"/>
              <a:ext cx="368032" cy="631699"/>
            </a:xfrm>
            <a:custGeom>
              <a:avLst/>
              <a:gdLst>
                <a:gd name="T0" fmla="*/ 294 w 295"/>
                <a:gd name="T1" fmla="*/ 507 h 508"/>
                <a:gd name="T2" fmla="*/ 0 w 295"/>
                <a:gd name="T3" fmla="*/ 338 h 508"/>
                <a:gd name="T4" fmla="*/ 0 w 295"/>
                <a:gd name="T5" fmla="*/ 0 h 508"/>
                <a:gd name="T6" fmla="*/ 294 w 295"/>
                <a:gd name="T7" fmla="*/ 170 h 508"/>
                <a:gd name="T8" fmla="*/ 294 w 295"/>
                <a:gd name="T9" fmla="*/ 507 h 508"/>
              </a:gdLst>
              <a:ahLst/>
              <a:cxnLst>
                <a:cxn ang="0">
                  <a:pos x="T0" y="T1"/>
                </a:cxn>
                <a:cxn ang="0">
                  <a:pos x="T2" y="T3"/>
                </a:cxn>
                <a:cxn ang="0">
                  <a:pos x="T4" y="T5"/>
                </a:cxn>
                <a:cxn ang="0">
                  <a:pos x="T6" y="T7"/>
                </a:cxn>
                <a:cxn ang="0">
                  <a:pos x="T8" y="T9"/>
                </a:cxn>
              </a:cxnLst>
              <a:rect l="0" t="0" r="r" b="b"/>
              <a:pathLst>
                <a:path w="295" h="508">
                  <a:moveTo>
                    <a:pt x="294" y="507"/>
                  </a:moveTo>
                  <a:lnTo>
                    <a:pt x="0" y="338"/>
                  </a:lnTo>
                  <a:lnTo>
                    <a:pt x="0" y="0"/>
                  </a:lnTo>
                  <a:lnTo>
                    <a:pt x="294" y="170"/>
                  </a:lnTo>
                  <a:lnTo>
                    <a:pt x="294" y="507"/>
                  </a:lnTo>
                </a:path>
              </a:pathLst>
            </a:custGeom>
            <a:solidFill>
              <a:srgbClr val="2881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41" name="Freeform 62">
              <a:extLst>
                <a:ext uri="{FF2B5EF4-FFF2-40B4-BE49-F238E27FC236}">
                  <a16:creationId xmlns:a16="http://schemas.microsoft.com/office/drawing/2014/main" id="{F69DA01B-6C6D-E0AE-BBF3-2DC622507502}"/>
                </a:ext>
              </a:extLst>
            </p:cNvPr>
            <p:cNvSpPr>
              <a:spLocks noChangeArrowheads="1"/>
            </p:cNvSpPr>
            <p:nvPr/>
          </p:nvSpPr>
          <p:spPr bwMode="auto">
            <a:xfrm>
              <a:off x="21620387" y="8923389"/>
              <a:ext cx="708601" cy="1224950"/>
            </a:xfrm>
            <a:custGeom>
              <a:avLst/>
              <a:gdLst>
                <a:gd name="T0" fmla="*/ 567 w 568"/>
                <a:gd name="T1" fmla="*/ 981 h 982"/>
                <a:gd name="T2" fmla="*/ 0 w 568"/>
                <a:gd name="T3" fmla="*/ 654 h 982"/>
                <a:gd name="T4" fmla="*/ 0 w 568"/>
                <a:gd name="T5" fmla="*/ 0 h 982"/>
                <a:gd name="T6" fmla="*/ 567 w 568"/>
                <a:gd name="T7" fmla="*/ 327 h 982"/>
                <a:gd name="T8" fmla="*/ 567 w 568"/>
                <a:gd name="T9" fmla="*/ 981 h 982"/>
              </a:gdLst>
              <a:ahLst/>
              <a:cxnLst>
                <a:cxn ang="0">
                  <a:pos x="T0" y="T1"/>
                </a:cxn>
                <a:cxn ang="0">
                  <a:pos x="T2" y="T3"/>
                </a:cxn>
                <a:cxn ang="0">
                  <a:pos x="T4" y="T5"/>
                </a:cxn>
                <a:cxn ang="0">
                  <a:pos x="T6" y="T7"/>
                </a:cxn>
                <a:cxn ang="0">
                  <a:pos x="T8" y="T9"/>
                </a:cxn>
              </a:cxnLst>
              <a:rect l="0" t="0" r="r" b="b"/>
              <a:pathLst>
                <a:path w="568" h="982">
                  <a:moveTo>
                    <a:pt x="567" y="981"/>
                  </a:moveTo>
                  <a:lnTo>
                    <a:pt x="0" y="654"/>
                  </a:lnTo>
                  <a:lnTo>
                    <a:pt x="0" y="0"/>
                  </a:lnTo>
                  <a:lnTo>
                    <a:pt x="567" y="327"/>
                  </a:lnTo>
                  <a:lnTo>
                    <a:pt x="567" y="981"/>
                  </a:lnTo>
                </a:path>
              </a:pathLst>
            </a:custGeom>
            <a:solidFill>
              <a:srgbClr val="D3E8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42" name="Freeform 63">
              <a:extLst>
                <a:ext uri="{FF2B5EF4-FFF2-40B4-BE49-F238E27FC236}">
                  <a16:creationId xmlns:a16="http://schemas.microsoft.com/office/drawing/2014/main" id="{AD6B0DA6-4392-C78D-7AB2-9848D7C076CB}"/>
                </a:ext>
              </a:extLst>
            </p:cNvPr>
            <p:cNvSpPr>
              <a:spLocks noChangeArrowheads="1"/>
            </p:cNvSpPr>
            <p:nvPr/>
          </p:nvSpPr>
          <p:spPr bwMode="auto">
            <a:xfrm>
              <a:off x="21345733" y="9318887"/>
              <a:ext cx="488879" cy="845930"/>
            </a:xfrm>
            <a:custGeom>
              <a:avLst/>
              <a:gdLst>
                <a:gd name="T0" fmla="*/ 390 w 391"/>
                <a:gd name="T1" fmla="*/ 676 h 677"/>
                <a:gd name="T2" fmla="*/ 0 w 391"/>
                <a:gd name="T3" fmla="*/ 451 h 677"/>
                <a:gd name="T4" fmla="*/ 0 w 391"/>
                <a:gd name="T5" fmla="*/ 0 h 677"/>
                <a:gd name="T6" fmla="*/ 390 w 391"/>
                <a:gd name="T7" fmla="*/ 225 h 677"/>
                <a:gd name="T8" fmla="*/ 390 w 391"/>
                <a:gd name="T9" fmla="*/ 676 h 677"/>
              </a:gdLst>
              <a:ahLst/>
              <a:cxnLst>
                <a:cxn ang="0">
                  <a:pos x="T0" y="T1"/>
                </a:cxn>
                <a:cxn ang="0">
                  <a:pos x="T2" y="T3"/>
                </a:cxn>
                <a:cxn ang="0">
                  <a:pos x="T4" y="T5"/>
                </a:cxn>
                <a:cxn ang="0">
                  <a:pos x="T6" y="T7"/>
                </a:cxn>
                <a:cxn ang="0">
                  <a:pos x="T8" y="T9"/>
                </a:cxn>
              </a:cxnLst>
              <a:rect l="0" t="0" r="r" b="b"/>
              <a:pathLst>
                <a:path w="391" h="677">
                  <a:moveTo>
                    <a:pt x="390" y="676"/>
                  </a:moveTo>
                  <a:lnTo>
                    <a:pt x="0" y="451"/>
                  </a:lnTo>
                  <a:lnTo>
                    <a:pt x="0" y="0"/>
                  </a:lnTo>
                  <a:lnTo>
                    <a:pt x="390" y="225"/>
                  </a:lnTo>
                  <a:lnTo>
                    <a:pt x="390" y="676"/>
                  </a:lnTo>
                </a:path>
              </a:pathLst>
            </a:custGeom>
            <a:solidFill>
              <a:srgbClr val="2881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43" name="Freeform 64">
              <a:extLst>
                <a:ext uri="{FF2B5EF4-FFF2-40B4-BE49-F238E27FC236}">
                  <a16:creationId xmlns:a16="http://schemas.microsoft.com/office/drawing/2014/main" id="{919D0DBF-77D7-6F7A-FD57-198D82C089CD}"/>
                </a:ext>
              </a:extLst>
            </p:cNvPr>
            <p:cNvSpPr>
              <a:spLocks noChangeArrowheads="1"/>
            </p:cNvSpPr>
            <p:nvPr/>
          </p:nvSpPr>
          <p:spPr bwMode="auto">
            <a:xfrm>
              <a:off x="12210794" y="4655292"/>
              <a:ext cx="725082" cy="1252415"/>
            </a:xfrm>
            <a:custGeom>
              <a:avLst/>
              <a:gdLst>
                <a:gd name="T0" fmla="*/ 581 w 582"/>
                <a:gd name="T1" fmla="*/ 1006 h 1007"/>
                <a:gd name="T2" fmla="*/ 0 w 582"/>
                <a:gd name="T3" fmla="*/ 671 h 1007"/>
                <a:gd name="T4" fmla="*/ 0 w 582"/>
                <a:gd name="T5" fmla="*/ 0 h 1007"/>
                <a:gd name="T6" fmla="*/ 581 w 582"/>
                <a:gd name="T7" fmla="*/ 336 h 1007"/>
                <a:gd name="T8" fmla="*/ 581 w 582"/>
                <a:gd name="T9" fmla="*/ 1006 h 1007"/>
              </a:gdLst>
              <a:ahLst/>
              <a:cxnLst>
                <a:cxn ang="0">
                  <a:pos x="T0" y="T1"/>
                </a:cxn>
                <a:cxn ang="0">
                  <a:pos x="T2" y="T3"/>
                </a:cxn>
                <a:cxn ang="0">
                  <a:pos x="T4" y="T5"/>
                </a:cxn>
                <a:cxn ang="0">
                  <a:pos x="T6" y="T7"/>
                </a:cxn>
                <a:cxn ang="0">
                  <a:pos x="T8" y="T9"/>
                </a:cxn>
              </a:cxnLst>
              <a:rect l="0" t="0" r="r" b="b"/>
              <a:pathLst>
                <a:path w="582" h="1007">
                  <a:moveTo>
                    <a:pt x="581" y="1006"/>
                  </a:moveTo>
                  <a:lnTo>
                    <a:pt x="0" y="671"/>
                  </a:lnTo>
                  <a:lnTo>
                    <a:pt x="0" y="0"/>
                  </a:lnTo>
                  <a:lnTo>
                    <a:pt x="581" y="336"/>
                  </a:lnTo>
                  <a:lnTo>
                    <a:pt x="581" y="1006"/>
                  </a:lnTo>
                </a:path>
              </a:pathLst>
            </a:custGeom>
            <a:solidFill>
              <a:srgbClr val="D3E8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44" name="Freeform 65">
              <a:extLst>
                <a:ext uri="{FF2B5EF4-FFF2-40B4-BE49-F238E27FC236}">
                  <a16:creationId xmlns:a16="http://schemas.microsoft.com/office/drawing/2014/main" id="{EC978ECC-77C6-8218-3FFF-D3E80B379E26}"/>
                </a:ext>
              </a:extLst>
            </p:cNvPr>
            <p:cNvSpPr>
              <a:spLocks noChangeArrowheads="1"/>
            </p:cNvSpPr>
            <p:nvPr/>
          </p:nvSpPr>
          <p:spPr bwMode="auto">
            <a:xfrm>
              <a:off x="12721649" y="5265018"/>
              <a:ext cx="659165" cy="1142554"/>
            </a:xfrm>
            <a:custGeom>
              <a:avLst/>
              <a:gdLst>
                <a:gd name="T0" fmla="*/ 528 w 529"/>
                <a:gd name="T1" fmla="*/ 915 h 916"/>
                <a:gd name="T2" fmla="*/ 0 w 529"/>
                <a:gd name="T3" fmla="*/ 610 h 916"/>
                <a:gd name="T4" fmla="*/ 0 w 529"/>
                <a:gd name="T5" fmla="*/ 0 h 916"/>
                <a:gd name="T6" fmla="*/ 528 w 529"/>
                <a:gd name="T7" fmla="*/ 305 h 916"/>
                <a:gd name="T8" fmla="*/ 528 w 529"/>
                <a:gd name="T9" fmla="*/ 915 h 916"/>
              </a:gdLst>
              <a:ahLst/>
              <a:cxnLst>
                <a:cxn ang="0">
                  <a:pos x="T0" y="T1"/>
                </a:cxn>
                <a:cxn ang="0">
                  <a:pos x="T2" y="T3"/>
                </a:cxn>
                <a:cxn ang="0">
                  <a:pos x="T4" y="T5"/>
                </a:cxn>
                <a:cxn ang="0">
                  <a:pos x="T6" y="T7"/>
                </a:cxn>
                <a:cxn ang="0">
                  <a:pos x="T8" y="T9"/>
                </a:cxn>
              </a:cxnLst>
              <a:rect l="0" t="0" r="r" b="b"/>
              <a:pathLst>
                <a:path w="529" h="916">
                  <a:moveTo>
                    <a:pt x="528" y="915"/>
                  </a:moveTo>
                  <a:lnTo>
                    <a:pt x="0" y="610"/>
                  </a:lnTo>
                  <a:lnTo>
                    <a:pt x="0" y="0"/>
                  </a:lnTo>
                  <a:lnTo>
                    <a:pt x="528" y="305"/>
                  </a:lnTo>
                  <a:lnTo>
                    <a:pt x="528" y="915"/>
                  </a:lnTo>
                </a:path>
              </a:pathLst>
            </a:custGeom>
            <a:solidFill>
              <a:srgbClr val="2881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59" name="Freeform 80">
              <a:extLst>
                <a:ext uri="{FF2B5EF4-FFF2-40B4-BE49-F238E27FC236}">
                  <a16:creationId xmlns:a16="http://schemas.microsoft.com/office/drawing/2014/main" id="{3949D662-740B-CAF5-EC71-D11132D73B8F}"/>
                </a:ext>
              </a:extLst>
            </p:cNvPr>
            <p:cNvSpPr>
              <a:spLocks noChangeArrowheads="1"/>
            </p:cNvSpPr>
            <p:nvPr/>
          </p:nvSpPr>
          <p:spPr bwMode="auto">
            <a:xfrm>
              <a:off x="17692857" y="6451517"/>
              <a:ext cx="82397" cy="131833"/>
            </a:xfrm>
            <a:custGeom>
              <a:avLst/>
              <a:gdLst>
                <a:gd name="T0" fmla="*/ 64 w 65"/>
                <a:gd name="T1" fmla="*/ 72 h 108"/>
                <a:gd name="T2" fmla="*/ 64 w 65"/>
                <a:gd name="T3" fmla="*/ 72 h 108"/>
                <a:gd name="T4" fmla="*/ 33 w 65"/>
                <a:gd name="T5" fmla="*/ 97 h 108"/>
                <a:gd name="T6" fmla="*/ 33 w 65"/>
                <a:gd name="T7" fmla="*/ 97 h 108"/>
                <a:gd name="T8" fmla="*/ 0 w 65"/>
                <a:gd name="T9" fmla="*/ 35 h 108"/>
                <a:gd name="T10" fmla="*/ 0 w 65"/>
                <a:gd name="T11" fmla="*/ 35 h 108"/>
                <a:gd name="T12" fmla="*/ 33 w 65"/>
                <a:gd name="T13" fmla="*/ 10 h 108"/>
                <a:gd name="T14" fmla="*/ 33 w 65"/>
                <a:gd name="T15" fmla="*/ 10 h 108"/>
                <a:gd name="T16" fmla="*/ 64 w 65"/>
                <a:gd name="T1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08">
                  <a:moveTo>
                    <a:pt x="64" y="72"/>
                  </a:moveTo>
                  <a:lnTo>
                    <a:pt x="64" y="72"/>
                  </a:lnTo>
                  <a:cubicBezTo>
                    <a:pt x="64" y="96"/>
                    <a:pt x="50" y="107"/>
                    <a:pt x="33" y="97"/>
                  </a:cubicBezTo>
                  <a:lnTo>
                    <a:pt x="33" y="97"/>
                  </a:lnTo>
                  <a:cubicBezTo>
                    <a:pt x="14" y="86"/>
                    <a:pt x="0" y="59"/>
                    <a:pt x="0" y="35"/>
                  </a:cubicBezTo>
                  <a:lnTo>
                    <a:pt x="0" y="35"/>
                  </a:lnTo>
                  <a:cubicBezTo>
                    <a:pt x="0" y="11"/>
                    <a:pt x="14" y="0"/>
                    <a:pt x="33" y="10"/>
                  </a:cubicBezTo>
                  <a:lnTo>
                    <a:pt x="33" y="10"/>
                  </a:lnTo>
                  <a:cubicBezTo>
                    <a:pt x="50" y="21"/>
                    <a:pt x="64" y="48"/>
                    <a:pt x="64" y="72"/>
                  </a:cubicBezTo>
                </a:path>
              </a:pathLst>
            </a:custGeom>
            <a:solidFill>
              <a:srgbClr val="ACD5F7">
                <a:alpha val="50000"/>
              </a:srgbClr>
            </a:solidFill>
            <a:ln>
              <a:noFill/>
            </a:ln>
            <a:effectLst/>
          </p:spPr>
          <p:txBody>
            <a:bodyPr wrap="none" anchor="ctr"/>
            <a:lstStyle/>
            <a:p>
              <a:pPr defTabSz="914217"/>
              <a:endParaRPr lang="en-US" dirty="0">
                <a:solidFill>
                  <a:srgbClr val="747993"/>
                </a:solidFill>
                <a:latin typeface="Poppins" pitchFamily="2" charset="77"/>
              </a:endParaRPr>
            </a:p>
          </p:txBody>
        </p:sp>
        <p:sp>
          <p:nvSpPr>
            <p:cNvPr id="63" name="Freeform 84">
              <a:extLst>
                <a:ext uri="{FF2B5EF4-FFF2-40B4-BE49-F238E27FC236}">
                  <a16:creationId xmlns:a16="http://schemas.microsoft.com/office/drawing/2014/main" id="{BCD5A02F-7EBE-D80E-1FC1-1A6C000D43E0}"/>
                </a:ext>
              </a:extLst>
            </p:cNvPr>
            <p:cNvSpPr>
              <a:spLocks noChangeArrowheads="1"/>
            </p:cNvSpPr>
            <p:nvPr/>
          </p:nvSpPr>
          <p:spPr bwMode="auto">
            <a:xfrm>
              <a:off x="17445669" y="6127431"/>
              <a:ext cx="499866" cy="296624"/>
            </a:xfrm>
            <a:custGeom>
              <a:avLst/>
              <a:gdLst>
                <a:gd name="T0" fmla="*/ 401 w 402"/>
                <a:gd name="T1" fmla="*/ 223 h 238"/>
                <a:gd name="T2" fmla="*/ 14 w 402"/>
                <a:gd name="T3" fmla="*/ 0 h 238"/>
                <a:gd name="T4" fmla="*/ 0 w 402"/>
                <a:gd name="T5" fmla="*/ 13 h 238"/>
                <a:gd name="T6" fmla="*/ 387 w 402"/>
                <a:gd name="T7" fmla="*/ 237 h 238"/>
                <a:gd name="T8" fmla="*/ 401 w 402"/>
                <a:gd name="T9" fmla="*/ 223 h 238"/>
              </a:gdLst>
              <a:ahLst/>
              <a:cxnLst>
                <a:cxn ang="0">
                  <a:pos x="T0" y="T1"/>
                </a:cxn>
                <a:cxn ang="0">
                  <a:pos x="T2" y="T3"/>
                </a:cxn>
                <a:cxn ang="0">
                  <a:pos x="T4" y="T5"/>
                </a:cxn>
                <a:cxn ang="0">
                  <a:pos x="T6" y="T7"/>
                </a:cxn>
                <a:cxn ang="0">
                  <a:pos x="T8" y="T9"/>
                </a:cxn>
              </a:cxnLst>
              <a:rect l="0" t="0" r="r" b="b"/>
              <a:pathLst>
                <a:path w="402" h="238">
                  <a:moveTo>
                    <a:pt x="401" y="223"/>
                  </a:moveTo>
                  <a:lnTo>
                    <a:pt x="14" y="0"/>
                  </a:lnTo>
                  <a:lnTo>
                    <a:pt x="0" y="13"/>
                  </a:lnTo>
                  <a:lnTo>
                    <a:pt x="387" y="237"/>
                  </a:lnTo>
                  <a:lnTo>
                    <a:pt x="401" y="223"/>
                  </a:lnTo>
                </a:path>
              </a:pathLst>
            </a:custGeom>
            <a:solidFill>
              <a:srgbClr val="ACD5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65" name="Freeform 86">
              <a:extLst>
                <a:ext uri="{FF2B5EF4-FFF2-40B4-BE49-F238E27FC236}">
                  <a16:creationId xmlns:a16="http://schemas.microsoft.com/office/drawing/2014/main" id="{5A12FC5A-3DEA-D8E7-BF32-8D34B71C4411}"/>
                </a:ext>
              </a:extLst>
            </p:cNvPr>
            <p:cNvSpPr>
              <a:spLocks noChangeArrowheads="1"/>
            </p:cNvSpPr>
            <p:nvPr/>
          </p:nvSpPr>
          <p:spPr bwMode="auto">
            <a:xfrm>
              <a:off x="18060889" y="6715182"/>
              <a:ext cx="285639" cy="181272"/>
            </a:xfrm>
            <a:custGeom>
              <a:avLst/>
              <a:gdLst>
                <a:gd name="T0" fmla="*/ 0 w 231"/>
                <a:gd name="T1" fmla="*/ 131 h 146"/>
                <a:gd name="T2" fmla="*/ 229 w 231"/>
                <a:gd name="T3" fmla="*/ 0 h 146"/>
                <a:gd name="T4" fmla="*/ 230 w 231"/>
                <a:gd name="T5" fmla="*/ 16 h 146"/>
                <a:gd name="T6" fmla="*/ 5 w 231"/>
                <a:gd name="T7" fmla="*/ 145 h 146"/>
                <a:gd name="T8" fmla="*/ 0 w 231"/>
                <a:gd name="T9" fmla="*/ 131 h 146"/>
              </a:gdLst>
              <a:ahLst/>
              <a:cxnLst>
                <a:cxn ang="0">
                  <a:pos x="T0" y="T1"/>
                </a:cxn>
                <a:cxn ang="0">
                  <a:pos x="T2" y="T3"/>
                </a:cxn>
                <a:cxn ang="0">
                  <a:pos x="T4" y="T5"/>
                </a:cxn>
                <a:cxn ang="0">
                  <a:pos x="T6" y="T7"/>
                </a:cxn>
                <a:cxn ang="0">
                  <a:pos x="T8" y="T9"/>
                </a:cxn>
              </a:cxnLst>
              <a:rect l="0" t="0" r="r" b="b"/>
              <a:pathLst>
                <a:path w="231" h="146">
                  <a:moveTo>
                    <a:pt x="0" y="131"/>
                  </a:moveTo>
                  <a:lnTo>
                    <a:pt x="229" y="0"/>
                  </a:lnTo>
                  <a:lnTo>
                    <a:pt x="230" y="16"/>
                  </a:lnTo>
                  <a:lnTo>
                    <a:pt x="5" y="145"/>
                  </a:lnTo>
                  <a:lnTo>
                    <a:pt x="0" y="131"/>
                  </a:lnTo>
                </a:path>
              </a:pathLst>
            </a:custGeom>
            <a:solidFill>
              <a:srgbClr val="D3E8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68" name="Freeform 90">
              <a:extLst>
                <a:ext uri="{FF2B5EF4-FFF2-40B4-BE49-F238E27FC236}">
                  <a16:creationId xmlns:a16="http://schemas.microsoft.com/office/drawing/2014/main" id="{F432507D-4309-7CB6-6B53-F655E59E8E03}"/>
                </a:ext>
              </a:extLst>
            </p:cNvPr>
            <p:cNvSpPr>
              <a:spLocks noChangeArrowheads="1"/>
            </p:cNvSpPr>
            <p:nvPr/>
          </p:nvSpPr>
          <p:spPr bwMode="auto">
            <a:xfrm>
              <a:off x="13518140" y="7654493"/>
              <a:ext cx="554799" cy="483389"/>
            </a:xfrm>
            <a:custGeom>
              <a:avLst/>
              <a:gdLst>
                <a:gd name="T0" fmla="*/ 358 w 444"/>
                <a:gd name="T1" fmla="*/ 16 h 387"/>
                <a:gd name="T2" fmla="*/ 358 w 444"/>
                <a:gd name="T3" fmla="*/ 16 h 387"/>
                <a:gd name="T4" fmla="*/ 348 w 444"/>
                <a:gd name="T5" fmla="*/ 1 h 387"/>
                <a:gd name="T6" fmla="*/ 348 w 444"/>
                <a:gd name="T7" fmla="*/ 1 h 387"/>
                <a:gd name="T8" fmla="*/ 284 w 444"/>
                <a:gd name="T9" fmla="*/ 20 h 387"/>
                <a:gd name="T10" fmla="*/ 79 w 444"/>
                <a:gd name="T11" fmla="*/ 257 h 387"/>
                <a:gd name="T12" fmla="*/ 79 w 444"/>
                <a:gd name="T13" fmla="*/ 257 h 387"/>
                <a:gd name="T14" fmla="*/ 0 w 444"/>
                <a:gd name="T15" fmla="*/ 338 h 387"/>
                <a:gd name="T16" fmla="*/ 0 w 444"/>
                <a:gd name="T17" fmla="*/ 338 h 387"/>
                <a:gd name="T18" fmla="*/ 68 w 444"/>
                <a:gd name="T19" fmla="*/ 383 h 387"/>
                <a:gd name="T20" fmla="*/ 68 w 444"/>
                <a:gd name="T21" fmla="*/ 383 h 387"/>
                <a:gd name="T22" fmla="*/ 299 w 444"/>
                <a:gd name="T23" fmla="*/ 89 h 387"/>
                <a:gd name="T24" fmla="*/ 299 w 444"/>
                <a:gd name="T25" fmla="*/ 89 h 387"/>
                <a:gd name="T26" fmla="*/ 351 w 444"/>
                <a:gd name="T27" fmla="*/ 94 h 387"/>
                <a:gd name="T28" fmla="*/ 351 w 444"/>
                <a:gd name="T29" fmla="*/ 94 h 387"/>
                <a:gd name="T30" fmla="*/ 364 w 444"/>
                <a:gd name="T31" fmla="*/ 78 h 387"/>
                <a:gd name="T32" fmla="*/ 364 w 444"/>
                <a:gd name="T33" fmla="*/ 78 h 387"/>
                <a:gd name="T34" fmla="*/ 369 w 444"/>
                <a:gd name="T35" fmla="*/ 59 h 387"/>
                <a:gd name="T36" fmla="*/ 369 w 444"/>
                <a:gd name="T37" fmla="*/ 59 h 387"/>
                <a:gd name="T38" fmla="*/ 371 w 444"/>
                <a:gd name="T39" fmla="*/ 43 h 387"/>
                <a:gd name="T40" fmla="*/ 371 w 444"/>
                <a:gd name="T41" fmla="*/ 43 h 387"/>
                <a:gd name="T42" fmla="*/ 442 w 444"/>
                <a:gd name="T43" fmla="*/ 56 h 387"/>
                <a:gd name="T44" fmla="*/ 442 w 444"/>
                <a:gd name="T45" fmla="*/ 56 h 387"/>
                <a:gd name="T46" fmla="*/ 358 w 444"/>
                <a:gd name="T47" fmla="*/ 1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87">
                  <a:moveTo>
                    <a:pt x="358" y="16"/>
                  </a:moveTo>
                  <a:lnTo>
                    <a:pt x="358" y="16"/>
                  </a:lnTo>
                  <a:cubicBezTo>
                    <a:pt x="358" y="16"/>
                    <a:pt x="359" y="2"/>
                    <a:pt x="348" y="1"/>
                  </a:cubicBezTo>
                  <a:lnTo>
                    <a:pt x="348" y="1"/>
                  </a:lnTo>
                  <a:cubicBezTo>
                    <a:pt x="315" y="0"/>
                    <a:pt x="284" y="20"/>
                    <a:pt x="284" y="20"/>
                  </a:cubicBezTo>
                  <a:lnTo>
                    <a:pt x="79" y="257"/>
                  </a:lnTo>
                  <a:lnTo>
                    <a:pt x="79" y="257"/>
                  </a:lnTo>
                  <a:cubicBezTo>
                    <a:pt x="79" y="257"/>
                    <a:pt x="67" y="308"/>
                    <a:pt x="0" y="338"/>
                  </a:cubicBezTo>
                  <a:lnTo>
                    <a:pt x="0" y="338"/>
                  </a:lnTo>
                  <a:cubicBezTo>
                    <a:pt x="22" y="365"/>
                    <a:pt x="45" y="382"/>
                    <a:pt x="68" y="383"/>
                  </a:cubicBezTo>
                  <a:lnTo>
                    <a:pt x="68" y="383"/>
                  </a:lnTo>
                  <a:cubicBezTo>
                    <a:pt x="140" y="386"/>
                    <a:pt x="299" y="89"/>
                    <a:pt x="299" y="89"/>
                  </a:cubicBezTo>
                  <a:lnTo>
                    <a:pt x="299" y="89"/>
                  </a:lnTo>
                  <a:cubicBezTo>
                    <a:pt x="326" y="95"/>
                    <a:pt x="351" y="94"/>
                    <a:pt x="351" y="94"/>
                  </a:cubicBezTo>
                  <a:lnTo>
                    <a:pt x="351" y="94"/>
                  </a:lnTo>
                  <a:cubicBezTo>
                    <a:pt x="372" y="94"/>
                    <a:pt x="364" y="78"/>
                    <a:pt x="364" y="78"/>
                  </a:cubicBezTo>
                  <a:lnTo>
                    <a:pt x="364" y="78"/>
                  </a:lnTo>
                  <a:cubicBezTo>
                    <a:pt x="380" y="76"/>
                    <a:pt x="369" y="59"/>
                    <a:pt x="369" y="59"/>
                  </a:cubicBezTo>
                  <a:lnTo>
                    <a:pt x="369" y="59"/>
                  </a:lnTo>
                  <a:cubicBezTo>
                    <a:pt x="378" y="53"/>
                    <a:pt x="371" y="43"/>
                    <a:pt x="371" y="43"/>
                  </a:cubicBezTo>
                  <a:lnTo>
                    <a:pt x="371" y="43"/>
                  </a:lnTo>
                  <a:cubicBezTo>
                    <a:pt x="371" y="43"/>
                    <a:pt x="442" y="68"/>
                    <a:pt x="442" y="56"/>
                  </a:cubicBezTo>
                  <a:lnTo>
                    <a:pt x="442" y="56"/>
                  </a:lnTo>
                  <a:cubicBezTo>
                    <a:pt x="443" y="44"/>
                    <a:pt x="358" y="16"/>
                    <a:pt x="358" y="16"/>
                  </a:cubicBezTo>
                </a:path>
              </a:pathLst>
            </a:custGeom>
            <a:solidFill>
              <a:srgbClr val="EAAF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69" name="Freeform 92">
              <a:extLst>
                <a:ext uri="{FF2B5EF4-FFF2-40B4-BE49-F238E27FC236}">
                  <a16:creationId xmlns:a16="http://schemas.microsoft.com/office/drawing/2014/main" id="{998FEED2-4832-3DA5-37A3-090C5430033B}"/>
                </a:ext>
              </a:extLst>
            </p:cNvPr>
            <p:cNvSpPr>
              <a:spLocks noChangeArrowheads="1"/>
            </p:cNvSpPr>
            <p:nvPr/>
          </p:nvSpPr>
          <p:spPr bwMode="auto">
            <a:xfrm>
              <a:off x="13117149" y="9610020"/>
              <a:ext cx="159297" cy="230708"/>
            </a:xfrm>
            <a:custGeom>
              <a:avLst/>
              <a:gdLst>
                <a:gd name="T0" fmla="*/ 43 w 130"/>
                <a:gd name="T1" fmla="*/ 153 h 186"/>
                <a:gd name="T2" fmla="*/ 43 w 130"/>
                <a:gd name="T3" fmla="*/ 153 h 186"/>
                <a:gd name="T4" fmla="*/ 95 w 130"/>
                <a:gd name="T5" fmla="*/ 184 h 186"/>
                <a:gd name="T6" fmla="*/ 95 w 130"/>
                <a:gd name="T7" fmla="*/ 184 h 186"/>
                <a:gd name="T8" fmla="*/ 129 w 130"/>
                <a:gd name="T9" fmla="*/ 172 h 186"/>
                <a:gd name="T10" fmla="*/ 129 w 130"/>
                <a:gd name="T11" fmla="*/ 172 h 186"/>
                <a:gd name="T12" fmla="*/ 79 w 130"/>
                <a:gd name="T13" fmla="*/ 105 h 186"/>
                <a:gd name="T14" fmla="*/ 65 w 130"/>
                <a:gd name="T15" fmla="*/ 5 h 186"/>
                <a:gd name="T16" fmla="*/ 0 w 130"/>
                <a:gd name="T17" fmla="*/ 0 h 186"/>
                <a:gd name="T18" fmla="*/ 0 w 130"/>
                <a:gd name="T19" fmla="*/ 0 h 186"/>
                <a:gd name="T20" fmla="*/ 5 w 130"/>
                <a:gd name="T21" fmla="*/ 103 h 186"/>
                <a:gd name="T22" fmla="*/ 5 w 130"/>
                <a:gd name="T23" fmla="*/ 103 h 186"/>
                <a:gd name="T24" fmla="*/ 2 w 130"/>
                <a:gd name="T25" fmla="*/ 107 h 186"/>
                <a:gd name="T26" fmla="*/ 2 w 130"/>
                <a:gd name="T27" fmla="*/ 107 h 186"/>
                <a:gd name="T28" fmla="*/ 43 w 130"/>
                <a:gd name="T29" fmla="*/ 15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86">
                  <a:moveTo>
                    <a:pt x="43" y="153"/>
                  </a:moveTo>
                  <a:lnTo>
                    <a:pt x="43" y="153"/>
                  </a:lnTo>
                  <a:cubicBezTo>
                    <a:pt x="87" y="174"/>
                    <a:pt x="81" y="185"/>
                    <a:pt x="95" y="184"/>
                  </a:cubicBezTo>
                  <a:lnTo>
                    <a:pt x="95" y="184"/>
                  </a:lnTo>
                  <a:cubicBezTo>
                    <a:pt x="104" y="183"/>
                    <a:pt x="120" y="180"/>
                    <a:pt x="129" y="172"/>
                  </a:cubicBezTo>
                  <a:lnTo>
                    <a:pt x="129" y="172"/>
                  </a:lnTo>
                  <a:cubicBezTo>
                    <a:pt x="107" y="140"/>
                    <a:pt x="79" y="105"/>
                    <a:pt x="79" y="105"/>
                  </a:cubicBezTo>
                  <a:lnTo>
                    <a:pt x="65" y="5"/>
                  </a:lnTo>
                  <a:lnTo>
                    <a:pt x="0" y="0"/>
                  </a:lnTo>
                  <a:lnTo>
                    <a:pt x="0" y="0"/>
                  </a:lnTo>
                  <a:cubicBezTo>
                    <a:pt x="0" y="0"/>
                    <a:pt x="15" y="96"/>
                    <a:pt x="5" y="103"/>
                  </a:cubicBezTo>
                  <a:lnTo>
                    <a:pt x="5" y="103"/>
                  </a:lnTo>
                  <a:cubicBezTo>
                    <a:pt x="4" y="104"/>
                    <a:pt x="3" y="105"/>
                    <a:pt x="2" y="107"/>
                  </a:cubicBezTo>
                  <a:lnTo>
                    <a:pt x="2" y="107"/>
                  </a:lnTo>
                  <a:cubicBezTo>
                    <a:pt x="6" y="120"/>
                    <a:pt x="16" y="139"/>
                    <a:pt x="43" y="153"/>
                  </a:cubicBezTo>
                </a:path>
              </a:pathLst>
            </a:custGeom>
            <a:solidFill>
              <a:srgbClr val="EAAF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70" name="Freeform 93">
              <a:extLst>
                <a:ext uri="{FF2B5EF4-FFF2-40B4-BE49-F238E27FC236}">
                  <a16:creationId xmlns:a16="http://schemas.microsoft.com/office/drawing/2014/main" id="{473EB04D-30AE-4730-AE4E-EB1863B392D1}"/>
                </a:ext>
              </a:extLst>
            </p:cNvPr>
            <p:cNvSpPr>
              <a:spLocks noChangeArrowheads="1"/>
            </p:cNvSpPr>
            <p:nvPr/>
          </p:nvSpPr>
          <p:spPr bwMode="auto">
            <a:xfrm>
              <a:off x="13100668" y="9741851"/>
              <a:ext cx="219722" cy="175778"/>
            </a:xfrm>
            <a:custGeom>
              <a:avLst/>
              <a:gdLst>
                <a:gd name="T0" fmla="*/ 145 w 178"/>
                <a:gd name="T1" fmla="*/ 65 h 140"/>
                <a:gd name="T2" fmla="*/ 145 w 178"/>
                <a:gd name="T3" fmla="*/ 65 h 140"/>
                <a:gd name="T4" fmla="*/ 111 w 178"/>
                <a:gd name="T5" fmla="*/ 77 h 140"/>
                <a:gd name="T6" fmla="*/ 111 w 178"/>
                <a:gd name="T7" fmla="*/ 77 h 140"/>
                <a:gd name="T8" fmla="*/ 59 w 178"/>
                <a:gd name="T9" fmla="*/ 46 h 140"/>
                <a:gd name="T10" fmla="*/ 59 w 178"/>
                <a:gd name="T11" fmla="*/ 46 h 140"/>
                <a:gd name="T12" fmla="*/ 18 w 178"/>
                <a:gd name="T13" fmla="*/ 0 h 140"/>
                <a:gd name="T14" fmla="*/ 18 w 178"/>
                <a:gd name="T15" fmla="*/ 0 h 140"/>
                <a:gd name="T16" fmla="*/ 13 w 178"/>
                <a:gd name="T17" fmla="*/ 49 h 140"/>
                <a:gd name="T18" fmla="*/ 13 w 178"/>
                <a:gd name="T19" fmla="*/ 49 h 140"/>
                <a:gd name="T20" fmla="*/ 94 w 178"/>
                <a:gd name="T21" fmla="*/ 109 h 140"/>
                <a:gd name="T22" fmla="*/ 94 w 178"/>
                <a:gd name="T23" fmla="*/ 109 h 140"/>
                <a:gd name="T24" fmla="*/ 171 w 178"/>
                <a:gd name="T25" fmla="*/ 124 h 140"/>
                <a:gd name="T26" fmla="*/ 171 w 178"/>
                <a:gd name="T27" fmla="*/ 124 h 140"/>
                <a:gd name="T28" fmla="*/ 145 w 178"/>
                <a:gd name="T29" fmla="*/ 6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40">
                  <a:moveTo>
                    <a:pt x="145" y="65"/>
                  </a:moveTo>
                  <a:lnTo>
                    <a:pt x="145" y="65"/>
                  </a:lnTo>
                  <a:cubicBezTo>
                    <a:pt x="136" y="73"/>
                    <a:pt x="120" y="76"/>
                    <a:pt x="111" y="77"/>
                  </a:cubicBezTo>
                  <a:lnTo>
                    <a:pt x="111" y="77"/>
                  </a:lnTo>
                  <a:cubicBezTo>
                    <a:pt x="97" y="78"/>
                    <a:pt x="103" y="67"/>
                    <a:pt x="59" y="46"/>
                  </a:cubicBezTo>
                  <a:lnTo>
                    <a:pt x="59" y="46"/>
                  </a:lnTo>
                  <a:cubicBezTo>
                    <a:pt x="32" y="32"/>
                    <a:pt x="22" y="13"/>
                    <a:pt x="18" y="0"/>
                  </a:cubicBezTo>
                  <a:lnTo>
                    <a:pt x="18" y="0"/>
                  </a:lnTo>
                  <a:cubicBezTo>
                    <a:pt x="9" y="9"/>
                    <a:pt x="0" y="29"/>
                    <a:pt x="13" y="49"/>
                  </a:cubicBezTo>
                  <a:lnTo>
                    <a:pt x="13" y="49"/>
                  </a:lnTo>
                  <a:cubicBezTo>
                    <a:pt x="27" y="73"/>
                    <a:pt x="63" y="70"/>
                    <a:pt x="94" y="109"/>
                  </a:cubicBezTo>
                  <a:lnTo>
                    <a:pt x="94" y="109"/>
                  </a:lnTo>
                  <a:cubicBezTo>
                    <a:pt x="108" y="126"/>
                    <a:pt x="159" y="139"/>
                    <a:pt x="171" y="124"/>
                  </a:cubicBezTo>
                  <a:lnTo>
                    <a:pt x="171" y="124"/>
                  </a:lnTo>
                  <a:cubicBezTo>
                    <a:pt x="177" y="116"/>
                    <a:pt x="163" y="91"/>
                    <a:pt x="145" y="65"/>
                  </a:cubicBezTo>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71" name="Freeform 94">
              <a:extLst>
                <a:ext uri="{FF2B5EF4-FFF2-40B4-BE49-F238E27FC236}">
                  <a16:creationId xmlns:a16="http://schemas.microsoft.com/office/drawing/2014/main" id="{2B666C18-248E-C094-51CF-9EFDE1F83290}"/>
                </a:ext>
              </a:extLst>
            </p:cNvPr>
            <p:cNvSpPr>
              <a:spLocks noChangeArrowheads="1"/>
            </p:cNvSpPr>
            <p:nvPr/>
          </p:nvSpPr>
          <p:spPr bwMode="auto">
            <a:xfrm>
              <a:off x="13331375" y="9544103"/>
              <a:ext cx="159301" cy="230708"/>
            </a:xfrm>
            <a:custGeom>
              <a:avLst/>
              <a:gdLst>
                <a:gd name="T0" fmla="*/ 42 w 129"/>
                <a:gd name="T1" fmla="*/ 153 h 186"/>
                <a:gd name="T2" fmla="*/ 42 w 129"/>
                <a:gd name="T3" fmla="*/ 153 h 186"/>
                <a:gd name="T4" fmla="*/ 95 w 129"/>
                <a:gd name="T5" fmla="*/ 184 h 186"/>
                <a:gd name="T6" fmla="*/ 95 w 129"/>
                <a:gd name="T7" fmla="*/ 184 h 186"/>
                <a:gd name="T8" fmla="*/ 128 w 129"/>
                <a:gd name="T9" fmla="*/ 173 h 186"/>
                <a:gd name="T10" fmla="*/ 128 w 129"/>
                <a:gd name="T11" fmla="*/ 173 h 186"/>
                <a:gd name="T12" fmla="*/ 79 w 129"/>
                <a:gd name="T13" fmla="*/ 105 h 186"/>
                <a:gd name="T14" fmla="*/ 65 w 129"/>
                <a:gd name="T15" fmla="*/ 5 h 186"/>
                <a:gd name="T16" fmla="*/ 0 w 129"/>
                <a:gd name="T17" fmla="*/ 0 h 186"/>
                <a:gd name="T18" fmla="*/ 0 w 129"/>
                <a:gd name="T19" fmla="*/ 0 h 186"/>
                <a:gd name="T20" fmla="*/ 5 w 129"/>
                <a:gd name="T21" fmla="*/ 103 h 186"/>
                <a:gd name="T22" fmla="*/ 5 w 129"/>
                <a:gd name="T23" fmla="*/ 103 h 186"/>
                <a:gd name="T24" fmla="*/ 1 w 129"/>
                <a:gd name="T25" fmla="*/ 107 h 186"/>
                <a:gd name="T26" fmla="*/ 1 w 129"/>
                <a:gd name="T27" fmla="*/ 107 h 186"/>
                <a:gd name="T28" fmla="*/ 42 w 129"/>
                <a:gd name="T29" fmla="*/ 15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86">
                  <a:moveTo>
                    <a:pt x="42" y="153"/>
                  </a:moveTo>
                  <a:lnTo>
                    <a:pt x="42" y="153"/>
                  </a:lnTo>
                  <a:cubicBezTo>
                    <a:pt x="86" y="174"/>
                    <a:pt x="81" y="185"/>
                    <a:pt x="95" y="184"/>
                  </a:cubicBezTo>
                  <a:lnTo>
                    <a:pt x="95" y="184"/>
                  </a:lnTo>
                  <a:cubicBezTo>
                    <a:pt x="103" y="183"/>
                    <a:pt x="120" y="180"/>
                    <a:pt x="128" y="173"/>
                  </a:cubicBezTo>
                  <a:lnTo>
                    <a:pt x="128" y="173"/>
                  </a:lnTo>
                  <a:cubicBezTo>
                    <a:pt x="106" y="140"/>
                    <a:pt x="79" y="105"/>
                    <a:pt x="79" y="105"/>
                  </a:cubicBezTo>
                  <a:lnTo>
                    <a:pt x="65" y="5"/>
                  </a:lnTo>
                  <a:lnTo>
                    <a:pt x="0" y="0"/>
                  </a:lnTo>
                  <a:lnTo>
                    <a:pt x="0" y="0"/>
                  </a:lnTo>
                  <a:cubicBezTo>
                    <a:pt x="0" y="0"/>
                    <a:pt x="14" y="96"/>
                    <a:pt x="5" y="103"/>
                  </a:cubicBezTo>
                  <a:lnTo>
                    <a:pt x="5" y="103"/>
                  </a:lnTo>
                  <a:cubicBezTo>
                    <a:pt x="4" y="104"/>
                    <a:pt x="2" y="105"/>
                    <a:pt x="1" y="107"/>
                  </a:cubicBezTo>
                  <a:lnTo>
                    <a:pt x="1" y="107"/>
                  </a:lnTo>
                  <a:cubicBezTo>
                    <a:pt x="6" y="120"/>
                    <a:pt x="16" y="139"/>
                    <a:pt x="42" y="153"/>
                  </a:cubicBezTo>
                </a:path>
              </a:pathLst>
            </a:custGeom>
            <a:solidFill>
              <a:srgbClr val="EAAF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72" name="Freeform 95">
              <a:extLst>
                <a:ext uri="{FF2B5EF4-FFF2-40B4-BE49-F238E27FC236}">
                  <a16:creationId xmlns:a16="http://schemas.microsoft.com/office/drawing/2014/main" id="{D13DC16A-BF30-3454-B9AD-6A630E059073}"/>
                </a:ext>
              </a:extLst>
            </p:cNvPr>
            <p:cNvSpPr>
              <a:spLocks noChangeArrowheads="1"/>
            </p:cNvSpPr>
            <p:nvPr/>
          </p:nvSpPr>
          <p:spPr bwMode="auto">
            <a:xfrm>
              <a:off x="13309403" y="9681426"/>
              <a:ext cx="219722" cy="175778"/>
            </a:xfrm>
            <a:custGeom>
              <a:avLst/>
              <a:gdLst>
                <a:gd name="T0" fmla="*/ 144 w 177"/>
                <a:gd name="T1" fmla="*/ 66 h 140"/>
                <a:gd name="T2" fmla="*/ 144 w 177"/>
                <a:gd name="T3" fmla="*/ 66 h 140"/>
                <a:gd name="T4" fmla="*/ 111 w 177"/>
                <a:gd name="T5" fmla="*/ 77 h 140"/>
                <a:gd name="T6" fmla="*/ 111 w 177"/>
                <a:gd name="T7" fmla="*/ 77 h 140"/>
                <a:gd name="T8" fmla="*/ 58 w 177"/>
                <a:gd name="T9" fmla="*/ 46 h 140"/>
                <a:gd name="T10" fmla="*/ 58 w 177"/>
                <a:gd name="T11" fmla="*/ 46 h 140"/>
                <a:gd name="T12" fmla="*/ 17 w 177"/>
                <a:gd name="T13" fmla="*/ 0 h 140"/>
                <a:gd name="T14" fmla="*/ 17 w 177"/>
                <a:gd name="T15" fmla="*/ 0 h 140"/>
                <a:gd name="T16" fmla="*/ 12 w 177"/>
                <a:gd name="T17" fmla="*/ 49 h 140"/>
                <a:gd name="T18" fmla="*/ 12 w 177"/>
                <a:gd name="T19" fmla="*/ 49 h 140"/>
                <a:gd name="T20" fmla="*/ 94 w 177"/>
                <a:gd name="T21" fmla="*/ 109 h 140"/>
                <a:gd name="T22" fmla="*/ 94 w 177"/>
                <a:gd name="T23" fmla="*/ 109 h 140"/>
                <a:gd name="T24" fmla="*/ 171 w 177"/>
                <a:gd name="T25" fmla="*/ 124 h 140"/>
                <a:gd name="T26" fmla="*/ 171 w 177"/>
                <a:gd name="T27" fmla="*/ 124 h 140"/>
                <a:gd name="T28" fmla="*/ 144 w 177"/>
                <a:gd name="T29" fmla="*/ 6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40">
                  <a:moveTo>
                    <a:pt x="144" y="66"/>
                  </a:moveTo>
                  <a:lnTo>
                    <a:pt x="144" y="66"/>
                  </a:lnTo>
                  <a:cubicBezTo>
                    <a:pt x="136" y="73"/>
                    <a:pt x="119" y="76"/>
                    <a:pt x="111" y="77"/>
                  </a:cubicBezTo>
                  <a:lnTo>
                    <a:pt x="111" y="77"/>
                  </a:lnTo>
                  <a:cubicBezTo>
                    <a:pt x="97" y="78"/>
                    <a:pt x="102" y="67"/>
                    <a:pt x="58" y="46"/>
                  </a:cubicBezTo>
                  <a:lnTo>
                    <a:pt x="58" y="46"/>
                  </a:lnTo>
                  <a:cubicBezTo>
                    <a:pt x="32" y="32"/>
                    <a:pt x="22" y="13"/>
                    <a:pt x="17" y="0"/>
                  </a:cubicBezTo>
                  <a:lnTo>
                    <a:pt x="17" y="0"/>
                  </a:lnTo>
                  <a:cubicBezTo>
                    <a:pt x="9" y="9"/>
                    <a:pt x="0" y="29"/>
                    <a:pt x="12" y="49"/>
                  </a:cubicBezTo>
                  <a:lnTo>
                    <a:pt x="12" y="49"/>
                  </a:lnTo>
                  <a:cubicBezTo>
                    <a:pt x="27" y="73"/>
                    <a:pt x="63" y="70"/>
                    <a:pt x="94" y="109"/>
                  </a:cubicBezTo>
                  <a:lnTo>
                    <a:pt x="94" y="109"/>
                  </a:lnTo>
                  <a:cubicBezTo>
                    <a:pt x="107" y="126"/>
                    <a:pt x="159" y="139"/>
                    <a:pt x="171" y="124"/>
                  </a:cubicBezTo>
                  <a:lnTo>
                    <a:pt x="171" y="124"/>
                  </a:lnTo>
                  <a:cubicBezTo>
                    <a:pt x="176" y="117"/>
                    <a:pt x="162" y="91"/>
                    <a:pt x="144" y="66"/>
                  </a:cubicBezTo>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73" name="Freeform 96">
              <a:extLst>
                <a:ext uri="{FF2B5EF4-FFF2-40B4-BE49-F238E27FC236}">
                  <a16:creationId xmlns:a16="http://schemas.microsoft.com/office/drawing/2014/main" id="{0295E88B-8864-DB1E-6343-C979BEB7DF00}"/>
                </a:ext>
              </a:extLst>
            </p:cNvPr>
            <p:cNvSpPr>
              <a:spLocks noChangeArrowheads="1"/>
            </p:cNvSpPr>
            <p:nvPr/>
          </p:nvSpPr>
          <p:spPr bwMode="auto">
            <a:xfrm>
              <a:off x="12941371" y="8225773"/>
              <a:ext cx="631699" cy="1477627"/>
            </a:xfrm>
            <a:custGeom>
              <a:avLst/>
              <a:gdLst>
                <a:gd name="T0" fmla="*/ 69 w 509"/>
                <a:gd name="T1" fmla="*/ 79 h 1186"/>
                <a:gd name="T2" fmla="*/ 69 w 509"/>
                <a:gd name="T3" fmla="*/ 79 h 1186"/>
                <a:gd name="T4" fmla="*/ 25 w 509"/>
                <a:gd name="T5" fmla="*/ 398 h 1186"/>
                <a:gd name="T6" fmla="*/ 25 w 509"/>
                <a:gd name="T7" fmla="*/ 398 h 1186"/>
                <a:gd name="T8" fmla="*/ 128 w 509"/>
                <a:gd name="T9" fmla="*/ 1145 h 1186"/>
                <a:gd name="T10" fmla="*/ 128 w 509"/>
                <a:gd name="T11" fmla="*/ 1145 h 1186"/>
                <a:gd name="T12" fmla="*/ 249 w 509"/>
                <a:gd name="T13" fmla="*/ 1134 h 1186"/>
                <a:gd name="T14" fmla="*/ 276 w 509"/>
                <a:gd name="T15" fmla="*/ 272 h 1186"/>
                <a:gd name="T16" fmla="*/ 303 w 509"/>
                <a:gd name="T17" fmla="*/ 1102 h 1186"/>
                <a:gd name="T18" fmla="*/ 303 w 509"/>
                <a:gd name="T19" fmla="*/ 1102 h 1186"/>
                <a:gd name="T20" fmla="*/ 400 w 509"/>
                <a:gd name="T21" fmla="*/ 1104 h 1186"/>
                <a:gd name="T22" fmla="*/ 400 w 509"/>
                <a:gd name="T23" fmla="*/ 1104 h 1186"/>
                <a:gd name="T24" fmla="*/ 496 w 509"/>
                <a:gd name="T25" fmla="*/ 225 h 1186"/>
                <a:gd name="T26" fmla="*/ 496 w 509"/>
                <a:gd name="T27" fmla="*/ 225 h 1186"/>
                <a:gd name="T28" fmla="*/ 424 w 509"/>
                <a:gd name="T29" fmla="*/ 0 h 1186"/>
                <a:gd name="T30" fmla="*/ 69 w 509"/>
                <a:gd name="T31" fmla="*/ 7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9" h="1186">
                  <a:moveTo>
                    <a:pt x="69" y="79"/>
                  </a:moveTo>
                  <a:lnTo>
                    <a:pt x="69" y="79"/>
                  </a:lnTo>
                  <a:cubicBezTo>
                    <a:pt x="69" y="79"/>
                    <a:pt x="0" y="231"/>
                    <a:pt x="25" y="398"/>
                  </a:cubicBezTo>
                  <a:lnTo>
                    <a:pt x="25" y="398"/>
                  </a:lnTo>
                  <a:cubicBezTo>
                    <a:pt x="50" y="565"/>
                    <a:pt x="128" y="1145"/>
                    <a:pt x="128" y="1145"/>
                  </a:cubicBezTo>
                  <a:lnTo>
                    <a:pt x="128" y="1145"/>
                  </a:lnTo>
                  <a:cubicBezTo>
                    <a:pt x="128" y="1145"/>
                    <a:pt x="183" y="1185"/>
                    <a:pt x="249" y="1134"/>
                  </a:cubicBezTo>
                  <a:lnTo>
                    <a:pt x="276" y="272"/>
                  </a:lnTo>
                  <a:lnTo>
                    <a:pt x="303" y="1102"/>
                  </a:lnTo>
                  <a:lnTo>
                    <a:pt x="303" y="1102"/>
                  </a:lnTo>
                  <a:cubicBezTo>
                    <a:pt x="303" y="1102"/>
                    <a:pt x="366" y="1136"/>
                    <a:pt x="400" y="1104"/>
                  </a:cubicBezTo>
                  <a:lnTo>
                    <a:pt x="400" y="1104"/>
                  </a:lnTo>
                  <a:cubicBezTo>
                    <a:pt x="417" y="1088"/>
                    <a:pt x="508" y="346"/>
                    <a:pt x="496" y="225"/>
                  </a:cubicBezTo>
                  <a:lnTo>
                    <a:pt x="496" y="225"/>
                  </a:lnTo>
                  <a:cubicBezTo>
                    <a:pt x="485" y="104"/>
                    <a:pt x="424" y="0"/>
                    <a:pt x="424" y="0"/>
                  </a:cubicBezTo>
                  <a:lnTo>
                    <a:pt x="69" y="79"/>
                  </a:lnTo>
                </a:path>
              </a:pathLst>
            </a:custGeom>
            <a:solidFill>
              <a:srgbClr val="4267C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74" name="Freeform 97">
              <a:extLst>
                <a:ext uri="{FF2B5EF4-FFF2-40B4-BE49-F238E27FC236}">
                  <a16:creationId xmlns:a16="http://schemas.microsoft.com/office/drawing/2014/main" id="{C072D055-81C9-5670-E117-EE3BFA191888}"/>
                </a:ext>
              </a:extLst>
            </p:cNvPr>
            <p:cNvSpPr>
              <a:spLocks noChangeArrowheads="1"/>
            </p:cNvSpPr>
            <p:nvPr/>
          </p:nvSpPr>
          <p:spPr bwMode="auto">
            <a:xfrm>
              <a:off x="12913905" y="7039276"/>
              <a:ext cx="390007" cy="796490"/>
            </a:xfrm>
            <a:custGeom>
              <a:avLst/>
              <a:gdLst>
                <a:gd name="T0" fmla="*/ 160 w 315"/>
                <a:gd name="T1" fmla="*/ 19 h 640"/>
                <a:gd name="T2" fmla="*/ 160 w 315"/>
                <a:gd name="T3" fmla="*/ 19 h 640"/>
                <a:gd name="T4" fmla="*/ 56 w 315"/>
                <a:gd name="T5" fmla="*/ 44 h 640"/>
                <a:gd name="T6" fmla="*/ 56 w 315"/>
                <a:gd name="T7" fmla="*/ 44 h 640"/>
                <a:gd name="T8" fmla="*/ 47 w 315"/>
                <a:gd name="T9" fmla="*/ 306 h 640"/>
                <a:gd name="T10" fmla="*/ 47 w 315"/>
                <a:gd name="T11" fmla="*/ 306 h 640"/>
                <a:gd name="T12" fmla="*/ 52 w 315"/>
                <a:gd name="T13" fmla="*/ 562 h 640"/>
                <a:gd name="T14" fmla="*/ 52 w 315"/>
                <a:gd name="T15" fmla="*/ 562 h 640"/>
                <a:gd name="T16" fmla="*/ 230 w 315"/>
                <a:gd name="T17" fmla="*/ 542 h 640"/>
                <a:gd name="T18" fmla="*/ 230 w 315"/>
                <a:gd name="T19" fmla="*/ 542 h 640"/>
                <a:gd name="T20" fmla="*/ 138 w 315"/>
                <a:gd name="T21" fmla="*/ 93 h 640"/>
                <a:gd name="T22" fmla="*/ 138 w 315"/>
                <a:gd name="T23" fmla="*/ 93 h 640"/>
                <a:gd name="T24" fmla="*/ 160 w 315"/>
                <a:gd name="T25" fmla="*/ 1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640">
                  <a:moveTo>
                    <a:pt x="160" y="19"/>
                  </a:moveTo>
                  <a:lnTo>
                    <a:pt x="160" y="19"/>
                  </a:lnTo>
                  <a:cubicBezTo>
                    <a:pt x="142" y="0"/>
                    <a:pt x="92" y="7"/>
                    <a:pt x="56" y="44"/>
                  </a:cubicBezTo>
                  <a:lnTo>
                    <a:pt x="56" y="44"/>
                  </a:lnTo>
                  <a:cubicBezTo>
                    <a:pt x="22" y="82"/>
                    <a:pt x="0" y="165"/>
                    <a:pt x="47" y="306"/>
                  </a:cubicBezTo>
                  <a:lnTo>
                    <a:pt x="47" y="306"/>
                  </a:lnTo>
                  <a:cubicBezTo>
                    <a:pt x="93" y="447"/>
                    <a:pt x="52" y="562"/>
                    <a:pt x="52" y="562"/>
                  </a:cubicBezTo>
                  <a:lnTo>
                    <a:pt x="52" y="562"/>
                  </a:lnTo>
                  <a:cubicBezTo>
                    <a:pt x="52" y="562"/>
                    <a:pt x="146" y="639"/>
                    <a:pt x="230" y="542"/>
                  </a:cubicBezTo>
                  <a:lnTo>
                    <a:pt x="230" y="542"/>
                  </a:lnTo>
                  <a:cubicBezTo>
                    <a:pt x="314" y="444"/>
                    <a:pt x="111" y="220"/>
                    <a:pt x="138" y="93"/>
                  </a:cubicBezTo>
                  <a:lnTo>
                    <a:pt x="138" y="93"/>
                  </a:lnTo>
                  <a:cubicBezTo>
                    <a:pt x="145" y="63"/>
                    <a:pt x="174" y="34"/>
                    <a:pt x="160" y="19"/>
                  </a:cubicBezTo>
                </a:path>
              </a:pathLst>
            </a:custGeom>
            <a:solidFill>
              <a:schemeClr val="tx1">
                <a:lumMod val="50000"/>
                <a:lumOff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75" name="Freeform 98">
              <a:extLst>
                <a:ext uri="{FF2B5EF4-FFF2-40B4-BE49-F238E27FC236}">
                  <a16:creationId xmlns:a16="http://schemas.microsoft.com/office/drawing/2014/main" id="{44B4D3FA-C1FA-1B51-97E6-41F830C6A9D0}"/>
                </a:ext>
              </a:extLst>
            </p:cNvPr>
            <p:cNvSpPr>
              <a:spLocks noChangeArrowheads="1"/>
            </p:cNvSpPr>
            <p:nvPr/>
          </p:nvSpPr>
          <p:spPr bwMode="auto">
            <a:xfrm>
              <a:off x="12954088" y="7001115"/>
              <a:ext cx="390008" cy="796490"/>
            </a:xfrm>
            <a:custGeom>
              <a:avLst/>
              <a:gdLst>
                <a:gd name="T0" fmla="*/ 160 w 315"/>
                <a:gd name="T1" fmla="*/ 19 h 640"/>
                <a:gd name="T2" fmla="*/ 160 w 315"/>
                <a:gd name="T3" fmla="*/ 19 h 640"/>
                <a:gd name="T4" fmla="*/ 56 w 315"/>
                <a:gd name="T5" fmla="*/ 44 h 640"/>
                <a:gd name="T6" fmla="*/ 56 w 315"/>
                <a:gd name="T7" fmla="*/ 44 h 640"/>
                <a:gd name="T8" fmla="*/ 47 w 315"/>
                <a:gd name="T9" fmla="*/ 306 h 640"/>
                <a:gd name="T10" fmla="*/ 47 w 315"/>
                <a:gd name="T11" fmla="*/ 306 h 640"/>
                <a:gd name="T12" fmla="*/ 52 w 315"/>
                <a:gd name="T13" fmla="*/ 562 h 640"/>
                <a:gd name="T14" fmla="*/ 52 w 315"/>
                <a:gd name="T15" fmla="*/ 562 h 640"/>
                <a:gd name="T16" fmla="*/ 230 w 315"/>
                <a:gd name="T17" fmla="*/ 542 h 640"/>
                <a:gd name="T18" fmla="*/ 230 w 315"/>
                <a:gd name="T19" fmla="*/ 542 h 640"/>
                <a:gd name="T20" fmla="*/ 138 w 315"/>
                <a:gd name="T21" fmla="*/ 93 h 640"/>
                <a:gd name="T22" fmla="*/ 138 w 315"/>
                <a:gd name="T23" fmla="*/ 93 h 640"/>
                <a:gd name="T24" fmla="*/ 160 w 315"/>
                <a:gd name="T25" fmla="*/ 1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640">
                  <a:moveTo>
                    <a:pt x="160" y="19"/>
                  </a:moveTo>
                  <a:lnTo>
                    <a:pt x="160" y="19"/>
                  </a:lnTo>
                  <a:cubicBezTo>
                    <a:pt x="142" y="0"/>
                    <a:pt x="92" y="7"/>
                    <a:pt x="56" y="44"/>
                  </a:cubicBezTo>
                  <a:lnTo>
                    <a:pt x="56" y="44"/>
                  </a:lnTo>
                  <a:cubicBezTo>
                    <a:pt x="22" y="82"/>
                    <a:pt x="0" y="165"/>
                    <a:pt x="47" y="306"/>
                  </a:cubicBezTo>
                  <a:lnTo>
                    <a:pt x="47" y="306"/>
                  </a:lnTo>
                  <a:cubicBezTo>
                    <a:pt x="93" y="447"/>
                    <a:pt x="52" y="562"/>
                    <a:pt x="52" y="562"/>
                  </a:cubicBezTo>
                  <a:lnTo>
                    <a:pt x="52" y="562"/>
                  </a:lnTo>
                  <a:cubicBezTo>
                    <a:pt x="52" y="562"/>
                    <a:pt x="146" y="639"/>
                    <a:pt x="230" y="542"/>
                  </a:cubicBezTo>
                  <a:lnTo>
                    <a:pt x="230" y="542"/>
                  </a:lnTo>
                  <a:cubicBezTo>
                    <a:pt x="314" y="444"/>
                    <a:pt x="111" y="220"/>
                    <a:pt x="138" y="93"/>
                  </a:cubicBezTo>
                  <a:lnTo>
                    <a:pt x="138" y="93"/>
                  </a:lnTo>
                  <a:cubicBezTo>
                    <a:pt x="145" y="63"/>
                    <a:pt x="174" y="34"/>
                    <a:pt x="160" y="19"/>
                  </a:cubicBezTo>
                </a:path>
              </a:pathLst>
            </a:custGeom>
            <a:solidFill>
              <a:schemeClr val="tx1">
                <a:lumMod val="50000"/>
                <a:lumOff val="50000"/>
                <a:alpha val="20000"/>
              </a:schemeClr>
            </a:solidFill>
            <a:ln>
              <a:noFill/>
            </a:ln>
            <a:effectLst/>
          </p:spPr>
          <p:txBody>
            <a:bodyPr wrap="none" anchor="ctr"/>
            <a:lstStyle/>
            <a:p>
              <a:pPr defTabSz="914217"/>
              <a:endParaRPr lang="en-US" dirty="0">
                <a:solidFill>
                  <a:srgbClr val="747993"/>
                </a:solidFill>
                <a:latin typeface="Poppins" pitchFamily="2" charset="77"/>
              </a:endParaRPr>
            </a:p>
          </p:txBody>
        </p:sp>
        <p:sp>
          <p:nvSpPr>
            <p:cNvPr id="76" name="Freeform 92">
              <a:extLst>
                <a:ext uri="{FF2B5EF4-FFF2-40B4-BE49-F238E27FC236}">
                  <a16:creationId xmlns:a16="http://schemas.microsoft.com/office/drawing/2014/main" id="{F16EC7AA-884E-6525-6A4A-D6AFC366E4BF}"/>
                </a:ext>
              </a:extLst>
            </p:cNvPr>
            <p:cNvSpPr>
              <a:spLocks noChangeArrowheads="1"/>
            </p:cNvSpPr>
            <p:nvPr/>
          </p:nvSpPr>
          <p:spPr bwMode="auto">
            <a:xfrm>
              <a:off x="12938589" y="7540382"/>
              <a:ext cx="677180" cy="798539"/>
            </a:xfrm>
            <a:custGeom>
              <a:avLst/>
              <a:gdLst>
                <a:gd name="connsiteX0" fmla="*/ 414757 w 677180"/>
                <a:gd name="connsiteY0" fmla="*/ 0 h 798539"/>
                <a:gd name="connsiteX1" fmla="*/ 576440 w 677180"/>
                <a:gd name="connsiteY1" fmla="*/ 109298 h 798539"/>
                <a:gd name="connsiteX2" fmla="*/ 677180 w 677180"/>
                <a:gd name="connsiteY2" fmla="*/ 429740 h 798539"/>
                <a:gd name="connsiteX3" fmla="*/ 578927 w 677180"/>
                <a:gd name="connsiteY3" fmla="*/ 530343 h 798539"/>
                <a:gd name="connsiteX4" fmla="*/ 520220 w 677180"/>
                <a:gd name="connsiteY4" fmla="*/ 430710 h 798539"/>
                <a:gd name="connsiteX5" fmla="*/ 516653 w 677180"/>
                <a:gd name="connsiteY5" fmla="*/ 421287 h 798539"/>
                <a:gd name="connsiteX6" fmla="*/ 506035 w 677180"/>
                <a:gd name="connsiteY6" fmla="*/ 431608 h 798539"/>
                <a:gd name="connsiteX7" fmla="*/ 499292 w 677180"/>
                <a:gd name="connsiteY7" fmla="*/ 444979 h 798539"/>
                <a:gd name="connsiteX8" fmla="*/ 540434 w 677180"/>
                <a:gd name="connsiteY8" fmla="*/ 687355 h 798539"/>
                <a:gd name="connsiteX9" fmla="*/ 87869 w 677180"/>
                <a:gd name="connsiteY9" fmla="*/ 786792 h 798539"/>
                <a:gd name="connsiteX10" fmla="*/ 185115 w 677180"/>
                <a:gd name="connsiteY10" fmla="*/ 497183 h 798539"/>
                <a:gd name="connsiteX11" fmla="*/ 179222 w 677180"/>
                <a:gd name="connsiteY11" fmla="*/ 470574 h 798539"/>
                <a:gd name="connsiteX12" fmla="*/ 166067 w 677180"/>
                <a:gd name="connsiteY12" fmla="*/ 436062 h 798539"/>
                <a:gd name="connsiteX13" fmla="*/ 155391 w 677180"/>
                <a:gd name="connsiteY13" fmla="*/ 518434 h 798539"/>
                <a:gd name="connsiteX14" fmla="*/ 139440 w 677180"/>
                <a:gd name="connsiteY14" fmla="*/ 587565 h 798539"/>
                <a:gd name="connsiteX15" fmla="*/ 13249 w 677180"/>
                <a:gd name="connsiteY15" fmla="*/ 623718 h 798539"/>
                <a:gd name="connsiteX16" fmla="*/ 629 w 677180"/>
                <a:gd name="connsiteY16" fmla="*/ 521492 h 798539"/>
                <a:gd name="connsiteX17" fmla="*/ 65401 w 677180"/>
                <a:gd name="connsiteY17" fmla="*/ 129850 h 798539"/>
                <a:gd name="connsiteX18" fmla="*/ 74036 w 677180"/>
                <a:gd name="connsiteY18" fmla="*/ 108645 h 798539"/>
                <a:gd name="connsiteX19" fmla="*/ 74155 w 677180"/>
                <a:gd name="connsiteY19" fmla="*/ 106895 h 798539"/>
                <a:gd name="connsiteX20" fmla="*/ 76019 w 677180"/>
                <a:gd name="connsiteY20" fmla="*/ 103977 h 798539"/>
                <a:gd name="connsiteX21" fmla="*/ 78868 w 677180"/>
                <a:gd name="connsiteY21" fmla="*/ 97632 h 798539"/>
                <a:gd name="connsiteX22" fmla="*/ 79763 w 677180"/>
                <a:gd name="connsiteY22" fmla="*/ 98115 h 798539"/>
                <a:gd name="connsiteX23" fmla="*/ 96815 w 677180"/>
                <a:gd name="connsiteY23" fmla="*/ 71415 h 798539"/>
                <a:gd name="connsiteX24" fmla="*/ 404593 w 677180"/>
                <a:gd name="connsiteY24" fmla="*/ 3728 h 798539"/>
                <a:gd name="connsiteX25" fmla="*/ 415225 w 677180"/>
                <a:gd name="connsiteY25" fmla="*/ 3730 h 7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7180" h="798539">
                  <a:moveTo>
                    <a:pt x="414757" y="0"/>
                  </a:moveTo>
                  <a:cubicBezTo>
                    <a:pt x="414757" y="0"/>
                    <a:pt x="530422" y="-1242"/>
                    <a:pt x="576440" y="109298"/>
                  </a:cubicBezTo>
                  <a:cubicBezTo>
                    <a:pt x="614995" y="206176"/>
                    <a:pt x="677180" y="429740"/>
                    <a:pt x="677180" y="429740"/>
                  </a:cubicBezTo>
                  <a:cubicBezTo>
                    <a:pt x="677180" y="429740"/>
                    <a:pt x="662256" y="493083"/>
                    <a:pt x="578927" y="530343"/>
                  </a:cubicBezTo>
                  <a:cubicBezTo>
                    <a:pt x="558406" y="504261"/>
                    <a:pt x="538584" y="470183"/>
                    <a:pt x="520220" y="430710"/>
                  </a:cubicBezTo>
                  <a:lnTo>
                    <a:pt x="516653" y="421287"/>
                  </a:lnTo>
                  <a:lnTo>
                    <a:pt x="506035" y="431608"/>
                  </a:lnTo>
                  <a:cubicBezTo>
                    <a:pt x="502779" y="435657"/>
                    <a:pt x="500383" y="440007"/>
                    <a:pt x="499292" y="444979"/>
                  </a:cubicBezTo>
                  <a:cubicBezTo>
                    <a:pt x="478097" y="536958"/>
                    <a:pt x="540434" y="687355"/>
                    <a:pt x="540434" y="687355"/>
                  </a:cubicBezTo>
                  <a:cubicBezTo>
                    <a:pt x="438202" y="848939"/>
                    <a:pt x="87869" y="786792"/>
                    <a:pt x="87869" y="786792"/>
                  </a:cubicBezTo>
                  <a:cubicBezTo>
                    <a:pt x="87869" y="786792"/>
                    <a:pt x="185115" y="546901"/>
                    <a:pt x="185115" y="497183"/>
                  </a:cubicBezTo>
                  <a:cubicBezTo>
                    <a:pt x="185115" y="490968"/>
                    <a:pt x="182953" y="481899"/>
                    <a:pt x="179222" y="470574"/>
                  </a:cubicBezTo>
                  <a:lnTo>
                    <a:pt x="166067" y="436062"/>
                  </a:lnTo>
                  <a:lnTo>
                    <a:pt x="155391" y="518434"/>
                  </a:lnTo>
                  <a:cubicBezTo>
                    <a:pt x="150797" y="545335"/>
                    <a:pt x="145434" y="569177"/>
                    <a:pt x="139440" y="587565"/>
                  </a:cubicBezTo>
                  <a:cubicBezTo>
                    <a:pt x="76344" y="580085"/>
                    <a:pt x="34701" y="603771"/>
                    <a:pt x="13249" y="623718"/>
                  </a:cubicBezTo>
                  <a:cubicBezTo>
                    <a:pt x="5677" y="596291"/>
                    <a:pt x="1891" y="562632"/>
                    <a:pt x="629" y="521492"/>
                  </a:cubicBezTo>
                  <a:cubicBezTo>
                    <a:pt x="-5996" y="340105"/>
                    <a:pt x="41326" y="192377"/>
                    <a:pt x="65401" y="129850"/>
                  </a:cubicBezTo>
                  <a:lnTo>
                    <a:pt x="74036" y="108645"/>
                  </a:lnTo>
                  <a:lnTo>
                    <a:pt x="74155" y="106895"/>
                  </a:lnTo>
                  <a:lnTo>
                    <a:pt x="76019" y="103977"/>
                  </a:lnTo>
                  <a:lnTo>
                    <a:pt x="78868" y="97632"/>
                  </a:lnTo>
                  <a:lnTo>
                    <a:pt x="79763" y="98115"/>
                  </a:lnTo>
                  <a:lnTo>
                    <a:pt x="96815" y="71415"/>
                  </a:lnTo>
                  <a:cubicBezTo>
                    <a:pt x="164519" y="10137"/>
                    <a:pt x="352318" y="4179"/>
                    <a:pt x="404593" y="3728"/>
                  </a:cubicBezTo>
                  <a:lnTo>
                    <a:pt x="415225" y="3730"/>
                  </a:lnTo>
                  <a:close/>
                </a:path>
              </a:pathLst>
            </a:custGeom>
            <a:solidFill>
              <a:schemeClr val="bg1">
                <a:lumMod val="6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77" name="Freeform 93">
              <a:extLst>
                <a:ext uri="{FF2B5EF4-FFF2-40B4-BE49-F238E27FC236}">
                  <a16:creationId xmlns:a16="http://schemas.microsoft.com/office/drawing/2014/main" id="{4FB44D9E-B641-1FF3-916C-1947B3492379}"/>
                </a:ext>
              </a:extLst>
            </p:cNvPr>
            <p:cNvSpPr>
              <a:spLocks noChangeArrowheads="1"/>
            </p:cNvSpPr>
            <p:nvPr/>
          </p:nvSpPr>
          <p:spPr bwMode="auto">
            <a:xfrm>
              <a:off x="13242734" y="7540381"/>
              <a:ext cx="373034" cy="530344"/>
            </a:xfrm>
            <a:custGeom>
              <a:avLst/>
              <a:gdLst>
                <a:gd name="connsiteX0" fmla="*/ 160192 w 373034"/>
                <a:gd name="connsiteY0" fmla="*/ 431196 h 530344"/>
                <a:gd name="connsiteX1" fmla="*/ 175298 w 373034"/>
                <a:gd name="connsiteY1" fmla="*/ 442211 h 530344"/>
                <a:gd name="connsiteX2" fmla="*/ 194 w 373034"/>
                <a:gd name="connsiteY2" fmla="*/ 469905 h 530344"/>
                <a:gd name="connsiteX3" fmla="*/ 113642 w 373034"/>
                <a:gd name="connsiteY3" fmla="*/ 448505 h 530344"/>
                <a:gd name="connsiteX4" fmla="*/ 160192 w 373034"/>
                <a:gd name="connsiteY4" fmla="*/ 431196 h 530344"/>
                <a:gd name="connsiteX5" fmla="*/ 110611 w 373034"/>
                <a:gd name="connsiteY5" fmla="*/ 1 h 530344"/>
                <a:gd name="connsiteX6" fmla="*/ 272294 w 373034"/>
                <a:gd name="connsiteY6" fmla="*/ 109299 h 530344"/>
                <a:gd name="connsiteX7" fmla="*/ 373034 w 373034"/>
                <a:gd name="connsiteY7" fmla="*/ 429741 h 530344"/>
                <a:gd name="connsiteX8" fmla="*/ 274781 w 373034"/>
                <a:gd name="connsiteY8" fmla="*/ 530344 h 530344"/>
                <a:gd name="connsiteX9" fmla="*/ 216074 w 373034"/>
                <a:gd name="connsiteY9" fmla="*/ 430711 h 530344"/>
                <a:gd name="connsiteX10" fmla="*/ 212508 w 373034"/>
                <a:gd name="connsiteY10" fmla="*/ 421289 h 530344"/>
                <a:gd name="connsiteX11" fmla="*/ 213789 w 373034"/>
                <a:gd name="connsiteY11" fmla="*/ 420043 h 530344"/>
                <a:gd name="connsiteX12" fmla="*/ 243769 w 373034"/>
                <a:gd name="connsiteY12" fmla="*/ 280910 h 530344"/>
                <a:gd name="connsiteX13" fmla="*/ 114109 w 373034"/>
                <a:gd name="connsiteY13" fmla="*/ 3731 h 530344"/>
                <a:gd name="connsiteX14" fmla="*/ 111079 w 373034"/>
                <a:gd name="connsiteY14" fmla="*/ 3731 h 53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3034" h="530344">
                  <a:moveTo>
                    <a:pt x="160192" y="431196"/>
                  </a:moveTo>
                  <a:cubicBezTo>
                    <a:pt x="170366" y="434344"/>
                    <a:pt x="175298" y="442211"/>
                    <a:pt x="175298" y="442211"/>
                  </a:cubicBezTo>
                  <a:cubicBezTo>
                    <a:pt x="132139" y="530329"/>
                    <a:pt x="5127" y="485011"/>
                    <a:pt x="194" y="469905"/>
                  </a:cubicBezTo>
                  <a:cubicBezTo>
                    <a:pt x="-4738" y="456058"/>
                    <a:pt x="85280" y="472423"/>
                    <a:pt x="113642" y="448505"/>
                  </a:cubicBezTo>
                  <a:cubicBezTo>
                    <a:pt x="134605" y="429623"/>
                    <a:pt x="150019" y="428049"/>
                    <a:pt x="160192" y="431196"/>
                  </a:cubicBezTo>
                  <a:close/>
                  <a:moveTo>
                    <a:pt x="110611" y="1"/>
                  </a:moveTo>
                  <a:cubicBezTo>
                    <a:pt x="110611" y="1"/>
                    <a:pt x="226276" y="-1241"/>
                    <a:pt x="272294" y="109299"/>
                  </a:cubicBezTo>
                  <a:cubicBezTo>
                    <a:pt x="310849" y="206177"/>
                    <a:pt x="373034" y="429741"/>
                    <a:pt x="373034" y="429741"/>
                  </a:cubicBezTo>
                  <a:cubicBezTo>
                    <a:pt x="373034" y="429741"/>
                    <a:pt x="358110" y="493084"/>
                    <a:pt x="274781" y="530344"/>
                  </a:cubicBezTo>
                  <a:cubicBezTo>
                    <a:pt x="254260" y="504262"/>
                    <a:pt x="234438" y="470184"/>
                    <a:pt x="216074" y="430711"/>
                  </a:cubicBezTo>
                  <a:lnTo>
                    <a:pt x="212508" y="421289"/>
                  </a:lnTo>
                  <a:lnTo>
                    <a:pt x="213789" y="420043"/>
                  </a:lnTo>
                  <a:cubicBezTo>
                    <a:pt x="240964" y="397437"/>
                    <a:pt x="283041" y="374131"/>
                    <a:pt x="243769" y="280910"/>
                  </a:cubicBezTo>
                  <a:lnTo>
                    <a:pt x="114109" y="3731"/>
                  </a:lnTo>
                  <a:lnTo>
                    <a:pt x="111079" y="3731"/>
                  </a:lnTo>
                  <a:close/>
                </a:path>
              </a:pathLst>
            </a:custGeom>
            <a:solidFill>
              <a:srgbClr val="264285">
                <a:alpha val="20000"/>
              </a:srgbClr>
            </a:solidFill>
            <a:ln>
              <a:noFill/>
            </a:ln>
            <a:effectLst/>
          </p:spPr>
          <p:txBody>
            <a:bodyPr wrap="square" anchor="ctr">
              <a:noAutofit/>
            </a:bodyPr>
            <a:lstStyle/>
            <a:p>
              <a:pPr defTabSz="914217"/>
              <a:endParaRPr lang="en-US" dirty="0">
                <a:solidFill>
                  <a:srgbClr val="747993"/>
                </a:solidFill>
                <a:latin typeface="Poppins" pitchFamily="2" charset="77"/>
              </a:endParaRPr>
            </a:p>
          </p:txBody>
        </p:sp>
        <p:sp>
          <p:nvSpPr>
            <p:cNvPr id="78" name="Freeform 101">
              <a:extLst>
                <a:ext uri="{FF2B5EF4-FFF2-40B4-BE49-F238E27FC236}">
                  <a16:creationId xmlns:a16="http://schemas.microsoft.com/office/drawing/2014/main" id="{277F9FD0-EE3B-21B3-FB1D-05241C14B1ED}"/>
                </a:ext>
              </a:extLst>
            </p:cNvPr>
            <p:cNvSpPr>
              <a:spLocks noChangeArrowheads="1"/>
            </p:cNvSpPr>
            <p:nvPr/>
          </p:nvSpPr>
          <p:spPr bwMode="auto">
            <a:xfrm>
              <a:off x="13358843" y="8093939"/>
              <a:ext cx="104366" cy="65917"/>
            </a:xfrm>
            <a:custGeom>
              <a:avLst/>
              <a:gdLst>
                <a:gd name="T0" fmla="*/ 63 w 84"/>
                <a:gd name="T1" fmla="*/ 25 h 53"/>
                <a:gd name="T2" fmla="*/ 63 w 84"/>
                <a:gd name="T3" fmla="*/ 25 h 53"/>
                <a:gd name="T4" fmla="*/ 82 w 84"/>
                <a:gd name="T5" fmla="*/ 10 h 53"/>
                <a:gd name="T6" fmla="*/ 82 w 84"/>
                <a:gd name="T7" fmla="*/ 10 h 53"/>
                <a:gd name="T8" fmla="*/ 43 w 84"/>
                <a:gd name="T9" fmla="*/ 10 h 53"/>
                <a:gd name="T10" fmla="*/ 0 w 84"/>
                <a:gd name="T11" fmla="*/ 52 h 53"/>
                <a:gd name="T12" fmla="*/ 55 w 84"/>
                <a:gd name="T13" fmla="*/ 39 h 53"/>
                <a:gd name="T14" fmla="*/ 63 w 84"/>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3">
                  <a:moveTo>
                    <a:pt x="63" y="25"/>
                  </a:moveTo>
                  <a:lnTo>
                    <a:pt x="63" y="25"/>
                  </a:lnTo>
                  <a:cubicBezTo>
                    <a:pt x="63" y="25"/>
                    <a:pt x="83" y="21"/>
                    <a:pt x="82" y="10"/>
                  </a:cubicBezTo>
                  <a:lnTo>
                    <a:pt x="82" y="10"/>
                  </a:lnTo>
                  <a:cubicBezTo>
                    <a:pt x="81" y="0"/>
                    <a:pt x="43" y="10"/>
                    <a:pt x="43" y="10"/>
                  </a:cubicBezTo>
                  <a:lnTo>
                    <a:pt x="0" y="52"/>
                  </a:lnTo>
                  <a:lnTo>
                    <a:pt x="55" y="39"/>
                  </a:lnTo>
                  <a:lnTo>
                    <a:pt x="63" y="25"/>
                  </a:lnTo>
                </a:path>
              </a:pathLst>
            </a:custGeom>
            <a:solidFill>
              <a:srgbClr val="EEC0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79" name="Freeform 95">
              <a:extLst>
                <a:ext uri="{FF2B5EF4-FFF2-40B4-BE49-F238E27FC236}">
                  <a16:creationId xmlns:a16="http://schemas.microsoft.com/office/drawing/2014/main" id="{B8223D1D-135C-68D7-59C0-2FDC683B9F9C}"/>
                </a:ext>
              </a:extLst>
            </p:cNvPr>
            <p:cNvSpPr>
              <a:spLocks noChangeArrowheads="1"/>
            </p:cNvSpPr>
            <p:nvPr/>
          </p:nvSpPr>
          <p:spPr bwMode="auto">
            <a:xfrm>
              <a:off x="13113956" y="7083218"/>
              <a:ext cx="298804" cy="582855"/>
            </a:xfrm>
            <a:custGeom>
              <a:avLst/>
              <a:gdLst>
                <a:gd name="connsiteX0" fmla="*/ 156707 w 298804"/>
                <a:gd name="connsiteY0" fmla="*/ 0 h 582855"/>
                <a:gd name="connsiteX1" fmla="*/ 298274 w 298804"/>
                <a:gd name="connsiteY1" fmla="*/ 154606 h 582855"/>
                <a:gd name="connsiteX2" fmla="*/ 228117 w 298804"/>
                <a:gd name="connsiteY2" fmla="*/ 372291 h 582855"/>
                <a:gd name="connsiteX3" fmla="*/ 197894 w 298804"/>
                <a:gd name="connsiteY3" fmla="*/ 366703 h 582855"/>
                <a:gd name="connsiteX4" fmla="*/ 207579 w 298804"/>
                <a:gd name="connsiteY4" fmla="*/ 512721 h 582855"/>
                <a:gd name="connsiteX5" fmla="*/ 152427 w 298804"/>
                <a:gd name="connsiteY5" fmla="*/ 582753 h 582855"/>
                <a:gd name="connsiteX6" fmla="*/ 55912 w 298804"/>
                <a:gd name="connsiteY6" fmla="*/ 486459 h 582855"/>
                <a:gd name="connsiteX7" fmla="*/ 69700 w 298804"/>
                <a:gd name="connsiteY7" fmla="*/ 480206 h 582855"/>
                <a:gd name="connsiteX8" fmla="*/ 74714 w 298804"/>
                <a:gd name="connsiteY8" fmla="*/ 287618 h 582855"/>
                <a:gd name="connsiteX9" fmla="*/ 74353 w 298804"/>
                <a:gd name="connsiteY9" fmla="*/ 282778 h 582855"/>
                <a:gd name="connsiteX10" fmla="*/ 68238 w 298804"/>
                <a:gd name="connsiteY10" fmla="*/ 276387 h 582855"/>
                <a:gd name="connsiteX11" fmla="*/ 66067 w 298804"/>
                <a:gd name="connsiteY11" fmla="*/ 273175 h 582855"/>
                <a:gd name="connsiteX12" fmla="*/ 63201 w 298804"/>
                <a:gd name="connsiteY12" fmla="*/ 274655 h 582855"/>
                <a:gd name="connsiteX13" fmla="*/ 169 w 298804"/>
                <a:gd name="connsiteY13" fmla="*/ 214843 h 582855"/>
                <a:gd name="connsiteX14" fmla="*/ 27050 w 298804"/>
                <a:gd name="connsiteY14" fmla="*/ 201873 h 582855"/>
                <a:gd name="connsiteX15" fmla="*/ 29833 w 298804"/>
                <a:gd name="connsiteY15" fmla="*/ 203104 h 582855"/>
                <a:gd name="connsiteX16" fmla="*/ 25163 w 298804"/>
                <a:gd name="connsiteY16" fmla="*/ 173159 h 582855"/>
                <a:gd name="connsiteX17" fmla="*/ 156707 w 298804"/>
                <a:gd name="connsiteY17" fmla="*/ 0 h 58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804" h="582855">
                  <a:moveTo>
                    <a:pt x="156707" y="0"/>
                  </a:moveTo>
                  <a:cubicBezTo>
                    <a:pt x="236887" y="0"/>
                    <a:pt x="298274" y="74211"/>
                    <a:pt x="298274" y="154606"/>
                  </a:cubicBezTo>
                  <a:cubicBezTo>
                    <a:pt x="298274" y="233764"/>
                    <a:pt x="309549" y="372291"/>
                    <a:pt x="228117" y="372291"/>
                  </a:cubicBezTo>
                  <a:lnTo>
                    <a:pt x="197894" y="366703"/>
                  </a:lnTo>
                  <a:lnTo>
                    <a:pt x="207579" y="512721"/>
                  </a:lnTo>
                  <a:cubicBezTo>
                    <a:pt x="207579" y="512721"/>
                    <a:pt x="232648" y="580252"/>
                    <a:pt x="152427" y="582753"/>
                  </a:cubicBezTo>
                  <a:cubicBezTo>
                    <a:pt x="69700" y="586505"/>
                    <a:pt x="55912" y="486459"/>
                    <a:pt x="55912" y="486459"/>
                  </a:cubicBezTo>
                  <a:lnTo>
                    <a:pt x="69700" y="480206"/>
                  </a:lnTo>
                  <a:cubicBezTo>
                    <a:pt x="69700" y="480206"/>
                    <a:pt x="91009" y="368905"/>
                    <a:pt x="74714" y="287618"/>
                  </a:cubicBezTo>
                  <a:lnTo>
                    <a:pt x="74353" y="282778"/>
                  </a:lnTo>
                  <a:lnTo>
                    <a:pt x="68238" y="276387"/>
                  </a:lnTo>
                  <a:lnTo>
                    <a:pt x="66067" y="273175"/>
                  </a:lnTo>
                  <a:lnTo>
                    <a:pt x="63201" y="274655"/>
                  </a:lnTo>
                  <a:cubicBezTo>
                    <a:pt x="22416" y="284421"/>
                    <a:pt x="-2303" y="242918"/>
                    <a:pt x="169" y="214843"/>
                  </a:cubicBezTo>
                  <a:cubicBezTo>
                    <a:pt x="1405" y="200805"/>
                    <a:pt x="13455" y="198364"/>
                    <a:pt x="27050" y="201873"/>
                  </a:cubicBezTo>
                  <a:lnTo>
                    <a:pt x="29833" y="203104"/>
                  </a:lnTo>
                  <a:lnTo>
                    <a:pt x="25163" y="173159"/>
                  </a:lnTo>
                  <a:cubicBezTo>
                    <a:pt x="25163" y="82869"/>
                    <a:pt x="75275" y="0"/>
                    <a:pt x="156707" y="0"/>
                  </a:cubicBezTo>
                  <a:close/>
                </a:path>
              </a:pathLst>
            </a:custGeom>
            <a:solidFill>
              <a:srgbClr val="EEC0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80" name="Freeform 96">
              <a:extLst>
                <a:ext uri="{FF2B5EF4-FFF2-40B4-BE49-F238E27FC236}">
                  <a16:creationId xmlns:a16="http://schemas.microsoft.com/office/drawing/2014/main" id="{02997576-259B-BC60-8424-C35F3FB082D8}"/>
                </a:ext>
              </a:extLst>
            </p:cNvPr>
            <p:cNvSpPr>
              <a:spLocks noChangeArrowheads="1"/>
            </p:cNvSpPr>
            <p:nvPr/>
          </p:nvSpPr>
          <p:spPr bwMode="auto">
            <a:xfrm>
              <a:off x="13188065" y="7365739"/>
              <a:ext cx="125593" cy="137876"/>
            </a:xfrm>
            <a:custGeom>
              <a:avLst/>
              <a:gdLst>
                <a:gd name="connsiteX0" fmla="*/ 0 w 125593"/>
                <a:gd name="connsiteY0" fmla="*/ 0 h 137876"/>
                <a:gd name="connsiteX1" fmla="*/ 30212 w 125593"/>
                <a:gd name="connsiteY1" fmla="*/ 31578 h 137876"/>
                <a:gd name="connsiteX2" fmla="*/ 113937 w 125593"/>
                <a:gd name="connsiteY2" fmla="*/ 82361 h 137876"/>
                <a:gd name="connsiteX3" fmla="*/ 122212 w 125593"/>
                <a:gd name="connsiteY3" fmla="*/ 83891 h 137876"/>
                <a:gd name="connsiteX4" fmla="*/ 125593 w 125593"/>
                <a:gd name="connsiteY4" fmla="*/ 137240 h 137876"/>
                <a:gd name="connsiteX5" fmla="*/ 5278 w 125593"/>
                <a:gd name="connsiteY5" fmla="*/ 40304 h 137876"/>
                <a:gd name="connsiteX6" fmla="*/ 317 w 125593"/>
                <a:gd name="connsiteY6" fmla="*/ 4264 h 1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93" h="137876">
                  <a:moveTo>
                    <a:pt x="0" y="0"/>
                  </a:moveTo>
                  <a:lnTo>
                    <a:pt x="30212" y="31578"/>
                  </a:lnTo>
                  <a:cubicBezTo>
                    <a:pt x="56393" y="54610"/>
                    <a:pt x="85983" y="72796"/>
                    <a:pt x="113937" y="82361"/>
                  </a:cubicBezTo>
                  <a:lnTo>
                    <a:pt x="122212" y="83891"/>
                  </a:lnTo>
                  <a:lnTo>
                    <a:pt x="125593" y="137240"/>
                  </a:lnTo>
                  <a:cubicBezTo>
                    <a:pt x="62335" y="144696"/>
                    <a:pt x="23884" y="85044"/>
                    <a:pt x="5278" y="40304"/>
                  </a:cubicBezTo>
                  <a:cubicBezTo>
                    <a:pt x="4038" y="27876"/>
                    <a:pt x="2798" y="16691"/>
                    <a:pt x="317" y="4264"/>
                  </a:cubicBezTo>
                  <a:close/>
                </a:path>
              </a:pathLst>
            </a:custGeom>
            <a:solidFill>
              <a:srgbClr val="EAAF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81" name="Freeform 97">
              <a:extLst>
                <a:ext uri="{FF2B5EF4-FFF2-40B4-BE49-F238E27FC236}">
                  <a16:creationId xmlns:a16="http://schemas.microsoft.com/office/drawing/2014/main" id="{89349FD9-48DA-DE44-EA68-B3CC0744AE24}"/>
                </a:ext>
              </a:extLst>
            </p:cNvPr>
            <p:cNvSpPr>
              <a:spLocks noChangeArrowheads="1"/>
            </p:cNvSpPr>
            <p:nvPr/>
          </p:nvSpPr>
          <p:spPr bwMode="auto">
            <a:xfrm>
              <a:off x="13032356" y="7029505"/>
              <a:ext cx="375579" cy="373620"/>
            </a:xfrm>
            <a:custGeom>
              <a:avLst/>
              <a:gdLst>
                <a:gd name="connsiteX0" fmla="*/ 204890 w 375579"/>
                <a:gd name="connsiteY0" fmla="*/ 577 h 373620"/>
                <a:gd name="connsiteX1" fmla="*/ 304415 w 375579"/>
                <a:gd name="connsiteY1" fmla="*/ 30915 h 373620"/>
                <a:gd name="connsiteX2" fmla="*/ 345662 w 375579"/>
                <a:gd name="connsiteY2" fmla="*/ 75495 h 373620"/>
                <a:gd name="connsiteX3" fmla="*/ 373160 w 375579"/>
                <a:gd name="connsiteY3" fmla="*/ 146079 h 373620"/>
                <a:gd name="connsiteX4" fmla="*/ 206921 w 375579"/>
                <a:gd name="connsiteY4" fmla="*/ 144841 h 373620"/>
                <a:gd name="connsiteX5" fmla="*/ 179111 w 375579"/>
                <a:gd name="connsiteY5" fmla="*/ 266505 h 373620"/>
                <a:gd name="connsiteX6" fmla="*/ 150818 w 375579"/>
                <a:gd name="connsiteY6" fmla="*/ 286631 h 373620"/>
                <a:gd name="connsiteX7" fmla="*/ 144804 w 375579"/>
                <a:gd name="connsiteY7" fmla="*/ 278320 h 373620"/>
                <a:gd name="connsiteX8" fmla="*/ 81772 w 375579"/>
                <a:gd name="connsiteY8" fmla="*/ 268555 h 373620"/>
                <a:gd name="connsiteX9" fmla="*/ 144804 w 375579"/>
                <a:gd name="connsiteY9" fmla="*/ 328367 h 373620"/>
                <a:gd name="connsiteX10" fmla="*/ 155605 w 375579"/>
                <a:gd name="connsiteY10" fmla="*/ 322787 h 373620"/>
                <a:gd name="connsiteX11" fmla="*/ 163956 w 375579"/>
                <a:gd name="connsiteY11" fmla="*/ 347247 h 373620"/>
                <a:gd name="connsiteX12" fmla="*/ 155675 w 375579"/>
                <a:gd name="connsiteY12" fmla="*/ 370214 h 373620"/>
                <a:gd name="connsiteX13" fmla="*/ 93179 w 375579"/>
                <a:gd name="connsiteY13" fmla="*/ 333065 h 373620"/>
                <a:gd name="connsiteX14" fmla="*/ 51931 w 375579"/>
                <a:gd name="connsiteY14" fmla="*/ 55682 h 373620"/>
                <a:gd name="connsiteX15" fmla="*/ 204890 w 375579"/>
                <a:gd name="connsiteY15" fmla="*/ 577 h 37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579" h="373620">
                  <a:moveTo>
                    <a:pt x="204890" y="577"/>
                  </a:moveTo>
                  <a:cubicBezTo>
                    <a:pt x="251918" y="3982"/>
                    <a:pt x="290041" y="21628"/>
                    <a:pt x="304415" y="30915"/>
                  </a:cubicBezTo>
                  <a:cubicBezTo>
                    <a:pt x="328163" y="48252"/>
                    <a:pt x="345662" y="75495"/>
                    <a:pt x="345662" y="75495"/>
                  </a:cubicBezTo>
                  <a:cubicBezTo>
                    <a:pt x="345662" y="75495"/>
                    <a:pt x="385659" y="123789"/>
                    <a:pt x="373160" y="146079"/>
                  </a:cubicBezTo>
                  <a:cubicBezTo>
                    <a:pt x="351911" y="183228"/>
                    <a:pt x="206921" y="144841"/>
                    <a:pt x="206921" y="144841"/>
                  </a:cubicBezTo>
                  <a:cubicBezTo>
                    <a:pt x="218170" y="207995"/>
                    <a:pt x="200047" y="245145"/>
                    <a:pt x="179111" y="266505"/>
                  </a:cubicBezTo>
                  <a:lnTo>
                    <a:pt x="150818" y="286631"/>
                  </a:lnTo>
                  <a:lnTo>
                    <a:pt x="144804" y="278320"/>
                  </a:lnTo>
                  <a:cubicBezTo>
                    <a:pt x="129973" y="258789"/>
                    <a:pt x="84244" y="240479"/>
                    <a:pt x="81772" y="268555"/>
                  </a:cubicBezTo>
                  <a:cubicBezTo>
                    <a:pt x="79300" y="296630"/>
                    <a:pt x="104019" y="338133"/>
                    <a:pt x="144804" y="328367"/>
                  </a:cubicBezTo>
                  <a:lnTo>
                    <a:pt x="155605" y="322787"/>
                  </a:lnTo>
                  <a:lnTo>
                    <a:pt x="163956" y="347247"/>
                  </a:lnTo>
                  <a:cubicBezTo>
                    <a:pt x="164659" y="355664"/>
                    <a:pt x="162550" y="363713"/>
                    <a:pt x="155675" y="370214"/>
                  </a:cubicBezTo>
                  <a:cubicBezTo>
                    <a:pt x="138176" y="387551"/>
                    <a:pt x="93179" y="333065"/>
                    <a:pt x="93179" y="333065"/>
                  </a:cubicBezTo>
                  <a:cubicBezTo>
                    <a:pt x="-30563" y="282294"/>
                    <a:pt x="-16814" y="120074"/>
                    <a:pt x="51931" y="55682"/>
                  </a:cubicBezTo>
                  <a:cubicBezTo>
                    <a:pt x="101928" y="8007"/>
                    <a:pt x="157862" y="-2829"/>
                    <a:pt x="204890" y="577"/>
                  </a:cubicBezTo>
                  <a:close/>
                </a:path>
              </a:pathLst>
            </a:custGeom>
            <a:solidFill>
              <a:schemeClr val="tx1">
                <a:lumMod val="50000"/>
                <a:lumOff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82" name="Freeform 108">
              <a:extLst>
                <a:ext uri="{FF2B5EF4-FFF2-40B4-BE49-F238E27FC236}">
                  <a16:creationId xmlns:a16="http://schemas.microsoft.com/office/drawing/2014/main" id="{43EA7AA9-BEC7-E921-8DFB-B4BE4EEE4CC2}"/>
                </a:ext>
              </a:extLst>
            </p:cNvPr>
            <p:cNvSpPr>
              <a:spLocks noChangeArrowheads="1"/>
            </p:cNvSpPr>
            <p:nvPr/>
          </p:nvSpPr>
          <p:spPr bwMode="auto">
            <a:xfrm>
              <a:off x="13402788" y="7852245"/>
              <a:ext cx="362541" cy="428458"/>
            </a:xfrm>
            <a:custGeom>
              <a:avLst/>
              <a:gdLst>
                <a:gd name="T0" fmla="*/ 44 w 289"/>
                <a:gd name="T1" fmla="*/ 141 h 345"/>
                <a:gd name="T2" fmla="*/ 0 w 289"/>
                <a:gd name="T3" fmla="*/ 344 h 345"/>
                <a:gd name="T4" fmla="*/ 245 w 289"/>
                <a:gd name="T5" fmla="*/ 204 h 345"/>
                <a:gd name="T6" fmla="*/ 288 w 289"/>
                <a:gd name="T7" fmla="*/ 0 h 345"/>
                <a:gd name="T8" fmla="*/ 44 w 289"/>
                <a:gd name="T9" fmla="*/ 141 h 345"/>
              </a:gdLst>
              <a:ahLst/>
              <a:cxnLst>
                <a:cxn ang="0">
                  <a:pos x="T0" y="T1"/>
                </a:cxn>
                <a:cxn ang="0">
                  <a:pos x="T2" y="T3"/>
                </a:cxn>
                <a:cxn ang="0">
                  <a:pos x="T4" y="T5"/>
                </a:cxn>
                <a:cxn ang="0">
                  <a:pos x="T6" y="T7"/>
                </a:cxn>
                <a:cxn ang="0">
                  <a:pos x="T8" y="T9"/>
                </a:cxn>
              </a:cxnLst>
              <a:rect l="0" t="0" r="r" b="b"/>
              <a:pathLst>
                <a:path w="289" h="345">
                  <a:moveTo>
                    <a:pt x="44" y="141"/>
                  </a:moveTo>
                  <a:lnTo>
                    <a:pt x="0" y="344"/>
                  </a:lnTo>
                  <a:lnTo>
                    <a:pt x="245" y="204"/>
                  </a:lnTo>
                  <a:lnTo>
                    <a:pt x="288" y="0"/>
                  </a:lnTo>
                  <a:lnTo>
                    <a:pt x="44" y="141"/>
                  </a:lnTo>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83" name="Freeform 109">
              <a:extLst>
                <a:ext uri="{FF2B5EF4-FFF2-40B4-BE49-F238E27FC236}">
                  <a16:creationId xmlns:a16="http://schemas.microsoft.com/office/drawing/2014/main" id="{8B5FDD05-C5F0-E5AF-BB5A-FDD2A4B82EE8}"/>
                </a:ext>
              </a:extLst>
            </p:cNvPr>
            <p:cNvSpPr>
              <a:spLocks noChangeArrowheads="1"/>
            </p:cNvSpPr>
            <p:nvPr/>
          </p:nvSpPr>
          <p:spPr bwMode="auto">
            <a:xfrm>
              <a:off x="12952358" y="8115912"/>
              <a:ext cx="604235" cy="181269"/>
            </a:xfrm>
            <a:custGeom>
              <a:avLst/>
              <a:gdLst>
                <a:gd name="T0" fmla="*/ 471 w 484"/>
                <a:gd name="T1" fmla="*/ 34 h 147"/>
                <a:gd name="T2" fmla="*/ 471 w 484"/>
                <a:gd name="T3" fmla="*/ 34 h 147"/>
                <a:gd name="T4" fmla="*/ 482 w 484"/>
                <a:gd name="T5" fmla="*/ 22 h 147"/>
                <a:gd name="T6" fmla="*/ 482 w 484"/>
                <a:gd name="T7" fmla="*/ 22 h 147"/>
                <a:gd name="T8" fmla="*/ 465 w 484"/>
                <a:gd name="T9" fmla="*/ 16 h 147"/>
                <a:gd name="T10" fmla="*/ 465 w 484"/>
                <a:gd name="T11" fmla="*/ 16 h 147"/>
                <a:gd name="T12" fmla="*/ 452 w 484"/>
                <a:gd name="T13" fmla="*/ 5 h 147"/>
                <a:gd name="T14" fmla="*/ 452 w 484"/>
                <a:gd name="T15" fmla="*/ 5 h 147"/>
                <a:gd name="T16" fmla="*/ 419 w 484"/>
                <a:gd name="T17" fmla="*/ 19 h 147"/>
                <a:gd name="T18" fmla="*/ 419 w 484"/>
                <a:gd name="T19" fmla="*/ 19 h 147"/>
                <a:gd name="T20" fmla="*/ 385 w 484"/>
                <a:gd name="T21" fmla="*/ 18 h 147"/>
                <a:gd name="T22" fmla="*/ 330 w 484"/>
                <a:gd name="T23" fmla="*/ 31 h 147"/>
                <a:gd name="T24" fmla="*/ 96 w 484"/>
                <a:gd name="T25" fmla="*/ 29 h 147"/>
                <a:gd name="T26" fmla="*/ 96 w 484"/>
                <a:gd name="T27" fmla="*/ 29 h 147"/>
                <a:gd name="T28" fmla="*/ 100 w 484"/>
                <a:gd name="T29" fmla="*/ 8 h 147"/>
                <a:gd name="T30" fmla="*/ 100 w 484"/>
                <a:gd name="T31" fmla="*/ 8 h 147"/>
                <a:gd name="T32" fmla="*/ 0 w 484"/>
                <a:gd name="T33" fmla="*/ 37 h 147"/>
                <a:gd name="T34" fmla="*/ 0 w 484"/>
                <a:gd name="T35" fmla="*/ 37 h 147"/>
                <a:gd name="T36" fmla="*/ 195 w 484"/>
                <a:gd name="T37" fmla="*/ 116 h 147"/>
                <a:gd name="T38" fmla="*/ 195 w 484"/>
                <a:gd name="T39" fmla="*/ 116 h 147"/>
                <a:gd name="T40" fmla="*/ 332 w 484"/>
                <a:gd name="T41" fmla="*/ 83 h 147"/>
                <a:gd name="T42" fmla="*/ 332 w 484"/>
                <a:gd name="T43" fmla="*/ 83 h 147"/>
                <a:gd name="T44" fmla="*/ 412 w 484"/>
                <a:gd name="T45" fmla="*/ 93 h 147"/>
                <a:gd name="T46" fmla="*/ 412 w 484"/>
                <a:gd name="T47" fmla="*/ 93 h 147"/>
                <a:gd name="T48" fmla="*/ 465 w 484"/>
                <a:gd name="T49" fmla="*/ 67 h 147"/>
                <a:gd name="T50" fmla="*/ 465 w 484"/>
                <a:gd name="T51" fmla="*/ 67 h 147"/>
                <a:gd name="T52" fmla="*/ 467 w 484"/>
                <a:gd name="T53" fmla="*/ 53 h 147"/>
                <a:gd name="T54" fmla="*/ 467 w 484"/>
                <a:gd name="T55" fmla="*/ 53 h 147"/>
                <a:gd name="T56" fmla="*/ 480 w 484"/>
                <a:gd name="T57" fmla="*/ 42 h 147"/>
                <a:gd name="T58" fmla="*/ 480 w 484"/>
                <a:gd name="T59" fmla="*/ 42 h 147"/>
                <a:gd name="T60" fmla="*/ 471 w 484"/>
                <a:gd name="T61"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4" h="147">
                  <a:moveTo>
                    <a:pt x="471" y="34"/>
                  </a:moveTo>
                  <a:lnTo>
                    <a:pt x="471" y="34"/>
                  </a:lnTo>
                  <a:cubicBezTo>
                    <a:pt x="471" y="34"/>
                    <a:pt x="483" y="28"/>
                    <a:pt x="482" y="22"/>
                  </a:cubicBezTo>
                  <a:lnTo>
                    <a:pt x="482" y="22"/>
                  </a:lnTo>
                  <a:cubicBezTo>
                    <a:pt x="481" y="18"/>
                    <a:pt x="474" y="14"/>
                    <a:pt x="465" y="16"/>
                  </a:cubicBezTo>
                  <a:lnTo>
                    <a:pt x="465" y="16"/>
                  </a:lnTo>
                  <a:cubicBezTo>
                    <a:pt x="459" y="18"/>
                    <a:pt x="473" y="0"/>
                    <a:pt x="452" y="5"/>
                  </a:cubicBezTo>
                  <a:lnTo>
                    <a:pt x="452" y="5"/>
                  </a:lnTo>
                  <a:cubicBezTo>
                    <a:pt x="439" y="9"/>
                    <a:pt x="420" y="18"/>
                    <a:pt x="419" y="19"/>
                  </a:cubicBezTo>
                  <a:lnTo>
                    <a:pt x="419" y="19"/>
                  </a:lnTo>
                  <a:cubicBezTo>
                    <a:pt x="417" y="19"/>
                    <a:pt x="385" y="18"/>
                    <a:pt x="385" y="18"/>
                  </a:cubicBezTo>
                  <a:lnTo>
                    <a:pt x="330" y="31"/>
                  </a:lnTo>
                  <a:lnTo>
                    <a:pt x="96" y="29"/>
                  </a:lnTo>
                  <a:lnTo>
                    <a:pt x="96" y="29"/>
                  </a:lnTo>
                  <a:cubicBezTo>
                    <a:pt x="96" y="29"/>
                    <a:pt x="98" y="21"/>
                    <a:pt x="100" y="8"/>
                  </a:cubicBezTo>
                  <a:lnTo>
                    <a:pt x="100" y="8"/>
                  </a:lnTo>
                  <a:cubicBezTo>
                    <a:pt x="50" y="2"/>
                    <a:pt x="17" y="21"/>
                    <a:pt x="0" y="37"/>
                  </a:cubicBezTo>
                  <a:lnTo>
                    <a:pt x="0" y="37"/>
                  </a:lnTo>
                  <a:cubicBezTo>
                    <a:pt x="24" y="146"/>
                    <a:pt x="94" y="143"/>
                    <a:pt x="195" y="116"/>
                  </a:cubicBezTo>
                  <a:lnTo>
                    <a:pt x="195" y="116"/>
                  </a:lnTo>
                  <a:cubicBezTo>
                    <a:pt x="316" y="82"/>
                    <a:pt x="332" y="83"/>
                    <a:pt x="332" y="83"/>
                  </a:cubicBezTo>
                  <a:lnTo>
                    <a:pt x="332" y="83"/>
                  </a:lnTo>
                  <a:cubicBezTo>
                    <a:pt x="332" y="83"/>
                    <a:pt x="412" y="94"/>
                    <a:pt x="412" y="93"/>
                  </a:cubicBezTo>
                  <a:lnTo>
                    <a:pt x="412" y="93"/>
                  </a:lnTo>
                  <a:cubicBezTo>
                    <a:pt x="413" y="92"/>
                    <a:pt x="443" y="78"/>
                    <a:pt x="465" y="67"/>
                  </a:cubicBezTo>
                  <a:lnTo>
                    <a:pt x="465" y="67"/>
                  </a:lnTo>
                  <a:cubicBezTo>
                    <a:pt x="480" y="61"/>
                    <a:pt x="467" y="53"/>
                    <a:pt x="467" y="53"/>
                  </a:cubicBezTo>
                  <a:lnTo>
                    <a:pt x="467" y="53"/>
                  </a:lnTo>
                  <a:cubicBezTo>
                    <a:pt x="467" y="53"/>
                    <a:pt x="479" y="48"/>
                    <a:pt x="480" y="42"/>
                  </a:cubicBezTo>
                  <a:lnTo>
                    <a:pt x="480" y="42"/>
                  </a:lnTo>
                  <a:cubicBezTo>
                    <a:pt x="481" y="33"/>
                    <a:pt x="471" y="34"/>
                    <a:pt x="471" y="34"/>
                  </a:cubicBezTo>
                </a:path>
              </a:pathLst>
            </a:custGeom>
            <a:solidFill>
              <a:srgbClr val="EEC0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84" name="Freeform 110">
              <a:extLst>
                <a:ext uri="{FF2B5EF4-FFF2-40B4-BE49-F238E27FC236}">
                  <a16:creationId xmlns:a16="http://schemas.microsoft.com/office/drawing/2014/main" id="{0D3251B0-83D1-08D8-ACF8-CE0305F778BA}"/>
                </a:ext>
              </a:extLst>
            </p:cNvPr>
            <p:cNvSpPr>
              <a:spLocks noChangeArrowheads="1"/>
            </p:cNvSpPr>
            <p:nvPr/>
          </p:nvSpPr>
          <p:spPr bwMode="auto">
            <a:xfrm>
              <a:off x="11985580" y="10686657"/>
              <a:ext cx="307611" cy="241693"/>
            </a:xfrm>
            <a:custGeom>
              <a:avLst/>
              <a:gdLst>
                <a:gd name="T0" fmla="*/ 19 w 247"/>
                <a:gd name="T1" fmla="*/ 73 h 192"/>
                <a:gd name="T2" fmla="*/ 19 w 247"/>
                <a:gd name="T3" fmla="*/ 73 h 192"/>
                <a:gd name="T4" fmla="*/ 21 w 247"/>
                <a:gd name="T5" fmla="*/ 159 h 192"/>
                <a:gd name="T6" fmla="*/ 21 w 247"/>
                <a:gd name="T7" fmla="*/ 159 h 192"/>
                <a:gd name="T8" fmla="*/ 94 w 247"/>
                <a:gd name="T9" fmla="*/ 183 h 192"/>
                <a:gd name="T10" fmla="*/ 94 w 247"/>
                <a:gd name="T11" fmla="*/ 183 h 192"/>
                <a:gd name="T12" fmla="*/ 151 w 247"/>
                <a:gd name="T13" fmla="*/ 135 h 192"/>
                <a:gd name="T14" fmla="*/ 151 w 247"/>
                <a:gd name="T15" fmla="*/ 135 h 192"/>
                <a:gd name="T16" fmla="*/ 214 w 247"/>
                <a:gd name="T17" fmla="*/ 106 h 192"/>
                <a:gd name="T18" fmla="*/ 214 w 247"/>
                <a:gd name="T19" fmla="*/ 106 h 192"/>
                <a:gd name="T20" fmla="*/ 246 w 247"/>
                <a:gd name="T21" fmla="*/ 33 h 192"/>
                <a:gd name="T22" fmla="*/ 246 w 247"/>
                <a:gd name="T23" fmla="*/ 33 h 192"/>
                <a:gd name="T24" fmla="*/ 193 w 247"/>
                <a:gd name="T25" fmla="*/ 5 h 192"/>
                <a:gd name="T26" fmla="*/ 193 w 247"/>
                <a:gd name="T27" fmla="*/ 5 h 192"/>
                <a:gd name="T28" fmla="*/ 19 w 247"/>
                <a:gd name="T29" fmla="*/ 7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92">
                  <a:moveTo>
                    <a:pt x="19" y="73"/>
                  </a:moveTo>
                  <a:lnTo>
                    <a:pt x="19" y="73"/>
                  </a:lnTo>
                  <a:cubicBezTo>
                    <a:pt x="19" y="73"/>
                    <a:pt x="0" y="142"/>
                    <a:pt x="21" y="159"/>
                  </a:cubicBezTo>
                  <a:lnTo>
                    <a:pt x="21" y="159"/>
                  </a:lnTo>
                  <a:cubicBezTo>
                    <a:pt x="42" y="176"/>
                    <a:pt x="83" y="191"/>
                    <a:pt x="94" y="183"/>
                  </a:cubicBezTo>
                  <a:lnTo>
                    <a:pt x="94" y="183"/>
                  </a:lnTo>
                  <a:cubicBezTo>
                    <a:pt x="106" y="176"/>
                    <a:pt x="151" y="135"/>
                    <a:pt x="151" y="135"/>
                  </a:cubicBezTo>
                  <a:lnTo>
                    <a:pt x="151" y="135"/>
                  </a:lnTo>
                  <a:cubicBezTo>
                    <a:pt x="151" y="135"/>
                    <a:pt x="203" y="122"/>
                    <a:pt x="214" y="106"/>
                  </a:cubicBezTo>
                  <a:lnTo>
                    <a:pt x="214" y="106"/>
                  </a:lnTo>
                  <a:cubicBezTo>
                    <a:pt x="226" y="90"/>
                    <a:pt x="246" y="33"/>
                    <a:pt x="246" y="33"/>
                  </a:cubicBezTo>
                  <a:lnTo>
                    <a:pt x="246" y="33"/>
                  </a:lnTo>
                  <a:cubicBezTo>
                    <a:pt x="246" y="33"/>
                    <a:pt x="220" y="0"/>
                    <a:pt x="193" y="5"/>
                  </a:cubicBezTo>
                  <a:lnTo>
                    <a:pt x="193" y="5"/>
                  </a:lnTo>
                  <a:cubicBezTo>
                    <a:pt x="167" y="11"/>
                    <a:pt x="19" y="73"/>
                    <a:pt x="19" y="73"/>
                  </a:cubicBezTo>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85" name="Freeform 115">
              <a:extLst>
                <a:ext uri="{FF2B5EF4-FFF2-40B4-BE49-F238E27FC236}">
                  <a16:creationId xmlns:a16="http://schemas.microsoft.com/office/drawing/2014/main" id="{B6B55F73-35AA-8E53-40DE-9299440740B6}"/>
                </a:ext>
              </a:extLst>
            </p:cNvPr>
            <p:cNvSpPr>
              <a:spLocks noChangeArrowheads="1"/>
            </p:cNvSpPr>
            <p:nvPr/>
          </p:nvSpPr>
          <p:spPr bwMode="auto">
            <a:xfrm>
              <a:off x="12298682" y="10780036"/>
              <a:ext cx="307611" cy="241693"/>
            </a:xfrm>
            <a:custGeom>
              <a:avLst/>
              <a:gdLst>
                <a:gd name="T0" fmla="*/ 19 w 248"/>
                <a:gd name="T1" fmla="*/ 74 h 192"/>
                <a:gd name="T2" fmla="*/ 19 w 248"/>
                <a:gd name="T3" fmla="*/ 74 h 192"/>
                <a:gd name="T4" fmla="*/ 21 w 248"/>
                <a:gd name="T5" fmla="*/ 159 h 192"/>
                <a:gd name="T6" fmla="*/ 21 w 248"/>
                <a:gd name="T7" fmla="*/ 159 h 192"/>
                <a:gd name="T8" fmla="*/ 94 w 248"/>
                <a:gd name="T9" fmla="*/ 184 h 192"/>
                <a:gd name="T10" fmla="*/ 94 w 248"/>
                <a:gd name="T11" fmla="*/ 184 h 192"/>
                <a:gd name="T12" fmla="*/ 151 w 248"/>
                <a:gd name="T13" fmla="*/ 135 h 192"/>
                <a:gd name="T14" fmla="*/ 151 w 248"/>
                <a:gd name="T15" fmla="*/ 135 h 192"/>
                <a:gd name="T16" fmla="*/ 215 w 248"/>
                <a:gd name="T17" fmla="*/ 106 h 192"/>
                <a:gd name="T18" fmla="*/ 215 w 248"/>
                <a:gd name="T19" fmla="*/ 106 h 192"/>
                <a:gd name="T20" fmla="*/ 247 w 248"/>
                <a:gd name="T21" fmla="*/ 33 h 192"/>
                <a:gd name="T22" fmla="*/ 247 w 248"/>
                <a:gd name="T23" fmla="*/ 33 h 192"/>
                <a:gd name="T24" fmla="*/ 194 w 248"/>
                <a:gd name="T25" fmla="*/ 6 h 192"/>
                <a:gd name="T26" fmla="*/ 194 w 248"/>
                <a:gd name="T27" fmla="*/ 6 h 192"/>
                <a:gd name="T28" fmla="*/ 19 w 248"/>
                <a:gd name="T29" fmla="*/ 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192">
                  <a:moveTo>
                    <a:pt x="19" y="74"/>
                  </a:moveTo>
                  <a:lnTo>
                    <a:pt x="19" y="74"/>
                  </a:lnTo>
                  <a:cubicBezTo>
                    <a:pt x="19" y="74"/>
                    <a:pt x="0" y="142"/>
                    <a:pt x="21" y="159"/>
                  </a:cubicBezTo>
                  <a:lnTo>
                    <a:pt x="21" y="159"/>
                  </a:lnTo>
                  <a:cubicBezTo>
                    <a:pt x="43" y="176"/>
                    <a:pt x="83" y="191"/>
                    <a:pt x="94" y="184"/>
                  </a:cubicBezTo>
                  <a:lnTo>
                    <a:pt x="94" y="184"/>
                  </a:lnTo>
                  <a:cubicBezTo>
                    <a:pt x="106" y="176"/>
                    <a:pt x="151" y="135"/>
                    <a:pt x="151" y="135"/>
                  </a:cubicBezTo>
                  <a:lnTo>
                    <a:pt x="151" y="135"/>
                  </a:lnTo>
                  <a:cubicBezTo>
                    <a:pt x="151" y="135"/>
                    <a:pt x="204" y="122"/>
                    <a:pt x="215" y="106"/>
                  </a:cubicBezTo>
                  <a:lnTo>
                    <a:pt x="215" y="106"/>
                  </a:lnTo>
                  <a:cubicBezTo>
                    <a:pt x="227" y="90"/>
                    <a:pt x="247" y="33"/>
                    <a:pt x="247" y="33"/>
                  </a:cubicBezTo>
                  <a:lnTo>
                    <a:pt x="247" y="33"/>
                  </a:lnTo>
                  <a:cubicBezTo>
                    <a:pt x="247" y="33"/>
                    <a:pt x="221" y="0"/>
                    <a:pt x="194" y="6"/>
                  </a:cubicBezTo>
                  <a:lnTo>
                    <a:pt x="194" y="6"/>
                  </a:lnTo>
                  <a:cubicBezTo>
                    <a:pt x="166" y="11"/>
                    <a:pt x="19" y="74"/>
                    <a:pt x="19" y="74"/>
                  </a:cubicBezTo>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86" name="Freeform 102">
              <a:extLst>
                <a:ext uri="{FF2B5EF4-FFF2-40B4-BE49-F238E27FC236}">
                  <a16:creationId xmlns:a16="http://schemas.microsoft.com/office/drawing/2014/main" id="{723AFB50-EF5C-5FAB-591B-BD2479FC05D9}"/>
                </a:ext>
              </a:extLst>
            </p:cNvPr>
            <p:cNvSpPr>
              <a:spLocks noChangeArrowheads="1"/>
            </p:cNvSpPr>
            <p:nvPr/>
          </p:nvSpPr>
          <p:spPr bwMode="auto">
            <a:xfrm>
              <a:off x="11970082" y="9516635"/>
              <a:ext cx="569572" cy="1410403"/>
            </a:xfrm>
            <a:custGeom>
              <a:avLst/>
              <a:gdLst>
                <a:gd name="connsiteX0" fmla="*/ 52172 w 569572"/>
                <a:gd name="connsiteY0" fmla="*/ 0 h 1410403"/>
                <a:gd name="connsiteX1" fmla="*/ 230600 w 569572"/>
                <a:gd name="connsiteY1" fmla="*/ 49589 h 1410403"/>
                <a:gd name="connsiteX2" fmla="*/ 535703 w 569572"/>
                <a:gd name="connsiteY2" fmla="*/ 83045 h 1410403"/>
                <a:gd name="connsiteX3" fmla="*/ 566846 w 569572"/>
                <a:gd name="connsiteY3" fmla="*/ 660519 h 1410403"/>
                <a:gd name="connsiteX4" fmla="*/ 502070 w 569572"/>
                <a:gd name="connsiteY4" fmla="*/ 1393561 h 1410403"/>
                <a:gd name="connsiteX5" fmla="*/ 370026 w 569572"/>
                <a:gd name="connsiteY5" fmla="*/ 1399784 h 1410403"/>
                <a:gd name="connsiteX6" fmla="*/ 290301 w 569572"/>
                <a:gd name="connsiteY6" fmla="*/ 1336312 h 1410403"/>
                <a:gd name="connsiteX7" fmla="*/ 305250 w 569572"/>
                <a:gd name="connsiteY7" fmla="*/ 965435 h 1410403"/>
                <a:gd name="connsiteX8" fmla="*/ 327672 w 569572"/>
                <a:gd name="connsiteY8" fmla="*/ 711545 h 1410403"/>
                <a:gd name="connsiteX9" fmla="*/ 304393 w 569572"/>
                <a:gd name="connsiteY9" fmla="*/ 671233 h 1410403"/>
                <a:gd name="connsiteX10" fmla="*/ 273699 w 569572"/>
                <a:gd name="connsiteY10" fmla="*/ 613446 h 1410403"/>
                <a:gd name="connsiteX11" fmla="*/ 270348 w 569572"/>
                <a:gd name="connsiteY11" fmla="*/ 664163 h 1410403"/>
                <a:gd name="connsiteX12" fmla="*/ 267531 w 569572"/>
                <a:gd name="connsiteY12" fmla="*/ 724287 h 1410403"/>
                <a:gd name="connsiteX13" fmla="*/ 206179 w 569572"/>
                <a:gd name="connsiteY13" fmla="*/ 1319148 h 1410403"/>
                <a:gd name="connsiteX14" fmla="*/ 95995 w 569572"/>
                <a:gd name="connsiteY14" fmla="*/ 1321637 h 1410403"/>
                <a:gd name="connsiteX15" fmla="*/ 13357 w 569572"/>
                <a:gd name="connsiteY15" fmla="*/ 1225812 h 1410403"/>
                <a:gd name="connsiteX16" fmla="*/ 62188 w 569572"/>
                <a:gd name="connsiteY16" fmla="*/ 639662 h 1410403"/>
                <a:gd name="connsiteX17" fmla="*/ 7096 w 569572"/>
                <a:gd name="connsiteY17" fmla="*/ 270052 h 1410403"/>
                <a:gd name="connsiteX18" fmla="*/ 52172 w 569572"/>
                <a:gd name="connsiteY18" fmla="*/ 0 h 141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9572" h="1410403">
                  <a:moveTo>
                    <a:pt x="52172" y="0"/>
                  </a:moveTo>
                  <a:lnTo>
                    <a:pt x="230600" y="49589"/>
                  </a:lnTo>
                  <a:lnTo>
                    <a:pt x="535703" y="83045"/>
                  </a:lnTo>
                  <a:cubicBezTo>
                    <a:pt x="535703" y="83045"/>
                    <a:pt x="548160" y="584601"/>
                    <a:pt x="566846" y="660519"/>
                  </a:cubicBezTo>
                  <a:cubicBezTo>
                    <a:pt x="585531" y="737681"/>
                    <a:pt x="502070" y="1393561"/>
                    <a:pt x="502070" y="1393561"/>
                  </a:cubicBezTo>
                  <a:cubicBezTo>
                    <a:pt x="460962" y="1413474"/>
                    <a:pt x="413625" y="1415963"/>
                    <a:pt x="370026" y="1399784"/>
                  </a:cubicBezTo>
                  <a:cubicBezTo>
                    <a:pt x="326426" y="1382361"/>
                    <a:pt x="300267" y="1356225"/>
                    <a:pt x="290301" y="1336312"/>
                  </a:cubicBezTo>
                  <a:cubicBezTo>
                    <a:pt x="276599" y="1303953"/>
                    <a:pt x="302758" y="1123493"/>
                    <a:pt x="305250" y="965435"/>
                  </a:cubicBezTo>
                  <a:cubicBezTo>
                    <a:pt x="307741" y="807376"/>
                    <a:pt x="327672" y="711545"/>
                    <a:pt x="327672" y="711545"/>
                  </a:cubicBezTo>
                  <a:cubicBezTo>
                    <a:pt x="327672" y="711545"/>
                    <a:pt x="318485" y="696299"/>
                    <a:pt x="304393" y="671233"/>
                  </a:cubicBezTo>
                  <a:lnTo>
                    <a:pt x="273699" y="613446"/>
                  </a:lnTo>
                  <a:lnTo>
                    <a:pt x="270348" y="664163"/>
                  </a:lnTo>
                  <a:cubicBezTo>
                    <a:pt x="268842" y="689617"/>
                    <a:pt x="267844" y="710287"/>
                    <a:pt x="267531" y="724287"/>
                  </a:cubicBezTo>
                  <a:cubicBezTo>
                    <a:pt x="265027" y="836290"/>
                    <a:pt x="206179" y="1319148"/>
                    <a:pt x="206179" y="1319148"/>
                  </a:cubicBezTo>
                  <a:cubicBezTo>
                    <a:pt x="171120" y="1337815"/>
                    <a:pt x="131053" y="1339059"/>
                    <a:pt x="95995" y="1321637"/>
                  </a:cubicBezTo>
                  <a:cubicBezTo>
                    <a:pt x="52172" y="1300481"/>
                    <a:pt x="13357" y="1263146"/>
                    <a:pt x="13357" y="1225812"/>
                  </a:cubicBezTo>
                  <a:cubicBezTo>
                    <a:pt x="13357" y="1169810"/>
                    <a:pt x="62188" y="639662"/>
                    <a:pt x="62188" y="639662"/>
                  </a:cubicBezTo>
                  <a:cubicBezTo>
                    <a:pt x="62188" y="639662"/>
                    <a:pt x="37146" y="425612"/>
                    <a:pt x="7096" y="270052"/>
                  </a:cubicBezTo>
                  <a:cubicBezTo>
                    <a:pt x="-22954" y="113248"/>
                    <a:pt x="52172" y="0"/>
                    <a:pt x="52172" y="0"/>
                  </a:cubicBezTo>
                  <a:close/>
                </a:path>
              </a:pathLst>
            </a:custGeom>
            <a:solidFill>
              <a:srgbClr val="4267C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87" name="Freeform 103">
              <a:extLst>
                <a:ext uri="{FF2B5EF4-FFF2-40B4-BE49-F238E27FC236}">
                  <a16:creationId xmlns:a16="http://schemas.microsoft.com/office/drawing/2014/main" id="{0E954664-B53A-9C27-AA5C-1ED551E0EB4C}"/>
                </a:ext>
              </a:extLst>
            </p:cNvPr>
            <p:cNvSpPr>
              <a:spLocks noChangeArrowheads="1"/>
            </p:cNvSpPr>
            <p:nvPr/>
          </p:nvSpPr>
          <p:spPr bwMode="auto">
            <a:xfrm>
              <a:off x="11970083" y="9516635"/>
              <a:ext cx="273699" cy="1333962"/>
            </a:xfrm>
            <a:custGeom>
              <a:avLst/>
              <a:gdLst>
                <a:gd name="connsiteX0" fmla="*/ 52172 w 273699"/>
                <a:gd name="connsiteY0" fmla="*/ 0 h 1333962"/>
                <a:gd name="connsiteX1" fmla="*/ 230600 w 273699"/>
                <a:gd name="connsiteY1" fmla="*/ 49589 h 1333962"/>
                <a:gd name="connsiteX2" fmla="*/ 229262 w 273699"/>
                <a:gd name="connsiteY2" fmla="*/ 49442 h 1333962"/>
                <a:gd name="connsiteX3" fmla="*/ 160749 w 273699"/>
                <a:gd name="connsiteY3" fmla="*/ 326978 h 1333962"/>
                <a:gd name="connsiteX4" fmla="*/ 251685 w 273699"/>
                <a:gd name="connsiteY4" fmla="*/ 572000 h 1333962"/>
                <a:gd name="connsiteX5" fmla="*/ 273699 w 273699"/>
                <a:gd name="connsiteY5" fmla="*/ 613446 h 1333962"/>
                <a:gd name="connsiteX6" fmla="*/ 270348 w 273699"/>
                <a:gd name="connsiteY6" fmla="*/ 664163 h 1333962"/>
                <a:gd name="connsiteX7" fmla="*/ 267531 w 273699"/>
                <a:gd name="connsiteY7" fmla="*/ 724287 h 1333962"/>
                <a:gd name="connsiteX8" fmla="*/ 206179 w 273699"/>
                <a:gd name="connsiteY8" fmla="*/ 1319148 h 1333962"/>
                <a:gd name="connsiteX9" fmla="*/ 95995 w 273699"/>
                <a:gd name="connsiteY9" fmla="*/ 1321637 h 1333962"/>
                <a:gd name="connsiteX10" fmla="*/ 13357 w 273699"/>
                <a:gd name="connsiteY10" fmla="*/ 1225812 h 1333962"/>
                <a:gd name="connsiteX11" fmla="*/ 62188 w 273699"/>
                <a:gd name="connsiteY11" fmla="*/ 639662 h 1333962"/>
                <a:gd name="connsiteX12" fmla="*/ 7096 w 273699"/>
                <a:gd name="connsiteY12" fmla="*/ 270052 h 1333962"/>
                <a:gd name="connsiteX13" fmla="*/ 52172 w 273699"/>
                <a:gd name="connsiteY13" fmla="*/ 0 h 133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699" h="1333962">
                  <a:moveTo>
                    <a:pt x="52172" y="0"/>
                  </a:moveTo>
                  <a:lnTo>
                    <a:pt x="230600" y="49589"/>
                  </a:lnTo>
                  <a:lnTo>
                    <a:pt x="229262" y="49442"/>
                  </a:lnTo>
                  <a:cubicBezTo>
                    <a:pt x="229262" y="49442"/>
                    <a:pt x="130852" y="125360"/>
                    <a:pt x="160749" y="326978"/>
                  </a:cubicBezTo>
                  <a:cubicBezTo>
                    <a:pt x="170715" y="397296"/>
                    <a:pt x="212445" y="493437"/>
                    <a:pt x="251685" y="572000"/>
                  </a:cubicBezTo>
                  <a:lnTo>
                    <a:pt x="273699" y="613446"/>
                  </a:lnTo>
                  <a:lnTo>
                    <a:pt x="270348" y="664163"/>
                  </a:lnTo>
                  <a:cubicBezTo>
                    <a:pt x="268842" y="689617"/>
                    <a:pt x="267844" y="710287"/>
                    <a:pt x="267531" y="724287"/>
                  </a:cubicBezTo>
                  <a:cubicBezTo>
                    <a:pt x="265027" y="836290"/>
                    <a:pt x="206179" y="1319148"/>
                    <a:pt x="206179" y="1319148"/>
                  </a:cubicBezTo>
                  <a:cubicBezTo>
                    <a:pt x="171120" y="1337815"/>
                    <a:pt x="131053" y="1339059"/>
                    <a:pt x="95995" y="1321637"/>
                  </a:cubicBezTo>
                  <a:cubicBezTo>
                    <a:pt x="52172" y="1300481"/>
                    <a:pt x="13357" y="1263146"/>
                    <a:pt x="13357" y="1225812"/>
                  </a:cubicBezTo>
                  <a:cubicBezTo>
                    <a:pt x="13357" y="1169810"/>
                    <a:pt x="62188" y="639662"/>
                    <a:pt x="62188" y="639662"/>
                  </a:cubicBezTo>
                  <a:cubicBezTo>
                    <a:pt x="62188" y="639662"/>
                    <a:pt x="37146" y="425612"/>
                    <a:pt x="7096" y="270052"/>
                  </a:cubicBezTo>
                  <a:cubicBezTo>
                    <a:pt x="-22954" y="113248"/>
                    <a:pt x="52172" y="0"/>
                    <a:pt x="52172" y="0"/>
                  </a:cubicBezTo>
                  <a:close/>
                </a:path>
              </a:pathLst>
            </a:custGeom>
            <a:solidFill>
              <a:srgbClr val="264285">
                <a:alpha val="30000"/>
              </a:srgbClr>
            </a:solidFill>
            <a:ln>
              <a:noFill/>
            </a:ln>
            <a:effectLst/>
          </p:spPr>
          <p:txBody>
            <a:bodyPr wrap="square" anchor="ctr">
              <a:noAutofit/>
            </a:bodyPr>
            <a:lstStyle/>
            <a:p>
              <a:pPr defTabSz="914217"/>
              <a:endParaRPr lang="en-US" dirty="0">
                <a:solidFill>
                  <a:srgbClr val="747993"/>
                </a:solidFill>
                <a:latin typeface="Poppins" pitchFamily="2" charset="77"/>
              </a:endParaRPr>
            </a:p>
          </p:txBody>
        </p:sp>
        <p:sp>
          <p:nvSpPr>
            <p:cNvPr id="88" name="Freeform 113">
              <a:extLst>
                <a:ext uri="{FF2B5EF4-FFF2-40B4-BE49-F238E27FC236}">
                  <a16:creationId xmlns:a16="http://schemas.microsoft.com/office/drawing/2014/main" id="{DEFA89C5-37CF-AE33-326F-9622299A30C2}"/>
                </a:ext>
              </a:extLst>
            </p:cNvPr>
            <p:cNvSpPr>
              <a:spLocks noChangeArrowheads="1"/>
            </p:cNvSpPr>
            <p:nvPr/>
          </p:nvSpPr>
          <p:spPr bwMode="auto">
            <a:xfrm>
              <a:off x="11903184" y="8560848"/>
              <a:ext cx="291133" cy="895368"/>
            </a:xfrm>
            <a:custGeom>
              <a:avLst/>
              <a:gdLst>
                <a:gd name="T0" fmla="*/ 117 w 233"/>
                <a:gd name="T1" fmla="*/ 25 h 717"/>
                <a:gd name="T2" fmla="*/ 117 w 233"/>
                <a:gd name="T3" fmla="*/ 25 h 717"/>
                <a:gd name="T4" fmla="*/ 0 w 233"/>
                <a:gd name="T5" fmla="*/ 391 h 717"/>
                <a:gd name="T6" fmla="*/ 0 w 233"/>
                <a:gd name="T7" fmla="*/ 391 h 717"/>
                <a:gd name="T8" fmla="*/ 127 w 233"/>
                <a:gd name="T9" fmla="*/ 716 h 717"/>
                <a:gd name="T10" fmla="*/ 194 w 233"/>
                <a:gd name="T11" fmla="*/ 684 h 717"/>
                <a:gd name="T12" fmla="*/ 194 w 233"/>
                <a:gd name="T13" fmla="*/ 684 h 717"/>
                <a:gd name="T14" fmla="*/ 138 w 233"/>
                <a:gd name="T15" fmla="*/ 408 h 717"/>
                <a:gd name="T16" fmla="*/ 138 w 233"/>
                <a:gd name="T17" fmla="*/ 408 h 717"/>
                <a:gd name="T18" fmla="*/ 232 w 233"/>
                <a:gd name="T19" fmla="*/ 139 h 717"/>
                <a:gd name="T20" fmla="*/ 232 w 233"/>
                <a:gd name="T21" fmla="*/ 139 h 717"/>
                <a:gd name="T22" fmla="*/ 117 w 233"/>
                <a:gd name="T23" fmla="*/ 2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717">
                  <a:moveTo>
                    <a:pt x="117" y="25"/>
                  </a:moveTo>
                  <a:lnTo>
                    <a:pt x="117" y="25"/>
                  </a:lnTo>
                  <a:cubicBezTo>
                    <a:pt x="117" y="25"/>
                    <a:pt x="2" y="187"/>
                    <a:pt x="0" y="391"/>
                  </a:cubicBezTo>
                  <a:lnTo>
                    <a:pt x="0" y="391"/>
                  </a:lnTo>
                  <a:cubicBezTo>
                    <a:pt x="0" y="391"/>
                    <a:pt x="14" y="508"/>
                    <a:pt x="127" y="716"/>
                  </a:cubicBezTo>
                  <a:lnTo>
                    <a:pt x="194" y="684"/>
                  </a:lnTo>
                  <a:lnTo>
                    <a:pt x="194" y="684"/>
                  </a:lnTo>
                  <a:cubicBezTo>
                    <a:pt x="194" y="684"/>
                    <a:pt x="168" y="477"/>
                    <a:pt x="138" y="408"/>
                  </a:cubicBezTo>
                  <a:lnTo>
                    <a:pt x="138" y="408"/>
                  </a:lnTo>
                  <a:cubicBezTo>
                    <a:pt x="138" y="408"/>
                    <a:pt x="232" y="277"/>
                    <a:pt x="232" y="139"/>
                  </a:cubicBezTo>
                  <a:lnTo>
                    <a:pt x="232" y="139"/>
                  </a:lnTo>
                  <a:cubicBezTo>
                    <a:pt x="232" y="0"/>
                    <a:pt x="117" y="25"/>
                    <a:pt x="117" y="25"/>
                  </a:cubicBezTo>
                </a:path>
              </a:pathLst>
            </a:custGeom>
            <a:solidFill>
              <a:srgbClr val="D3E8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89" name="Freeform 105">
              <a:extLst>
                <a:ext uri="{FF2B5EF4-FFF2-40B4-BE49-F238E27FC236}">
                  <a16:creationId xmlns:a16="http://schemas.microsoft.com/office/drawing/2014/main" id="{C95AA600-0A93-A4D5-D837-271EE9B6B17C}"/>
                </a:ext>
              </a:extLst>
            </p:cNvPr>
            <p:cNvSpPr>
              <a:spLocks noChangeArrowheads="1"/>
            </p:cNvSpPr>
            <p:nvPr/>
          </p:nvSpPr>
          <p:spPr bwMode="auto">
            <a:xfrm>
              <a:off x="11903184" y="8589902"/>
              <a:ext cx="169235" cy="835533"/>
            </a:xfrm>
            <a:custGeom>
              <a:avLst/>
              <a:gdLst>
                <a:gd name="connsiteX0" fmla="*/ 140733 w 169235"/>
                <a:gd name="connsiteY0" fmla="*/ 10284 h 835533"/>
                <a:gd name="connsiteX1" fmla="*/ 137921 w 169235"/>
                <a:gd name="connsiteY1" fmla="*/ 19801 h 835533"/>
                <a:gd name="connsiteX2" fmla="*/ 104299 w 169235"/>
                <a:gd name="connsiteY2" fmla="*/ 142154 h 835533"/>
                <a:gd name="connsiteX3" fmla="*/ 129204 w 169235"/>
                <a:gd name="connsiteY3" fmla="*/ 482722 h 835533"/>
                <a:gd name="connsiteX4" fmla="*/ 159090 w 169235"/>
                <a:gd name="connsiteY4" fmla="*/ 623176 h 835533"/>
                <a:gd name="connsiteX5" fmla="*/ 156288 w 169235"/>
                <a:gd name="connsiteY5" fmla="*/ 761027 h 835533"/>
                <a:gd name="connsiteX6" fmla="*/ 143487 w 169235"/>
                <a:gd name="connsiteY6" fmla="*/ 835533 h 835533"/>
                <a:gd name="connsiteX7" fmla="*/ 111330 w 169235"/>
                <a:gd name="connsiteY7" fmla="*/ 773052 h 835533"/>
                <a:gd name="connsiteX8" fmla="*/ 0 w 169235"/>
                <a:gd name="connsiteY8" fmla="*/ 459216 h 835533"/>
                <a:gd name="connsiteX9" fmla="*/ 140012 w 169235"/>
                <a:gd name="connsiteY9" fmla="*/ 11356 h 835533"/>
                <a:gd name="connsiteX10" fmla="*/ 168643 w 169235"/>
                <a:gd name="connsiteY10" fmla="*/ 0 h 835533"/>
                <a:gd name="connsiteX11" fmla="*/ 169235 w 169235"/>
                <a:gd name="connsiteY11" fmla="*/ 99 h 835533"/>
                <a:gd name="connsiteX12" fmla="*/ 154287 w 169235"/>
                <a:gd name="connsiteY12" fmla="*/ 1280 h 835533"/>
                <a:gd name="connsiteX13" fmla="*/ 145970 w 169235"/>
                <a:gd name="connsiteY13" fmla="*/ 2495 h 835533"/>
                <a:gd name="connsiteX14" fmla="*/ 146191 w 169235"/>
                <a:gd name="connsiteY14" fmla="*/ 2166 h 835533"/>
                <a:gd name="connsiteX15" fmla="*/ 168643 w 169235"/>
                <a:gd name="connsiteY15" fmla="*/ 0 h 8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235" h="835533">
                  <a:moveTo>
                    <a:pt x="140733" y="10284"/>
                  </a:moveTo>
                  <a:lnTo>
                    <a:pt x="137921" y="19801"/>
                  </a:lnTo>
                  <a:cubicBezTo>
                    <a:pt x="128815" y="50797"/>
                    <a:pt x="109903" y="116052"/>
                    <a:pt x="104299" y="142154"/>
                  </a:cubicBezTo>
                  <a:cubicBezTo>
                    <a:pt x="76904" y="258991"/>
                    <a:pt x="104299" y="365885"/>
                    <a:pt x="129204" y="482722"/>
                  </a:cubicBezTo>
                  <a:cubicBezTo>
                    <a:pt x="129204" y="482722"/>
                    <a:pt x="157845" y="587130"/>
                    <a:pt x="159090" y="623176"/>
                  </a:cubicBezTo>
                  <a:cubicBezTo>
                    <a:pt x="161581" y="677244"/>
                    <a:pt x="160024" y="722923"/>
                    <a:pt x="156288" y="761027"/>
                  </a:cubicBezTo>
                  <a:lnTo>
                    <a:pt x="143487" y="835533"/>
                  </a:lnTo>
                  <a:lnTo>
                    <a:pt x="111330" y="773052"/>
                  </a:lnTo>
                  <a:cubicBezTo>
                    <a:pt x="13393" y="571078"/>
                    <a:pt x="0" y="459216"/>
                    <a:pt x="0" y="459216"/>
                  </a:cubicBezTo>
                  <a:cubicBezTo>
                    <a:pt x="2187" y="236311"/>
                    <a:pt x="112474" y="53561"/>
                    <a:pt x="140012" y="11356"/>
                  </a:cubicBezTo>
                  <a:close/>
                  <a:moveTo>
                    <a:pt x="168643" y="0"/>
                  </a:moveTo>
                  <a:lnTo>
                    <a:pt x="169235" y="99"/>
                  </a:lnTo>
                  <a:lnTo>
                    <a:pt x="154287" y="1280"/>
                  </a:lnTo>
                  <a:lnTo>
                    <a:pt x="145970" y="2495"/>
                  </a:lnTo>
                  <a:lnTo>
                    <a:pt x="146191" y="2166"/>
                  </a:lnTo>
                  <a:cubicBezTo>
                    <a:pt x="146191" y="2166"/>
                    <a:pt x="155172" y="215"/>
                    <a:pt x="168643" y="0"/>
                  </a:cubicBezTo>
                  <a:close/>
                </a:path>
              </a:pathLst>
            </a:custGeom>
            <a:solidFill>
              <a:srgbClr val="4267C7">
                <a:alpha val="30000"/>
              </a:srgbClr>
            </a:solidFill>
            <a:ln>
              <a:noFill/>
            </a:ln>
            <a:effectLst/>
          </p:spPr>
          <p:txBody>
            <a:bodyPr wrap="square" anchor="ctr">
              <a:noAutofit/>
            </a:bodyPr>
            <a:lstStyle/>
            <a:p>
              <a:pPr defTabSz="914217"/>
              <a:endParaRPr lang="en-US" dirty="0">
                <a:solidFill>
                  <a:srgbClr val="747993"/>
                </a:solidFill>
                <a:latin typeface="Poppins" pitchFamily="2" charset="77"/>
              </a:endParaRPr>
            </a:p>
          </p:txBody>
        </p:sp>
        <p:sp>
          <p:nvSpPr>
            <p:cNvPr id="90" name="Freeform 117">
              <a:extLst>
                <a:ext uri="{FF2B5EF4-FFF2-40B4-BE49-F238E27FC236}">
                  <a16:creationId xmlns:a16="http://schemas.microsoft.com/office/drawing/2014/main" id="{F112E050-F788-CED7-6A91-E170A5714CEA}"/>
                </a:ext>
              </a:extLst>
            </p:cNvPr>
            <p:cNvSpPr>
              <a:spLocks noChangeArrowheads="1"/>
            </p:cNvSpPr>
            <p:nvPr/>
          </p:nvSpPr>
          <p:spPr bwMode="auto">
            <a:xfrm>
              <a:off x="12238262" y="8472959"/>
              <a:ext cx="159297" cy="208735"/>
            </a:xfrm>
            <a:custGeom>
              <a:avLst/>
              <a:gdLst>
                <a:gd name="T0" fmla="*/ 10 w 126"/>
                <a:gd name="T1" fmla="*/ 0 h 167"/>
                <a:gd name="T2" fmla="*/ 0 w 126"/>
                <a:gd name="T3" fmla="*/ 124 h 167"/>
                <a:gd name="T4" fmla="*/ 0 w 126"/>
                <a:gd name="T5" fmla="*/ 124 h 167"/>
                <a:gd name="T6" fmla="*/ 125 w 126"/>
                <a:gd name="T7" fmla="*/ 166 h 167"/>
                <a:gd name="T8" fmla="*/ 125 w 126"/>
                <a:gd name="T9" fmla="*/ 52 h 167"/>
                <a:gd name="T10" fmla="*/ 10 w 126"/>
                <a:gd name="T11" fmla="*/ 0 h 167"/>
              </a:gdLst>
              <a:ahLst/>
              <a:cxnLst>
                <a:cxn ang="0">
                  <a:pos x="T0" y="T1"/>
                </a:cxn>
                <a:cxn ang="0">
                  <a:pos x="T2" y="T3"/>
                </a:cxn>
                <a:cxn ang="0">
                  <a:pos x="T4" y="T5"/>
                </a:cxn>
                <a:cxn ang="0">
                  <a:pos x="T6" y="T7"/>
                </a:cxn>
                <a:cxn ang="0">
                  <a:pos x="T8" y="T9"/>
                </a:cxn>
                <a:cxn ang="0">
                  <a:pos x="T10" y="T11"/>
                </a:cxn>
              </a:cxnLst>
              <a:rect l="0" t="0" r="r" b="b"/>
              <a:pathLst>
                <a:path w="126" h="167">
                  <a:moveTo>
                    <a:pt x="10" y="0"/>
                  </a:moveTo>
                  <a:lnTo>
                    <a:pt x="0" y="124"/>
                  </a:lnTo>
                  <a:lnTo>
                    <a:pt x="0" y="124"/>
                  </a:lnTo>
                  <a:cubicBezTo>
                    <a:pt x="0" y="124"/>
                    <a:pt x="73" y="122"/>
                    <a:pt x="125" y="166"/>
                  </a:cubicBezTo>
                  <a:lnTo>
                    <a:pt x="125" y="52"/>
                  </a:lnTo>
                  <a:lnTo>
                    <a:pt x="10" y="0"/>
                  </a:lnTo>
                </a:path>
              </a:pathLst>
            </a:custGeom>
            <a:solidFill>
              <a:srgbClr val="EAAF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91" name="Freeform 118">
              <a:extLst>
                <a:ext uri="{FF2B5EF4-FFF2-40B4-BE49-F238E27FC236}">
                  <a16:creationId xmlns:a16="http://schemas.microsoft.com/office/drawing/2014/main" id="{DC9C35E6-D356-CECB-C4D5-461FC1401ABC}"/>
                </a:ext>
              </a:extLst>
            </p:cNvPr>
            <p:cNvSpPr>
              <a:spLocks noChangeArrowheads="1"/>
            </p:cNvSpPr>
            <p:nvPr/>
          </p:nvSpPr>
          <p:spPr bwMode="auto">
            <a:xfrm>
              <a:off x="12172345" y="8165346"/>
              <a:ext cx="346060" cy="417472"/>
            </a:xfrm>
            <a:custGeom>
              <a:avLst/>
              <a:gdLst>
                <a:gd name="T0" fmla="*/ 154 w 280"/>
                <a:gd name="T1" fmla="*/ 310 h 333"/>
                <a:gd name="T2" fmla="*/ 154 w 280"/>
                <a:gd name="T3" fmla="*/ 310 h 333"/>
                <a:gd name="T4" fmla="*/ 243 w 280"/>
                <a:gd name="T5" fmla="*/ 295 h 333"/>
                <a:gd name="T6" fmla="*/ 243 w 280"/>
                <a:gd name="T7" fmla="*/ 295 h 333"/>
                <a:gd name="T8" fmla="*/ 246 w 280"/>
                <a:gd name="T9" fmla="*/ 213 h 333"/>
                <a:gd name="T10" fmla="*/ 246 w 280"/>
                <a:gd name="T11" fmla="*/ 213 h 333"/>
                <a:gd name="T12" fmla="*/ 276 w 280"/>
                <a:gd name="T13" fmla="*/ 194 h 333"/>
                <a:gd name="T14" fmla="*/ 276 w 280"/>
                <a:gd name="T15" fmla="*/ 194 h 333"/>
                <a:gd name="T16" fmla="*/ 242 w 280"/>
                <a:gd name="T17" fmla="*/ 97 h 333"/>
                <a:gd name="T18" fmla="*/ 242 w 280"/>
                <a:gd name="T19" fmla="*/ 97 h 333"/>
                <a:gd name="T20" fmla="*/ 234 w 280"/>
                <a:gd name="T21" fmla="*/ 39 h 333"/>
                <a:gd name="T22" fmla="*/ 234 w 280"/>
                <a:gd name="T23" fmla="*/ 39 h 333"/>
                <a:gd name="T24" fmla="*/ 180 w 280"/>
                <a:gd name="T25" fmla="*/ 2 h 333"/>
                <a:gd name="T26" fmla="*/ 180 w 280"/>
                <a:gd name="T27" fmla="*/ 2 h 333"/>
                <a:gd name="T28" fmla="*/ 15 w 280"/>
                <a:gd name="T29" fmla="*/ 77 h 333"/>
                <a:gd name="T30" fmla="*/ 15 w 280"/>
                <a:gd name="T31" fmla="*/ 77 h 333"/>
                <a:gd name="T32" fmla="*/ 154 w 280"/>
                <a:gd name="T33" fmla="*/ 31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333">
                  <a:moveTo>
                    <a:pt x="154" y="310"/>
                  </a:moveTo>
                  <a:lnTo>
                    <a:pt x="154" y="310"/>
                  </a:lnTo>
                  <a:cubicBezTo>
                    <a:pt x="154" y="310"/>
                    <a:pt x="238" y="332"/>
                    <a:pt x="243" y="295"/>
                  </a:cubicBezTo>
                  <a:lnTo>
                    <a:pt x="243" y="295"/>
                  </a:lnTo>
                  <a:cubicBezTo>
                    <a:pt x="248" y="258"/>
                    <a:pt x="246" y="213"/>
                    <a:pt x="246" y="213"/>
                  </a:cubicBezTo>
                  <a:lnTo>
                    <a:pt x="246" y="213"/>
                  </a:lnTo>
                  <a:cubicBezTo>
                    <a:pt x="246" y="213"/>
                    <a:pt x="279" y="207"/>
                    <a:pt x="276" y="194"/>
                  </a:cubicBezTo>
                  <a:lnTo>
                    <a:pt x="276" y="194"/>
                  </a:lnTo>
                  <a:cubicBezTo>
                    <a:pt x="273" y="181"/>
                    <a:pt x="241" y="154"/>
                    <a:pt x="242" y="97"/>
                  </a:cubicBezTo>
                  <a:lnTo>
                    <a:pt x="242" y="97"/>
                  </a:lnTo>
                  <a:cubicBezTo>
                    <a:pt x="243" y="76"/>
                    <a:pt x="238" y="55"/>
                    <a:pt x="234" y="39"/>
                  </a:cubicBezTo>
                  <a:lnTo>
                    <a:pt x="234" y="39"/>
                  </a:lnTo>
                  <a:cubicBezTo>
                    <a:pt x="227" y="16"/>
                    <a:pt x="204" y="0"/>
                    <a:pt x="180" y="2"/>
                  </a:cubicBezTo>
                  <a:lnTo>
                    <a:pt x="180" y="2"/>
                  </a:lnTo>
                  <a:cubicBezTo>
                    <a:pt x="123" y="5"/>
                    <a:pt x="23" y="17"/>
                    <a:pt x="15" y="77"/>
                  </a:cubicBezTo>
                  <a:lnTo>
                    <a:pt x="15" y="77"/>
                  </a:lnTo>
                  <a:cubicBezTo>
                    <a:pt x="0" y="172"/>
                    <a:pt x="26" y="295"/>
                    <a:pt x="154" y="310"/>
                  </a:cubicBezTo>
                </a:path>
              </a:pathLst>
            </a:custGeom>
            <a:solidFill>
              <a:srgbClr val="EEC0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92" name="Freeform 119">
              <a:extLst>
                <a:ext uri="{FF2B5EF4-FFF2-40B4-BE49-F238E27FC236}">
                  <a16:creationId xmlns:a16="http://schemas.microsoft.com/office/drawing/2014/main" id="{1A2DD20D-C3D2-309F-C0C7-3A26ECC6E932}"/>
                </a:ext>
              </a:extLst>
            </p:cNvPr>
            <p:cNvSpPr>
              <a:spLocks noChangeArrowheads="1"/>
            </p:cNvSpPr>
            <p:nvPr/>
          </p:nvSpPr>
          <p:spPr bwMode="auto">
            <a:xfrm>
              <a:off x="12084456" y="8049993"/>
              <a:ext cx="455921" cy="543810"/>
            </a:xfrm>
            <a:custGeom>
              <a:avLst/>
              <a:gdLst>
                <a:gd name="T0" fmla="*/ 91 w 364"/>
                <a:gd name="T1" fmla="*/ 331 h 437"/>
                <a:gd name="T2" fmla="*/ 91 w 364"/>
                <a:gd name="T3" fmla="*/ 331 h 437"/>
                <a:gd name="T4" fmla="*/ 96 w 364"/>
                <a:gd name="T5" fmla="*/ 346 h 437"/>
                <a:gd name="T6" fmla="*/ 96 w 364"/>
                <a:gd name="T7" fmla="*/ 346 h 437"/>
                <a:gd name="T8" fmla="*/ 134 w 364"/>
                <a:gd name="T9" fmla="*/ 389 h 437"/>
                <a:gd name="T10" fmla="*/ 134 w 364"/>
                <a:gd name="T11" fmla="*/ 389 h 437"/>
                <a:gd name="T12" fmla="*/ 203 w 364"/>
                <a:gd name="T13" fmla="*/ 414 h 437"/>
                <a:gd name="T14" fmla="*/ 203 w 364"/>
                <a:gd name="T15" fmla="*/ 414 h 437"/>
                <a:gd name="T16" fmla="*/ 224 w 364"/>
                <a:gd name="T17" fmla="*/ 304 h 437"/>
                <a:gd name="T18" fmla="*/ 224 w 364"/>
                <a:gd name="T19" fmla="*/ 304 h 437"/>
                <a:gd name="T20" fmla="*/ 184 w 364"/>
                <a:gd name="T21" fmla="*/ 269 h 437"/>
                <a:gd name="T22" fmla="*/ 184 w 364"/>
                <a:gd name="T23" fmla="*/ 269 h 437"/>
                <a:gd name="T24" fmla="*/ 227 w 364"/>
                <a:gd name="T25" fmla="*/ 274 h 437"/>
                <a:gd name="T26" fmla="*/ 227 w 364"/>
                <a:gd name="T27" fmla="*/ 274 h 437"/>
                <a:gd name="T28" fmla="*/ 233 w 364"/>
                <a:gd name="T29" fmla="*/ 193 h 437"/>
                <a:gd name="T30" fmla="*/ 233 w 364"/>
                <a:gd name="T31" fmla="*/ 193 h 437"/>
                <a:gd name="T32" fmla="*/ 355 w 364"/>
                <a:gd name="T33" fmla="*/ 103 h 437"/>
                <a:gd name="T34" fmla="*/ 355 w 364"/>
                <a:gd name="T35" fmla="*/ 103 h 437"/>
                <a:gd name="T36" fmla="*/ 178 w 364"/>
                <a:gd name="T37" fmla="*/ 31 h 437"/>
                <a:gd name="T38" fmla="*/ 178 w 364"/>
                <a:gd name="T39" fmla="*/ 31 h 437"/>
                <a:gd name="T40" fmla="*/ 154 w 364"/>
                <a:gd name="T41" fmla="*/ 49 h 437"/>
                <a:gd name="T42" fmla="*/ 149 w 364"/>
                <a:gd name="T43" fmla="*/ 56 h 437"/>
                <a:gd name="T44" fmla="*/ 149 w 364"/>
                <a:gd name="T45" fmla="*/ 56 h 437"/>
                <a:gd name="T46" fmla="*/ 16 w 364"/>
                <a:gd name="T47" fmla="*/ 132 h 437"/>
                <a:gd name="T48" fmla="*/ 16 w 364"/>
                <a:gd name="T49" fmla="*/ 132 h 437"/>
                <a:gd name="T50" fmla="*/ 91 w 364"/>
                <a:gd name="T51" fmla="*/ 33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4" h="437">
                  <a:moveTo>
                    <a:pt x="91" y="331"/>
                  </a:moveTo>
                  <a:lnTo>
                    <a:pt x="91" y="331"/>
                  </a:lnTo>
                  <a:cubicBezTo>
                    <a:pt x="94" y="335"/>
                    <a:pt x="96" y="341"/>
                    <a:pt x="96" y="346"/>
                  </a:cubicBezTo>
                  <a:lnTo>
                    <a:pt x="96" y="346"/>
                  </a:lnTo>
                  <a:cubicBezTo>
                    <a:pt x="98" y="363"/>
                    <a:pt x="104" y="400"/>
                    <a:pt x="134" y="389"/>
                  </a:cubicBezTo>
                  <a:lnTo>
                    <a:pt x="134" y="389"/>
                  </a:lnTo>
                  <a:cubicBezTo>
                    <a:pt x="157" y="379"/>
                    <a:pt x="184" y="436"/>
                    <a:pt x="203" y="414"/>
                  </a:cubicBezTo>
                  <a:lnTo>
                    <a:pt x="203" y="414"/>
                  </a:lnTo>
                  <a:cubicBezTo>
                    <a:pt x="230" y="384"/>
                    <a:pt x="230" y="334"/>
                    <a:pt x="224" y="304"/>
                  </a:cubicBezTo>
                  <a:lnTo>
                    <a:pt x="224" y="304"/>
                  </a:lnTo>
                  <a:cubicBezTo>
                    <a:pt x="224" y="304"/>
                    <a:pt x="194" y="309"/>
                    <a:pt x="184" y="269"/>
                  </a:cubicBezTo>
                  <a:lnTo>
                    <a:pt x="184" y="269"/>
                  </a:lnTo>
                  <a:cubicBezTo>
                    <a:pt x="174" y="229"/>
                    <a:pt x="217" y="281"/>
                    <a:pt x="227" y="274"/>
                  </a:cubicBezTo>
                  <a:lnTo>
                    <a:pt x="227" y="274"/>
                  </a:lnTo>
                  <a:cubicBezTo>
                    <a:pt x="238" y="268"/>
                    <a:pt x="233" y="193"/>
                    <a:pt x="233" y="193"/>
                  </a:cubicBezTo>
                  <a:lnTo>
                    <a:pt x="233" y="193"/>
                  </a:lnTo>
                  <a:cubicBezTo>
                    <a:pt x="233" y="193"/>
                    <a:pt x="363" y="174"/>
                    <a:pt x="355" y="103"/>
                  </a:cubicBezTo>
                  <a:lnTo>
                    <a:pt x="355" y="103"/>
                  </a:lnTo>
                  <a:cubicBezTo>
                    <a:pt x="346" y="38"/>
                    <a:pt x="261" y="0"/>
                    <a:pt x="178" y="31"/>
                  </a:cubicBezTo>
                  <a:lnTo>
                    <a:pt x="178" y="31"/>
                  </a:lnTo>
                  <a:cubicBezTo>
                    <a:pt x="168" y="34"/>
                    <a:pt x="160" y="40"/>
                    <a:pt x="154" y="49"/>
                  </a:cubicBezTo>
                  <a:lnTo>
                    <a:pt x="149" y="56"/>
                  </a:lnTo>
                  <a:lnTo>
                    <a:pt x="149" y="56"/>
                  </a:lnTo>
                  <a:cubicBezTo>
                    <a:pt x="149" y="56"/>
                    <a:pt x="35" y="30"/>
                    <a:pt x="16" y="132"/>
                  </a:cubicBezTo>
                  <a:lnTo>
                    <a:pt x="16" y="132"/>
                  </a:lnTo>
                  <a:cubicBezTo>
                    <a:pt x="0" y="218"/>
                    <a:pt x="70" y="306"/>
                    <a:pt x="91" y="331"/>
                  </a:cubicBezTo>
                </a:path>
              </a:pathLst>
            </a:custGeom>
            <a:solidFill>
              <a:srgbClr val="6F4F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93" name="Freeform 120">
              <a:extLst>
                <a:ext uri="{FF2B5EF4-FFF2-40B4-BE49-F238E27FC236}">
                  <a16:creationId xmlns:a16="http://schemas.microsoft.com/office/drawing/2014/main" id="{ACD1112F-DB10-E6D7-718B-AA61D8951266}"/>
                </a:ext>
              </a:extLst>
            </p:cNvPr>
            <p:cNvSpPr>
              <a:spLocks noChangeArrowheads="1"/>
            </p:cNvSpPr>
            <p:nvPr/>
          </p:nvSpPr>
          <p:spPr bwMode="auto">
            <a:xfrm>
              <a:off x="11842763" y="9088179"/>
              <a:ext cx="313101" cy="538319"/>
            </a:xfrm>
            <a:custGeom>
              <a:avLst/>
              <a:gdLst>
                <a:gd name="T0" fmla="*/ 249 w 250"/>
                <a:gd name="T1" fmla="*/ 286 h 431"/>
                <a:gd name="T2" fmla="*/ 0 w 250"/>
                <a:gd name="T3" fmla="*/ 430 h 431"/>
                <a:gd name="T4" fmla="*/ 0 w 250"/>
                <a:gd name="T5" fmla="*/ 143 h 431"/>
                <a:gd name="T6" fmla="*/ 249 w 250"/>
                <a:gd name="T7" fmla="*/ 0 h 431"/>
                <a:gd name="T8" fmla="*/ 249 w 250"/>
                <a:gd name="T9" fmla="*/ 286 h 431"/>
              </a:gdLst>
              <a:ahLst/>
              <a:cxnLst>
                <a:cxn ang="0">
                  <a:pos x="T0" y="T1"/>
                </a:cxn>
                <a:cxn ang="0">
                  <a:pos x="T2" y="T3"/>
                </a:cxn>
                <a:cxn ang="0">
                  <a:pos x="T4" y="T5"/>
                </a:cxn>
                <a:cxn ang="0">
                  <a:pos x="T6" y="T7"/>
                </a:cxn>
                <a:cxn ang="0">
                  <a:pos x="T8" y="T9"/>
                </a:cxn>
              </a:cxnLst>
              <a:rect l="0" t="0" r="r" b="b"/>
              <a:pathLst>
                <a:path w="250" h="431">
                  <a:moveTo>
                    <a:pt x="249" y="286"/>
                  </a:moveTo>
                  <a:lnTo>
                    <a:pt x="0" y="430"/>
                  </a:lnTo>
                  <a:lnTo>
                    <a:pt x="0" y="143"/>
                  </a:lnTo>
                  <a:lnTo>
                    <a:pt x="249" y="0"/>
                  </a:lnTo>
                  <a:lnTo>
                    <a:pt x="249" y="286"/>
                  </a:lnTo>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94" name="Freeform 121">
              <a:extLst>
                <a:ext uri="{FF2B5EF4-FFF2-40B4-BE49-F238E27FC236}">
                  <a16:creationId xmlns:a16="http://schemas.microsoft.com/office/drawing/2014/main" id="{74B433BC-C920-F30E-8B16-A2844AA05F3E}"/>
                </a:ext>
              </a:extLst>
            </p:cNvPr>
            <p:cNvSpPr>
              <a:spLocks noChangeArrowheads="1"/>
            </p:cNvSpPr>
            <p:nvPr/>
          </p:nvSpPr>
          <p:spPr bwMode="auto">
            <a:xfrm>
              <a:off x="12573336" y="9697909"/>
              <a:ext cx="214231" cy="247186"/>
            </a:xfrm>
            <a:custGeom>
              <a:avLst/>
              <a:gdLst>
                <a:gd name="T0" fmla="*/ 5 w 172"/>
                <a:gd name="T1" fmla="*/ 32 h 199"/>
                <a:gd name="T2" fmla="*/ 4 w 172"/>
                <a:gd name="T3" fmla="*/ 41 h 199"/>
                <a:gd name="T4" fmla="*/ 4 w 172"/>
                <a:gd name="T5" fmla="*/ 41 h 199"/>
                <a:gd name="T6" fmla="*/ 32 w 172"/>
                <a:gd name="T7" fmla="*/ 115 h 199"/>
                <a:gd name="T8" fmla="*/ 43 w 172"/>
                <a:gd name="T9" fmla="*/ 139 h 199"/>
                <a:gd name="T10" fmla="*/ 39 w 172"/>
                <a:gd name="T11" fmla="*/ 191 h 199"/>
                <a:gd name="T12" fmla="*/ 66 w 172"/>
                <a:gd name="T13" fmla="*/ 195 h 199"/>
                <a:gd name="T14" fmla="*/ 66 w 172"/>
                <a:gd name="T15" fmla="*/ 195 h 199"/>
                <a:gd name="T16" fmla="*/ 86 w 172"/>
                <a:gd name="T17" fmla="*/ 185 h 199"/>
                <a:gd name="T18" fmla="*/ 91 w 172"/>
                <a:gd name="T19" fmla="*/ 173 h 199"/>
                <a:gd name="T20" fmla="*/ 114 w 172"/>
                <a:gd name="T21" fmla="*/ 172 h 199"/>
                <a:gd name="T22" fmla="*/ 114 w 172"/>
                <a:gd name="T23" fmla="*/ 172 h 199"/>
                <a:gd name="T24" fmla="*/ 130 w 172"/>
                <a:gd name="T25" fmla="*/ 163 h 199"/>
                <a:gd name="T26" fmla="*/ 135 w 172"/>
                <a:gd name="T27" fmla="*/ 155 h 199"/>
                <a:gd name="T28" fmla="*/ 143 w 172"/>
                <a:gd name="T29" fmla="*/ 156 h 199"/>
                <a:gd name="T30" fmla="*/ 143 w 172"/>
                <a:gd name="T31" fmla="*/ 156 h 199"/>
                <a:gd name="T32" fmla="*/ 165 w 172"/>
                <a:gd name="T33" fmla="*/ 139 h 199"/>
                <a:gd name="T34" fmla="*/ 171 w 172"/>
                <a:gd name="T35" fmla="*/ 106 h 199"/>
                <a:gd name="T36" fmla="*/ 122 w 172"/>
                <a:gd name="T37" fmla="*/ 0 h 199"/>
                <a:gd name="T38" fmla="*/ 5 w 172"/>
                <a:gd name="T39" fmla="*/ 3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199">
                  <a:moveTo>
                    <a:pt x="5" y="32"/>
                  </a:moveTo>
                  <a:lnTo>
                    <a:pt x="4" y="41"/>
                  </a:lnTo>
                  <a:lnTo>
                    <a:pt x="4" y="41"/>
                  </a:lnTo>
                  <a:cubicBezTo>
                    <a:pt x="0" y="69"/>
                    <a:pt x="10" y="97"/>
                    <a:pt x="32" y="115"/>
                  </a:cubicBezTo>
                  <a:lnTo>
                    <a:pt x="43" y="139"/>
                  </a:lnTo>
                  <a:lnTo>
                    <a:pt x="39" y="191"/>
                  </a:lnTo>
                  <a:lnTo>
                    <a:pt x="66" y="195"/>
                  </a:lnTo>
                  <a:lnTo>
                    <a:pt x="66" y="195"/>
                  </a:lnTo>
                  <a:cubicBezTo>
                    <a:pt x="74" y="198"/>
                    <a:pt x="83" y="193"/>
                    <a:pt x="86" y="185"/>
                  </a:cubicBezTo>
                  <a:lnTo>
                    <a:pt x="91" y="173"/>
                  </a:lnTo>
                  <a:lnTo>
                    <a:pt x="114" y="172"/>
                  </a:lnTo>
                  <a:lnTo>
                    <a:pt x="114" y="172"/>
                  </a:lnTo>
                  <a:cubicBezTo>
                    <a:pt x="121" y="172"/>
                    <a:pt x="126" y="168"/>
                    <a:pt x="130" y="163"/>
                  </a:cubicBezTo>
                  <a:lnTo>
                    <a:pt x="135" y="155"/>
                  </a:lnTo>
                  <a:lnTo>
                    <a:pt x="143" y="156"/>
                  </a:lnTo>
                  <a:lnTo>
                    <a:pt x="143" y="156"/>
                  </a:lnTo>
                  <a:cubicBezTo>
                    <a:pt x="154" y="158"/>
                    <a:pt x="164" y="150"/>
                    <a:pt x="165" y="139"/>
                  </a:cubicBezTo>
                  <a:lnTo>
                    <a:pt x="171" y="106"/>
                  </a:lnTo>
                  <a:lnTo>
                    <a:pt x="122" y="0"/>
                  </a:lnTo>
                  <a:lnTo>
                    <a:pt x="5" y="32"/>
                  </a:lnTo>
                </a:path>
              </a:pathLst>
            </a:custGeom>
            <a:solidFill>
              <a:srgbClr val="EEC0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95" name="Freeform 122">
              <a:extLst>
                <a:ext uri="{FF2B5EF4-FFF2-40B4-BE49-F238E27FC236}">
                  <a16:creationId xmlns:a16="http://schemas.microsoft.com/office/drawing/2014/main" id="{74B85A34-01CD-F7C4-E0EF-553941AEF8F6}"/>
                </a:ext>
              </a:extLst>
            </p:cNvPr>
            <p:cNvSpPr>
              <a:spLocks noChangeArrowheads="1"/>
            </p:cNvSpPr>
            <p:nvPr/>
          </p:nvSpPr>
          <p:spPr bwMode="auto">
            <a:xfrm>
              <a:off x="12589817" y="9862701"/>
              <a:ext cx="38449" cy="76902"/>
            </a:xfrm>
            <a:custGeom>
              <a:avLst/>
              <a:gdLst>
                <a:gd name="T0" fmla="*/ 31 w 32"/>
                <a:gd name="T1" fmla="*/ 9 h 62"/>
                <a:gd name="T2" fmla="*/ 28 w 32"/>
                <a:gd name="T3" fmla="*/ 6 h 62"/>
                <a:gd name="T4" fmla="*/ 28 w 32"/>
                <a:gd name="T5" fmla="*/ 6 h 62"/>
                <a:gd name="T6" fmla="*/ 3 w 32"/>
                <a:gd name="T7" fmla="*/ 12 h 62"/>
                <a:gd name="T8" fmla="*/ 3 w 32"/>
                <a:gd name="T9" fmla="*/ 12 h 62"/>
                <a:gd name="T10" fmla="*/ 3 w 32"/>
                <a:gd name="T11" fmla="*/ 12 h 62"/>
                <a:gd name="T12" fmla="*/ 5 w 32"/>
                <a:gd name="T13" fmla="*/ 33 h 62"/>
                <a:gd name="T14" fmla="*/ 27 w 32"/>
                <a:gd name="T15" fmla="*/ 61 h 62"/>
                <a:gd name="T16" fmla="*/ 31 w 32"/>
                <a:gd name="T17"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2">
                  <a:moveTo>
                    <a:pt x="31" y="9"/>
                  </a:moveTo>
                  <a:lnTo>
                    <a:pt x="28" y="6"/>
                  </a:lnTo>
                  <a:lnTo>
                    <a:pt x="28" y="6"/>
                  </a:lnTo>
                  <a:cubicBezTo>
                    <a:pt x="20" y="0"/>
                    <a:pt x="8" y="2"/>
                    <a:pt x="3" y="12"/>
                  </a:cubicBezTo>
                  <a:lnTo>
                    <a:pt x="3" y="12"/>
                  </a:lnTo>
                  <a:lnTo>
                    <a:pt x="3" y="12"/>
                  </a:lnTo>
                  <a:cubicBezTo>
                    <a:pt x="0" y="19"/>
                    <a:pt x="1" y="27"/>
                    <a:pt x="5" y="33"/>
                  </a:cubicBezTo>
                  <a:lnTo>
                    <a:pt x="27" y="61"/>
                  </a:lnTo>
                  <a:lnTo>
                    <a:pt x="31" y="9"/>
                  </a:lnTo>
                </a:path>
              </a:pathLst>
            </a:custGeom>
            <a:solidFill>
              <a:srgbClr val="EAAF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96" name="Freeform 112">
              <a:extLst>
                <a:ext uri="{FF2B5EF4-FFF2-40B4-BE49-F238E27FC236}">
                  <a16:creationId xmlns:a16="http://schemas.microsoft.com/office/drawing/2014/main" id="{EA71BC23-E9E5-A54D-5D97-A182EF0EB4A1}"/>
                </a:ext>
              </a:extLst>
            </p:cNvPr>
            <p:cNvSpPr>
              <a:spLocks noChangeArrowheads="1"/>
            </p:cNvSpPr>
            <p:nvPr/>
          </p:nvSpPr>
          <p:spPr bwMode="auto">
            <a:xfrm>
              <a:off x="11996072" y="8588164"/>
              <a:ext cx="735311" cy="1153113"/>
            </a:xfrm>
            <a:custGeom>
              <a:avLst/>
              <a:gdLst>
                <a:gd name="connsiteX0" fmla="*/ 93695 w 735311"/>
                <a:gd name="connsiteY0" fmla="*/ 467 h 1153113"/>
                <a:gd name="connsiteX1" fmla="*/ 570528 w 735311"/>
                <a:gd name="connsiteY1" fmla="*/ 171237 h 1153113"/>
                <a:gd name="connsiteX2" fmla="*/ 569634 w 735311"/>
                <a:gd name="connsiteY2" fmla="*/ 178573 h 1153113"/>
                <a:gd name="connsiteX3" fmla="*/ 570650 w 735311"/>
                <a:gd name="connsiteY3" fmla="*/ 177987 h 1153113"/>
                <a:gd name="connsiteX4" fmla="*/ 575066 w 735311"/>
                <a:gd name="connsiteY4" fmla="*/ 175929 h 1153113"/>
                <a:gd name="connsiteX5" fmla="*/ 660196 w 735311"/>
                <a:gd name="connsiteY5" fmla="*/ 737675 h 1153113"/>
                <a:gd name="connsiteX6" fmla="*/ 735311 w 735311"/>
                <a:gd name="connsiteY6" fmla="*/ 1110515 h 1153113"/>
                <a:gd name="connsiteX7" fmla="*/ 588837 w 735311"/>
                <a:gd name="connsiteY7" fmla="*/ 1150284 h 1153113"/>
                <a:gd name="connsiteX8" fmla="*/ 515151 w 735311"/>
                <a:gd name="connsiteY8" fmla="*/ 862094 h 1153113"/>
                <a:gd name="connsiteX9" fmla="*/ 515737 w 735311"/>
                <a:gd name="connsiteY9" fmla="*/ 1067404 h 1153113"/>
                <a:gd name="connsiteX10" fmla="*/ 21373 w 735311"/>
                <a:gd name="connsiteY10" fmla="*/ 923222 h 1153113"/>
                <a:gd name="connsiteX11" fmla="*/ 66202 w 735311"/>
                <a:gd name="connsiteY11" fmla="*/ 624914 h 1153113"/>
                <a:gd name="connsiteX12" fmla="*/ 36316 w 735311"/>
                <a:gd name="connsiteY12" fmla="*/ 484460 h 1153113"/>
                <a:gd name="connsiteX13" fmla="*/ 11411 w 735311"/>
                <a:gd name="connsiteY13" fmla="*/ 143892 h 1153113"/>
                <a:gd name="connsiteX14" fmla="*/ 50014 w 735311"/>
                <a:gd name="connsiteY14" fmla="*/ 4681 h 1153113"/>
                <a:gd name="connsiteX15" fmla="*/ 93695 w 735311"/>
                <a:gd name="connsiteY15" fmla="*/ 467 h 115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311" h="1153113">
                  <a:moveTo>
                    <a:pt x="93695" y="467"/>
                  </a:moveTo>
                  <a:cubicBezTo>
                    <a:pt x="177341" y="-3087"/>
                    <a:pt x="369731" y="9964"/>
                    <a:pt x="570528" y="171237"/>
                  </a:cubicBezTo>
                  <a:lnTo>
                    <a:pt x="569634" y="178573"/>
                  </a:lnTo>
                  <a:lnTo>
                    <a:pt x="570650" y="177987"/>
                  </a:lnTo>
                  <a:cubicBezTo>
                    <a:pt x="573462" y="176570"/>
                    <a:pt x="575066" y="175929"/>
                    <a:pt x="575066" y="175929"/>
                  </a:cubicBezTo>
                  <a:cubicBezTo>
                    <a:pt x="681479" y="260439"/>
                    <a:pt x="660196" y="737675"/>
                    <a:pt x="660196" y="737675"/>
                  </a:cubicBezTo>
                  <a:lnTo>
                    <a:pt x="735311" y="1110515"/>
                  </a:lnTo>
                  <a:cubicBezTo>
                    <a:pt x="707769" y="1168926"/>
                    <a:pt x="588837" y="1150284"/>
                    <a:pt x="588837" y="1150284"/>
                  </a:cubicBezTo>
                  <a:lnTo>
                    <a:pt x="515151" y="862094"/>
                  </a:lnTo>
                  <a:lnTo>
                    <a:pt x="515737" y="1067404"/>
                  </a:lnTo>
                  <a:cubicBezTo>
                    <a:pt x="515737" y="1067404"/>
                    <a:pt x="139672" y="1146953"/>
                    <a:pt x="21373" y="923222"/>
                  </a:cubicBezTo>
                  <a:cubicBezTo>
                    <a:pt x="21373" y="923222"/>
                    <a:pt x="76164" y="841187"/>
                    <a:pt x="66202" y="624914"/>
                  </a:cubicBezTo>
                  <a:cubicBezTo>
                    <a:pt x="64957" y="588868"/>
                    <a:pt x="36316" y="484460"/>
                    <a:pt x="36316" y="484460"/>
                  </a:cubicBezTo>
                  <a:cubicBezTo>
                    <a:pt x="11411" y="367623"/>
                    <a:pt x="-15984" y="260729"/>
                    <a:pt x="11411" y="143892"/>
                  </a:cubicBezTo>
                  <a:cubicBezTo>
                    <a:pt x="18883" y="109089"/>
                    <a:pt x="50014" y="4681"/>
                    <a:pt x="50014" y="4681"/>
                  </a:cubicBezTo>
                  <a:cubicBezTo>
                    <a:pt x="50014" y="4681"/>
                    <a:pt x="65813" y="1651"/>
                    <a:pt x="93695" y="467"/>
                  </a:cubicBezTo>
                  <a:close/>
                </a:path>
              </a:pathLst>
            </a:custGeom>
            <a:solidFill>
              <a:srgbClr val="D3E8F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97" name="Freeform 113">
              <a:extLst>
                <a:ext uri="{FF2B5EF4-FFF2-40B4-BE49-F238E27FC236}">
                  <a16:creationId xmlns:a16="http://schemas.microsoft.com/office/drawing/2014/main" id="{2A42ACF6-6377-BB3A-8A62-A7AC881608E2}"/>
                </a:ext>
              </a:extLst>
            </p:cNvPr>
            <p:cNvSpPr>
              <a:spLocks noChangeArrowheads="1"/>
            </p:cNvSpPr>
            <p:nvPr/>
          </p:nvSpPr>
          <p:spPr bwMode="auto">
            <a:xfrm>
              <a:off x="12448722" y="8764090"/>
              <a:ext cx="123358" cy="762290"/>
            </a:xfrm>
            <a:custGeom>
              <a:avLst/>
              <a:gdLst>
                <a:gd name="connsiteX0" fmla="*/ 17277 w 123358"/>
                <a:gd name="connsiteY0" fmla="*/ 194710 h 762290"/>
                <a:gd name="connsiteX1" fmla="*/ 18546 w 123358"/>
                <a:gd name="connsiteY1" fmla="*/ 315246 h 762290"/>
                <a:gd name="connsiteX2" fmla="*/ 32278 w 123358"/>
                <a:gd name="connsiteY2" fmla="*/ 567962 h 762290"/>
                <a:gd name="connsiteX3" fmla="*/ 66859 w 123358"/>
                <a:gd name="connsiteY3" fmla="*/ 703211 h 762290"/>
                <a:gd name="connsiteX4" fmla="*/ 66859 w 123358"/>
                <a:gd name="connsiteY4" fmla="*/ 762290 h 762290"/>
                <a:gd name="connsiteX5" fmla="*/ 314 w 123358"/>
                <a:gd name="connsiteY5" fmla="*/ 424598 h 762290"/>
                <a:gd name="connsiteX6" fmla="*/ 16362 w 123358"/>
                <a:gd name="connsiteY6" fmla="*/ 197459 h 762290"/>
                <a:gd name="connsiteX7" fmla="*/ 123358 w 123358"/>
                <a:gd name="connsiteY7" fmla="*/ 0 h 762290"/>
                <a:gd name="connsiteX8" fmla="*/ 123218 w 123358"/>
                <a:gd name="connsiteY8" fmla="*/ 1137 h 762290"/>
                <a:gd name="connsiteX9" fmla="*/ 122649 w 123358"/>
                <a:gd name="connsiteY9" fmla="*/ 331 h 76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58" h="762290">
                  <a:moveTo>
                    <a:pt x="17277" y="194710"/>
                  </a:moveTo>
                  <a:lnTo>
                    <a:pt x="18546" y="315246"/>
                  </a:lnTo>
                  <a:cubicBezTo>
                    <a:pt x="22419" y="442129"/>
                    <a:pt x="32278" y="567962"/>
                    <a:pt x="32278" y="567962"/>
                  </a:cubicBezTo>
                  <a:lnTo>
                    <a:pt x="66859" y="703211"/>
                  </a:lnTo>
                  <a:lnTo>
                    <a:pt x="66859" y="762290"/>
                  </a:lnTo>
                  <a:cubicBezTo>
                    <a:pt x="12870" y="629448"/>
                    <a:pt x="4081" y="599651"/>
                    <a:pt x="314" y="424598"/>
                  </a:cubicBezTo>
                  <a:cubicBezTo>
                    <a:pt x="-1569" y="329312"/>
                    <a:pt x="5179" y="255131"/>
                    <a:pt x="16362" y="197459"/>
                  </a:cubicBezTo>
                  <a:close/>
                  <a:moveTo>
                    <a:pt x="123358" y="0"/>
                  </a:moveTo>
                  <a:lnTo>
                    <a:pt x="123218" y="1137"/>
                  </a:lnTo>
                  <a:lnTo>
                    <a:pt x="122649" y="331"/>
                  </a:lnTo>
                  <a:close/>
                </a:path>
              </a:pathLst>
            </a:custGeom>
            <a:solidFill>
              <a:srgbClr val="4267C7">
                <a:alpha val="30000"/>
              </a:srgbClr>
            </a:solidFill>
            <a:ln>
              <a:noFill/>
            </a:ln>
            <a:effectLst/>
          </p:spPr>
          <p:txBody>
            <a:bodyPr wrap="square" anchor="ctr">
              <a:noAutofit/>
            </a:bodyPr>
            <a:lstStyle/>
            <a:p>
              <a:pPr defTabSz="914217"/>
              <a:endParaRPr lang="en-US" dirty="0">
                <a:solidFill>
                  <a:srgbClr val="747993"/>
                </a:solidFill>
                <a:latin typeface="Poppins" pitchFamily="2" charset="77"/>
              </a:endParaRPr>
            </a:p>
          </p:txBody>
        </p:sp>
        <p:sp>
          <p:nvSpPr>
            <p:cNvPr id="98" name="Freeform 126">
              <a:extLst>
                <a:ext uri="{FF2B5EF4-FFF2-40B4-BE49-F238E27FC236}">
                  <a16:creationId xmlns:a16="http://schemas.microsoft.com/office/drawing/2014/main" id="{13D966E3-56C8-CE03-46D2-6B23A6BFCAD8}"/>
                </a:ext>
              </a:extLst>
            </p:cNvPr>
            <p:cNvSpPr>
              <a:spLocks noChangeArrowheads="1"/>
            </p:cNvSpPr>
            <p:nvPr/>
          </p:nvSpPr>
          <p:spPr bwMode="auto">
            <a:xfrm>
              <a:off x="13754342" y="11016239"/>
              <a:ext cx="307611" cy="230708"/>
            </a:xfrm>
            <a:custGeom>
              <a:avLst/>
              <a:gdLst>
                <a:gd name="T0" fmla="*/ 31 w 246"/>
                <a:gd name="T1" fmla="*/ 86 h 185"/>
                <a:gd name="T2" fmla="*/ 31 w 246"/>
                <a:gd name="T3" fmla="*/ 86 h 185"/>
                <a:gd name="T4" fmla="*/ 21 w 246"/>
                <a:gd name="T5" fmla="*/ 152 h 185"/>
                <a:gd name="T6" fmla="*/ 21 w 246"/>
                <a:gd name="T7" fmla="*/ 152 h 185"/>
                <a:gd name="T8" fmla="*/ 94 w 246"/>
                <a:gd name="T9" fmla="*/ 176 h 185"/>
                <a:gd name="T10" fmla="*/ 94 w 246"/>
                <a:gd name="T11" fmla="*/ 176 h 185"/>
                <a:gd name="T12" fmla="*/ 156 w 246"/>
                <a:gd name="T13" fmla="*/ 142 h 185"/>
                <a:gd name="T14" fmla="*/ 156 w 246"/>
                <a:gd name="T15" fmla="*/ 142 h 185"/>
                <a:gd name="T16" fmla="*/ 215 w 246"/>
                <a:gd name="T17" fmla="*/ 96 h 185"/>
                <a:gd name="T18" fmla="*/ 215 w 246"/>
                <a:gd name="T19" fmla="*/ 96 h 185"/>
                <a:gd name="T20" fmla="*/ 239 w 246"/>
                <a:gd name="T21" fmla="*/ 52 h 185"/>
                <a:gd name="T22" fmla="*/ 239 w 246"/>
                <a:gd name="T23" fmla="*/ 52 h 185"/>
                <a:gd name="T24" fmla="*/ 231 w 246"/>
                <a:gd name="T25" fmla="*/ 19 h 185"/>
                <a:gd name="T26" fmla="*/ 231 w 246"/>
                <a:gd name="T27" fmla="*/ 19 h 185"/>
                <a:gd name="T28" fmla="*/ 189 w 246"/>
                <a:gd name="T29" fmla="*/ 3 h 185"/>
                <a:gd name="T30" fmla="*/ 189 w 246"/>
                <a:gd name="T31" fmla="*/ 3 h 185"/>
                <a:gd name="T32" fmla="*/ 31 w 246"/>
                <a:gd name="T33" fmla="*/ 8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185">
                  <a:moveTo>
                    <a:pt x="31" y="86"/>
                  </a:moveTo>
                  <a:lnTo>
                    <a:pt x="31" y="86"/>
                  </a:lnTo>
                  <a:cubicBezTo>
                    <a:pt x="31" y="86"/>
                    <a:pt x="0" y="135"/>
                    <a:pt x="21" y="152"/>
                  </a:cubicBezTo>
                  <a:lnTo>
                    <a:pt x="21" y="152"/>
                  </a:lnTo>
                  <a:cubicBezTo>
                    <a:pt x="42" y="169"/>
                    <a:pt x="82" y="184"/>
                    <a:pt x="94" y="176"/>
                  </a:cubicBezTo>
                  <a:lnTo>
                    <a:pt x="94" y="176"/>
                  </a:lnTo>
                  <a:cubicBezTo>
                    <a:pt x="105" y="169"/>
                    <a:pt x="156" y="142"/>
                    <a:pt x="156" y="142"/>
                  </a:cubicBezTo>
                  <a:lnTo>
                    <a:pt x="156" y="142"/>
                  </a:lnTo>
                  <a:cubicBezTo>
                    <a:pt x="156" y="142"/>
                    <a:pt x="204" y="112"/>
                    <a:pt x="215" y="96"/>
                  </a:cubicBezTo>
                  <a:lnTo>
                    <a:pt x="215" y="96"/>
                  </a:lnTo>
                  <a:cubicBezTo>
                    <a:pt x="222" y="87"/>
                    <a:pt x="232" y="67"/>
                    <a:pt x="239" y="52"/>
                  </a:cubicBezTo>
                  <a:lnTo>
                    <a:pt x="239" y="52"/>
                  </a:lnTo>
                  <a:cubicBezTo>
                    <a:pt x="245" y="41"/>
                    <a:pt x="241" y="27"/>
                    <a:pt x="231" y="19"/>
                  </a:cubicBezTo>
                  <a:lnTo>
                    <a:pt x="231" y="19"/>
                  </a:lnTo>
                  <a:cubicBezTo>
                    <a:pt x="219" y="9"/>
                    <a:pt x="203" y="0"/>
                    <a:pt x="189" y="3"/>
                  </a:cubicBezTo>
                  <a:lnTo>
                    <a:pt x="189" y="3"/>
                  </a:lnTo>
                  <a:cubicBezTo>
                    <a:pt x="161" y="8"/>
                    <a:pt x="31" y="86"/>
                    <a:pt x="31" y="86"/>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99" name="Freeform 127">
              <a:extLst>
                <a:ext uri="{FF2B5EF4-FFF2-40B4-BE49-F238E27FC236}">
                  <a16:creationId xmlns:a16="http://schemas.microsoft.com/office/drawing/2014/main" id="{56FF6028-A954-C9BD-72ED-55CFC4CD4436}"/>
                </a:ext>
              </a:extLst>
            </p:cNvPr>
            <p:cNvSpPr>
              <a:spLocks noChangeArrowheads="1"/>
            </p:cNvSpPr>
            <p:nvPr/>
          </p:nvSpPr>
          <p:spPr bwMode="auto">
            <a:xfrm>
              <a:off x="14050966" y="11115115"/>
              <a:ext cx="307611" cy="230708"/>
            </a:xfrm>
            <a:custGeom>
              <a:avLst/>
              <a:gdLst>
                <a:gd name="T0" fmla="*/ 32 w 246"/>
                <a:gd name="T1" fmla="*/ 86 h 185"/>
                <a:gd name="T2" fmla="*/ 32 w 246"/>
                <a:gd name="T3" fmla="*/ 86 h 185"/>
                <a:gd name="T4" fmla="*/ 21 w 246"/>
                <a:gd name="T5" fmla="*/ 152 h 185"/>
                <a:gd name="T6" fmla="*/ 21 w 246"/>
                <a:gd name="T7" fmla="*/ 152 h 185"/>
                <a:gd name="T8" fmla="*/ 94 w 246"/>
                <a:gd name="T9" fmla="*/ 177 h 185"/>
                <a:gd name="T10" fmla="*/ 94 w 246"/>
                <a:gd name="T11" fmla="*/ 177 h 185"/>
                <a:gd name="T12" fmla="*/ 156 w 246"/>
                <a:gd name="T13" fmla="*/ 142 h 185"/>
                <a:gd name="T14" fmla="*/ 156 w 246"/>
                <a:gd name="T15" fmla="*/ 142 h 185"/>
                <a:gd name="T16" fmla="*/ 215 w 246"/>
                <a:gd name="T17" fmla="*/ 96 h 185"/>
                <a:gd name="T18" fmla="*/ 215 w 246"/>
                <a:gd name="T19" fmla="*/ 96 h 185"/>
                <a:gd name="T20" fmla="*/ 239 w 246"/>
                <a:gd name="T21" fmla="*/ 53 h 185"/>
                <a:gd name="T22" fmla="*/ 239 w 246"/>
                <a:gd name="T23" fmla="*/ 53 h 185"/>
                <a:gd name="T24" fmla="*/ 231 w 246"/>
                <a:gd name="T25" fmla="*/ 18 h 185"/>
                <a:gd name="T26" fmla="*/ 231 w 246"/>
                <a:gd name="T27" fmla="*/ 18 h 185"/>
                <a:gd name="T28" fmla="*/ 189 w 246"/>
                <a:gd name="T29" fmla="*/ 3 h 185"/>
                <a:gd name="T30" fmla="*/ 189 w 246"/>
                <a:gd name="T31" fmla="*/ 3 h 185"/>
                <a:gd name="T32" fmla="*/ 32 w 246"/>
                <a:gd name="T33" fmla="*/ 8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185">
                  <a:moveTo>
                    <a:pt x="32" y="86"/>
                  </a:moveTo>
                  <a:lnTo>
                    <a:pt x="32" y="86"/>
                  </a:lnTo>
                  <a:cubicBezTo>
                    <a:pt x="32" y="86"/>
                    <a:pt x="0" y="135"/>
                    <a:pt x="21" y="152"/>
                  </a:cubicBezTo>
                  <a:lnTo>
                    <a:pt x="21" y="152"/>
                  </a:lnTo>
                  <a:cubicBezTo>
                    <a:pt x="42" y="170"/>
                    <a:pt x="83" y="184"/>
                    <a:pt x="94" y="177"/>
                  </a:cubicBezTo>
                  <a:lnTo>
                    <a:pt x="94" y="177"/>
                  </a:lnTo>
                  <a:cubicBezTo>
                    <a:pt x="106" y="170"/>
                    <a:pt x="156" y="142"/>
                    <a:pt x="156" y="142"/>
                  </a:cubicBezTo>
                  <a:lnTo>
                    <a:pt x="156" y="142"/>
                  </a:lnTo>
                  <a:cubicBezTo>
                    <a:pt x="156" y="142"/>
                    <a:pt x="204" y="112"/>
                    <a:pt x="215" y="96"/>
                  </a:cubicBezTo>
                  <a:lnTo>
                    <a:pt x="215" y="96"/>
                  </a:lnTo>
                  <a:cubicBezTo>
                    <a:pt x="223" y="87"/>
                    <a:pt x="233" y="68"/>
                    <a:pt x="239" y="53"/>
                  </a:cubicBezTo>
                  <a:lnTo>
                    <a:pt x="239" y="53"/>
                  </a:lnTo>
                  <a:cubicBezTo>
                    <a:pt x="245" y="41"/>
                    <a:pt x="242" y="27"/>
                    <a:pt x="231" y="18"/>
                  </a:cubicBezTo>
                  <a:lnTo>
                    <a:pt x="231" y="18"/>
                  </a:lnTo>
                  <a:cubicBezTo>
                    <a:pt x="220" y="9"/>
                    <a:pt x="204" y="0"/>
                    <a:pt x="189" y="3"/>
                  </a:cubicBezTo>
                  <a:lnTo>
                    <a:pt x="189" y="3"/>
                  </a:lnTo>
                  <a:cubicBezTo>
                    <a:pt x="162" y="8"/>
                    <a:pt x="32" y="86"/>
                    <a:pt x="32" y="86"/>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00" name="Freeform 116">
              <a:extLst>
                <a:ext uri="{FF2B5EF4-FFF2-40B4-BE49-F238E27FC236}">
                  <a16:creationId xmlns:a16="http://schemas.microsoft.com/office/drawing/2014/main" id="{0D530E00-F172-55BA-45D9-126D4B624B5E}"/>
                </a:ext>
              </a:extLst>
            </p:cNvPr>
            <p:cNvSpPr>
              <a:spLocks noChangeArrowheads="1"/>
            </p:cNvSpPr>
            <p:nvPr/>
          </p:nvSpPr>
          <p:spPr bwMode="auto">
            <a:xfrm>
              <a:off x="13747270" y="9846217"/>
              <a:ext cx="562546" cy="1399684"/>
            </a:xfrm>
            <a:custGeom>
              <a:avLst/>
              <a:gdLst>
                <a:gd name="connsiteX0" fmla="*/ 32284 w 562546"/>
                <a:gd name="connsiteY0" fmla="*/ 0 h 1399684"/>
                <a:gd name="connsiteX1" fmla="*/ 211783 w 562546"/>
                <a:gd name="connsiteY1" fmla="*/ 79519 h 1399684"/>
                <a:gd name="connsiteX2" fmla="*/ 213720 w 562546"/>
                <a:gd name="connsiteY2" fmla="*/ 76905 h 1399684"/>
                <a:gd name="connsiteX3" fmla="*/ 512765 w 562546"/>
                <a:gd name="connsiteY3" fmla="*/ 178975 h 1399684"/>
                <a:gd name="connsiteX4" fmla="*/ 562400 w 562546"/>
                <a:gd name="connsiteY4" fmla="*/ 669409 h 1399684"/>
                <a:gd name="connsiteX5" fmla="*/ 454445 w 562546"/>
                <a:gd name="connsiteY5" fmla="*/ 1386389 h 1399684"/>
                <a:gd name="connsiteX6" fmla="*/ 288171 w 562546"/>
                <a:gd name="connsiteY6" fmla="*/ 1344067 h 1399684"/>
                <a:gd name="connsiteX7" fmla="*/ 316710 w 562546"/>
                <a:gd name="connsiteY7" fmla="*/ 929563 h 1399684"/>
                <a:gd name="connsiteX8" fmla="*/ 336564 w 562546"/>
                <a:gd name="connsiteY8" fmla="*/ 715465 h 1399684"/>
                <a:gd name="connsiteX9" fmla="*/ 290105 w 562546"/>
                <a:gd name="connsiteY9" fmla="*/ 631050 h 1399684"/>
                <a:gd name="connsiteX10" fmla="*/ 266033 w 562546"/>
                <a:gd name="connsiteY10" fmla="*/ 585042 h 1399684"/>
                <a:gd name="connsiteX11" fmla="*/ 265513 w 562546"/>
                <a:gd name="connsiteY11" fmla="*/ 591045 h 1399684"/>
                <a:gd name="connsiteX12" fmla="*/ 255793 w 562546"/>
                <a:gd name="connsiteY12" fmla="*/ 733958 h 1399684"/>
                <a:gd name="connsiteX13" fmla="*/ 175082 w 562546"/>
                <a:gd name="connsiteY13" fmla="*/ 1264801 h 1399684"/>
                <a:gd name="connsiteX14" fmla="*/ 84436 w 562546"/>
                <a:gd name="connsiteY14" fmla="*/ 1332091 h 1399684"/>
                <a:gd name="connsiteX15" fmla="*/ 0 w 562546"/>
                <a:gd name="connsiteY15" fmla="*/ 1271031 h 1399684"/>
                <a:gd name="connsiteX16" fmla="*/ 50910 w 562546"/>
                <a:gd name="connsiteY16" fmla="*/ 650469 h 1399684"/>
                <a:gd name="connsiteX17" fmla="*/ 16142 w 562546"/>
                <a:gd name="connsiteY17" fmla="*/ 346418 h 1399684"/>
                <a:gd name="connsiteX18" fmla="*/ 32284 w 562546"/>
                <a:gd name="connsiteY18" fmla="*/ 0 h 13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546" h="1399684">
                  <a:moveTo>
                    <a:pt x="32284" y="0"/>
                  </a:moveTo>
                  <a:lnTo>
                    <a:pt x="211783" y="79519"/>
                  </a:lnTo>
                  <a:lnTo>
                    <a:pt x="213720" y="76905"/>
                  </a:lnTo>
                  <a:lnTo>
                    <a:pt x="512765" y="178975"/>
                  </a:lnTo>
                  <a:cubicBezTo>
                    <a:pt x="512765" y="178975"/>
                    <a:pt x="561159" y="589745"/>
                    <a:pt x="562400" y="669409"/>
                  </a:cubicBezTo>
                  <a:cubicBezTo>
                    <a:pt x="566122" y="807577"/>
                    <a:pt x="497875" y="1371452"/>
                    <a:pt x="454445" y="1386389"/>
                  </a:cubicBezTo>
                  <a:cubicBezTo>
                    <a:pt x="335323" y="1432445"/>
                    <a:pt x="288171" y="1344067"/>
                    <a:pt x="288171" y="1344067"/>
                  </a:cubicBezTo>
                  <a:cubicBezTo>
                    <a:pt x="288171" y="1344067"/>
                    <a:pt x="311747" y="1051550"/>
                    <a:pt x="316710" y="929563"/>
                  </a:cubicBezTo>
                  <a:cubicBezTo>
                    <a:pt x="320433" y="843675"/>
                    <a:pt x="336564" y="715465"/>
                    <a:pt x="336564" y="715465"/>
                  </a:cubicBezTo>
                  <a:cubicBezTo>
                    <a:pt x="336564" y="715465"/>
                    <a:pt x="316846" y="681156"/>
                    <a:pt x="290105" y="631050"/>
                  </a:cubicBezTo>
                  <a:lnTo>
                    <a:pt x="266033" y="585042"/>
                  </a:lnTo>
                  <a:lnTo>
                    <a:pt x="265513" y="591045"/>
                  </a:lnTo>
                  <a:cubicBezTo>
                    <a:pt x="260449" y="653662"/>
                    <a:pt x="256724" y="705921"/>
                    <a:pt x="255793" y="733958"/>
                  </a:cubicBezTo>
                  <a:cubicBezTo>
                    <a:pt x="254551" y="847354"/>
                    <a:pt x="175082" y="1264801"/>
                    <a:pt x="175082" y="1264801"/>
                  </a:cubicBezTo>
                  <a:cubicBezTo>
                    <a:pt x="158939" y="1315891"/>
                    <a:pt x="121688" y="1344552"/>
                    <a:pt x="84436" y="1332091"/>
                  </a:cubicBezTo>
                  <a:cubicBezTo>
                    <a:pt x="39735" y="1317137"/>
                    <a:pt x="0" y="1308415"/>
                    <a:pt x="0" y="1271031"/>
                  </a:cubicBezTo>
                  <a:cubicBezTo>
                    <a:pt x="0" y="1213710"/>
                    <a:pt x="50910" y="650469"/>
                    <a:pt x="50910" y="650469"/>
                  </a:cubicBezTo>
                  <a:cubicBezTo>
                    <a:pt x="50910" y="650469"/>
                    <a:pt x="45943" y="504674"/>
                    <a:pt x="16142" y="346418"/>
                  </a:cubicBezTo>
                  <a:cubicBezTo>
                    <a:pt x="-14901" y="189409"/>
                    <a:pt x="32284" y="0"/>
                    <a:pt x="32284" y="0"/>
                  </a:cubicBezTo>
                  <a:close/>
                </a:path>
              </a:pathLst>
            </a:custGeom>
            <a:solidFill>
              <a:srgbClr val="2642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101" name="Freeform 117">
              <a:extLst>
                <a:ext uri="{FF2B5EF4-FFF2-40B4-BE49-F238E27FC236}">
                  <a16:creationId xmlns:a16="http://schemas.microsoft.com/office/drawing/2014/main" id="{31A81980-C9FD-E9EA-EC36-44DBB9D78533}"/>
                </a:ext>
              </a:extLst>
            </p:cNvPr>
            <p:cNvSpPr>
              <a:spLocks noChangeArrowheads="1"/>
            </p:cNvSpPr>
            <p:nvPr/>
          </p:nvSpPr>
          <p:spPr bwMode="auto">
            <a:xfrm>
              <a:off x="13747271" y="9846218"/>
              <a:ext cx="266033" cy="1334991"/>
            </a:xfrm>
            <a:custGeom>
              <a:avLst/>
              <a:gdLst>
                <a:gd name="connsiteX0" fmla="*/ 32284 w 266033"/>
                <a:gd name="connsiteY0" fmla="*/ 0 h 1334991"/>
                <a:gd name="connsiteX1" fmla="*/ 211783 w 266033"/>
                <a:gd name="connsiteY1" fmla="*/ 79519 h 1334991"/>
                <a:gd name="connsiteX2" fmla="*/ 209639 w 266033"/>
                <a:gd name="connsiteY2" fmla="*/ 82412 h 1334991"/>
                <a:gd name="connsiteX3" fmla="*/ 156640 w 266033"/>
                <a:gd name="connsiteY3" fmla="*/ 334570 h 1334991"/>
                <a:gd name="connsiteX4" fmla="*/ 261493 w 266033"/>
                <a:gd name="connsiteY4" fmla="*/ 576364 h 1334991"/>
                <a:gd name="connsiteX5" fmla="*/ 266033 w 266033"/>
                <a:gd name="connsiteY5" fmla="*/ 585042 h 1334991"/>
                <a:gd name="connsiteX6" fmla="*/ 265513 w 266033"/>
                <a:gd name="connsiteY6" fmla="*/ 591045 h 1334991"/>
                <a:gd name="connsiteX7" fmla="*/ 255793 w 266033"/>
                <a:gd name="connsiteY7" fmla="*/ 733958 h 1334991"/>
                <a:gd name="connsiteX8" fmla="*/ 175082 w 266033"/>
                <a:gd name="connsiteY8" fmla="*/ 1264801 h 1334991"/>
                <a:gd name="connsiteX9" fmla="*/ 84436 w 266033"/>
                <a:gd name="connsiteY9" fmla="*/ 1332091 h 1334991"/>
                <a:gd name="connsiteX10" fmla="*/ 0 w 266033"/>
                <a:gd name="connsiteY10" fmla="*/ 1271031 h 1334991"/>
                <a:gd name="connsiteX11" fmla="*/ 50910 w 266033"/>
                <a:gd name="connsiteY11" fmla="*/ 650469 h 1334991"/>
                <a:gd name="connsiteX12" fmla="*/ 16142 w 266033"/>
                <a:gd name="connsiteY12" fmla="*/ 346418 h 1334991"/>
                <a:gd name="connsiteX13" fmla="*/ 32284 w 266033"/>
                <a:gd name="connsiteY13" fmla="*/ 0 h 133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033" h="1334991">
                  <a:moveTo>
                    <a:pt x="32284" y="0"/>
                  </a:moveTo>
                  <a:lnTo>
                    <a:pt x="211783" y="79519"/>
                  </a:lnTo>
                  <a:lnTo>
                    <a:pt x="209639" y="82412"/>
                  </a:lnTo>
                  <a:cubicBezTo>
                    <a:pt x="191656" y="107615"/>
                    <a:pt x="121896" y="215851"/>
                    <a:pt x="156640" y="334570"/>
                  </a:cubicBezTo>
                  <a:cubicBezTo>
                    <a:pt x="176494" y="403032"/>
                    <a:pt x="221475" y="498255"/>
                    <a:pt x="261493" y="576364"/>
                  </a:cubicBezTo>
                  <a:lnTo>
                    <a:pt x="266033" y="585042"/>
                  </a:lnTo>
                  <a:lnTo>
                    <a:pt x="265513" y="591045"/>
                  </a:lnTo>
                  <a:cubicBezTo>
                    <a:pt x="260449" y="653662"/>
                    <a:pt x="256724" y="705921"/>
                    <a:pt x="255793" y="733958"/>
                  </a:cubicBezTo>
                  <a:cubicBezTo>
                    <a:pt x="254551" y="847354"/>
                    <a:pt x="175082" y="1264801"/>
                    <a:pt x="175082" y="1264801"/>
                  </a:cubicBezTo>
                  <a:cubicBezTo>
                    <a:pt x="158939" y="1315891"/>
                    <a:pt x="121688" y="1344552"/>
                    <a:pt x="84436" y="1332091"/>
                  </a:cubicBezTo>
                  <a:cubicBezTo>
                    <a:pt x="39735" y="1317137"/>
                    <a:pt x="0" y="1308415"/>
                    <a:pt x="0" y="1271031"/>
                  </a:cubicBezTo>
                  <a:cubicBezTo>
                    <a:pt x="0" y="1213710"/>
                    <a:pt x="50910" y="650469"/>
                    <a:pt x="50910" y="650469"/>
                  </a:cubicBezTo>
                  <a:cubicBezTo>
                    <a:pt x="50910" y="650469"/>
                    <a:pt x="45943" y="504674"/>
                    <a:pt x="16142" y="346418"/>
                  </a:cubicBezTo>
                  <a:cubicBezTo>
                    <a:pt x="-14901" y="189409"/>
                    <a:pt x="32284" y="0"/>
                    <a:pt x="32284" y="0"/>
                  </a:cubicBezTo>
                  <a:close/>
                </a:path>
              </a:pathLst>
            </a:custGeom>
            <a:solidFill>
              <a:srgbClr val="000000">
                <a:alpha val="20000"/>
              </a:srgbClr>
            </a:solidFill>
            <a:ln>
              <a:noFill/>
            </a:ln>
            <a:effectLst/>
          </p:spPr>
          <p:txBody>
            <a:bodyPr wrap="square" anchor="ctr">
              <a:noAutofit/>
            </a:bodyPr>
            <a:lstStyle/>
            <a:p>
              <a:pPr defTabSz="914217"/>
              <a:endParaRPr lang="en-US" dirty="0">
                <a:solidFill>
                  <a:srgbClr val="747993"/>
                </a:solidFill>
                <a:latin typeface="Poppins" pitchFamily="2" charset="77"/>
              </a:endParaRPr>
            </a:p>
          </p:txBody>
        </p:sp>
        <p:sp>
          <p:nvSpPr>
            <p:cNvPr id="102" name="Freeform 131">
              <a:extLst>
                <a:ext uri="{FF2B5EF4-FFF2-40B4-BE49-F238E27FC236}">
                  <a16:creationId xmlns:a16="http://schemas.microsoft.com/office/drawing/2014/main" id="{B8300D0F-41BA-535C-3D42-A0B568748B05}"/>
                </a:ext>
              </a:extLst>
            </p:cNvPr>
            <p:cNvSpPr>
              <a:spLocks noChangeArrowheads="1"/>
            </p:cNvSpPr>
            <p:nvPr/>
          </p:nvSpPr>
          <p:spPr bwMode="auto">
            <a:xfrm>
              <a:off x="13677438" y="9313395"/>
              <a:ext cx="197750" cy="236199"/>
            </a:xfrm>
            <a:custGeom>
              <a:avLst/>
              <a:gdLst>
                <a:gd name="T0" fmla="*/ 4 w 160"/>
                <a:gd name="T1" fmla="*/ 0 h 188"/>
                <a:gd name="T2" fmla="*/ 4 w 160"/>
                <a:gd name="T3" fmla="*/ 0 h 188"/>
                <a:gd name="T4" fmla="*/ 46 w 160"/>
                <a:gd name="T5" fmla="*/ 186 h 188"/>
                <a:gd name="T6" fmla="*/ 46 w 160"/>
                <a:gd name="T7" fmla="*/ 186 h 188"/>
                <a:gd name="T8" fmla="*/ 159 w 160"/>
                <a:gd name="T9" fmla="*/ 143 h 188"/>
                <a:gd name="T10" fmla="*/ 153 w 160"/>
                <a:gd name="T11" fmla="*/ 81 h 188"/>
                <a:gd name="T12" fmla="*/ 109 w 160"/>
                <a:gd name="T13" fmla="*/ 87 h 188"/>
                <a:gd name="T14" fmla="*/ 110 w 160"/>
                <a:gd name="T15" fmla="*/ 17 h 188"/>
                <a:gd name="T16" fmla="*/ 4 w 16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88">
                  <a:moveTo>
                    <a:pt x="4" y="0"/>
                  </a:moveTo>
                  <a:lnTo>
                    <a:pt x="4" y="0"/>
                  </a:lnTo>
                  <a:cubicBezTo>
                    <a:pt x="4" y="0"/>
                    <a:pt x="0" y="185"/>
                    <a:pt x="46" y="186"/>
                  </a:cubicBezTo>
                  <a:lnTo>
                    <a:pt x="46" y="186"/>
                  </a:lnTo>
                  <a:cubicBezTo>
                    <a:pt x="91" y="187"/>
                    <a:pt x="159" y="143"/>
                    <a:pt x="159" y="143"/>
                  </a:cubicBezTo>
                  <a:lnTo>
                    <a:pt x="153" y="81"/>
                  </a:lnTo>
                  <a:lnTo>
                    <a:pt x="109" y="87"/>
                  </a:lnTo>
                  <a:lnTo>
                    <a:pt x="110" y="17"/>
                  </a:lnTo>
                  <a:lnTo>
                    <a:pt x="4" y="0"/>
                  </a:lnTo>
                </a:path>
              </a:pathLst>
            </a:custGeom>
            <a:solidFill>
              <a:srgbClr val="EEC0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03" name="Freeform 119">
              <a:extLst>
                <a:ext uri="{FF2B5EF4-FFF2-40B4-BE49-F238E27FC236}">
                  <a16:creationId xmlns:a16="http://schemas.microsoft.com/office/drawing/2014/main" id="{E94B852F-0810-BCDF-825D-26D7FD15DBF9}"/>
                </a:ext>
              </a:extLst>
            </p:cNvPr>
            <p:cNvSpPr>
              <a:spLocks noChangeArrowheads="1"/>
            </p:cNvSpPr>
            <p:nvPr/>
          </p:nvSpPr>
          <p:spPr bwMode="auto">
            <a:xfrm>
              <a:off x="13661024" y="8906910"/>
              <a:ext cx="784193" cy="1146957"/>
            </a:xfrm>
            <a:custGeom>
              <a:avLst/>
              <a:gdLst>
                <a:gd name="connsiteX0" fmla="*/ 207410 w 784193"/>
                <a:gd name="connsiteY0" fmla="*/ 0 h 1146957"/>
                <a:gd name="connsiteX1" fmla="*/ 207393 w 784193"/>
                <a:gd name="connsiteY1" fmla="*/ 1507 h 1146957"/>
                <a:gd name="connsiteX2" fmla="*/ 208127 w 784193"/>
                <a:gd name="connsiteY2" fmla="*/ 1742 h 1146957"/>
                <a:gd name="connsiteX3" fmla="*/ 550397 w 784193"/>
                <a:gd name="connsiteY3" fmla="*/ 149604 h 1146957"/>
                <a:gd name="connsiteX4" fmla="*/ 595312 w 784193"/>
                <a:gd name="connsiteY4" fmla="*/ 180289 h 1146957"/>
                <a:gd name="connsiteX5" fmla="*/ 605254 w 784193"/>
                <a:gd name="connsiteY5" fmla="*/ 182596 h 1146957"/>
                <a:gd name="connsiteX6" fmla="*/ 784193 w 784193"/>
                <a:gd name="connsiteY6" fmla="*/ 617188 h 1146957"/>
                <a:gd name="connsiteX7" fmla="*/ 613815 w 784193"/>
                <a:gd name="connsiteY7" fmla="*/ 701345 h 1146957"/>
                <a:gd name="connsiteX8" fmla="*/ 605314 w 784193"/>
                <a:gd name="connsiteY8" fmla="*/ 748281 h 1146957"/>
                <a:gd name="connsiteX9" fmla="*/ 597835 w 784193"/>
                <a:gd name="connsiteY9" fmla="*/ 1116206 h 1146957"/>
                <a:gd name="connsiteX10" fmla="*/ 120426 w 784193"/>
                <a:gd name="connsiteY10" fmla="*/ 937216 h 1146957"/>
                <a:gd name="connsiteX11" fmla="*/ 130943 w 784193"/>
                <a:gd name="connsiteY11" fmla="*/ 563329 h 1146957"/>
                <a:gd name="connsiteX12" fmla="*/ 123966 w 784193"/>
                <a:gd name="connsiteY12" fmla="*/ 494104 h 1146957"/>
                <a:gd name="connsiteX13" fmla="*/ 77456 w 784193"/>
                <a:gd name="connsiteY13" fmla="*/ 475601 h 1146957"/>
                <a:gd name="connsiteX14" fmla="*/ 2004 w 784193"/>
                <a:gd name="connsiteY14" fmla="*/ 428430 h 1146957"/>
                <a:gd name="connsiteX15" fmla="*/ 25947 w 784193"/>
                <a:gd name="connsiteY15" fmla="*/ 164398 h 1146957"/>
                <a:gd name="connsiteX16" fmla="*/ 183664 w 784193"/>
                <a:gd name="connsiteY16" fmla="*/ 2744 h 1146957"/>
                <a:gd name="connsiteX17" fmla="*/ 200352 w 784193"/>
                <a:gd name="connsiteY17" fmla="*/ 455 h 1146957"/>
                <a:gd name="connsiteX18" fmla="*/ 202694 w 784193"/>
                <a:gd name="connsiteY18" fmla="*/ 2 h 1146957"/>
                <a:gd name="connsiteX19" fmla="*/ 203408 w 784193"/>
                <a:gd name="connsiteY19" fmla="*/ 231 h 11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4193" h="1146957">
                  <a:moveTo>
                    <a:pt x="207410" y="0"/>
                  </a:moveTo>
                  <a:lnTo>
                    <a:pt x="207393" y="1507"/>
                  </a:lnTo>
                  <a:lnTo>
                    <a:pt x="208127" y="1742"/>
                  </a:lnTo>
                  <a:cubicBezTo>
                    <a:pt x="241348" y="12499"/>
                    <a:pt x="419965" y="72038"/>
                    <a:pt x="550397" y="149604"/>
                  </a:cubicBezTo>
                  <a:lnTo>
                    <a:pt x="595312" y="180289"/>
                  </a:lnTo>
                  <a:lnTo>
                    <a:pt x="605254" y="182596"/>
                  </a:lnTo>
                  <a:cubicBezTo>
                    <a:pt x="770428" y="261047"/>
                    <a:pt x="784193" y="617188"/>
                    <a:pt x="784193" y="617188"/>
                  </a:cubicBezTo>
                  <a:lnTo>
                    <a:pt x="613815" y="701345"/>
                  </a:lnTo>
                  <a:lnTo>
                    <a:pt x="605314" y="748281"/>
                  </a:lnTo>
                  <a:cubicBezTo>
                    <a:pt x="590356" y="918571"/>
                    <a:pt x="597835" y="1116206"/>
                    <a:pt x="597835" y="1116206"/>
                  </a:cubicBezTo>
                  <a:cubicBezTo>
                    <a:pt x="597835" y="1116206"/>
                    <a:pt x="89263" y="1256664"/>
                    <a:pt x="120426" y="937216"/>
                  </a:cubicBezTo>
                  <a:cubicBezTo>
                    <a:pt x="120426" y="937216"/>
                    <a:pt x="149173" y="809266"/>
                    <a:pt x="130943" y="563329"/>
                  </a:cubicBezTo>
                  <a:lnTo>
                    <a:pt x="123966" y="494104"/>
                  </a:lnTo>
                  <a:lnTo>
                    <a:pt x="77456" y="475601"/>
                  </a:lnTo>
                  <a:cubicBezTo>
                    <a:pt x="40439" y="457075"/>
                    <a:pt x="6415" y="434035"/>
                    <a:pt x="2004" y="428430"/>
                  </a:cubicBezTo>
                  <a:cubicBezTo>
                    <a:pt x="-5557" y="415976"/>
                    <a:pt x="9565" y="246596"/>
                    <a:pt x="25947" y="164398"/>
                  </a:cubicBezTo>
                  <a:cubicBezTo>
                    <a:pt x="50520" y="42033"/>
                    <a:pt x="140306" y="10742"/>
                    <a:pt x="183664" y="2744"/>
                  </a:cubicBezTo>
                  <a:lnTo>
                    <a:pt x="200352" y="455"/>
                  </a:lnTo>
                  <a:lnTo>
                    <a:pt x="202694" y="2"/>
                  </a:lnTo>
                  <a:lnTo>
                    <a:pt x="203408" y="231"/>
                  </a:lnTo>
                  <a:close/>
                </a:path>
              </a:pathLst>
            </a:custGeom>
            <a:solidFill>
              <a:srgbClr val="4267C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104" name="Freeform 120">
              <a:extLst>
                <a:ext uri="{FF2B5EF4-FFF2-40B4-BE49-F238E27FC236}">
                  <a16:creationId xmlns:a16="http://schemas.microsoft.com/office/drawing/2014/main" id="{50DEEE43-A5D7-C853-6020-2EE4590DE3C5}"/>
                </a:ext>
              </a:extLst>
            </p:cNvPr>
            <p:cNvSpPr>
              <a:spLocks noChangeArrowheads="1"/>
            </p:cNvSpPr>
            <p:nvPr/>
          </p:nvSpPr>
          <p:spPr bwMode="auto">
            <a:xfrm>
              <a:off x="14010538" y="8835500"/>
              <a:ext cx="187486" cy="195316"/>
            </a:xfrm>
            <a:custGeom>
              <a:avLst/>
              <a:gdLst>
                <a:gd name="connsiteX0" fmla="*/ 33542 w 187486"/>
                <a:gd name="connsiteY0" fmla="*/ 0 h 195316"/>
                <a:gd name="connsiteX1" fmla="*/ 187486 w 187486"/>
                <a:gd name="connsiteY1" fmla="*/ 56118 h 195316"/>
                <a:gd name="connsiteX2" fmla="*/ 152823 w 187486"/>
                <a:gd name="connsiteY2" fmla="*/ 195316 h 195316"/>
                <a:gd name="connsiteX3" fmla="*/ 95624 w 187486"/>
                <a:gd name="connsiteY3" fmla="*/ 166035 h 195316"/>
                <a:gd name="connsiteX4" fmla="*/ 6470 w 187486"/>
                <a:gd name="connsiteY4" fmla="*/ 127325 h 195316"/>
                <a:gd name="connsiteX5" fmla="*/ 0 w 187486"/>
                <a:gd name="connsiteY5" fmla="*/ 124836 h 19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86" h="195316">
                  <a:moveTo>
                    <a:pt x="33542" y="0"/>
                  </a:moveTo>
                  <a:lnTo>
                    <a:pt x="187486" y="56118"/>
                  </a:lnTo>
                  <a:lnTo>
                    <a:pt x="152823" y="195316"/>
                  </a:lnTo>
                  <a:lnTo>
                    <a:pt x="95624" y="166035"/>
                  </a:lnTo>
                  <a:cubicBezTo>
                    <a:pt x="65241" y="151857"/>
                    <a:pt x="34896" y="138854"/>
                    <a:pt x="6470" y="127325"/>
                  </a:cubicBezTo>
                  <a:lnTo>
                    <a:pt x="0" y="124836"/>
                  </a:lnTo>
                  <a:close/>
                </a:path>
              </a:pathLst>
            </a:custGeom>
            <a:solidFill>
              <a:srgbClr val="EAAF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sp>
          <p:nvSpPr>
            <p:cNvPr id="105" name="Freeform 135">
              <a:extLst>
                <a:ext uri="{FF2B5EF4-FFF2-40B4-BE49-F238E27FC236}">
                  <a16:creationId xmlns:a16="http://schemas.microsoft.com/office/drawing/2014/main" id="{B5801524-9E1A-3EB6-5ACC-F0472E390336}"/>
                </a:ext>
              </a:extLst>
            </p:cNvPr>
            <p:cNvSpPr>
              <a:spLocks noChangeArrowheads="1"/>
            </p:cNvSpPr>
            <p:nvPr/>
          </p:nvSpPr>
          <p:spPr bwMode="auto">
            <a:xfrm>
              <a:off x="13963079" y="8483942"/>
              <a:ext cx="362541" cy="439443"/>
            </a:xfrm>
            <a:custGeom>
              <a:avLst/>
              <a:gdLst>
                <a:gd name="T0" fmla="*/ 153 w 293"/>
                <a:gd name="T1" fmla="*/ 336 h 354"/>
                <a:gd name="T2" fmla="*/ 153 w 293"/>
                <a:gd name="T3" fmla="*/ 336 h 354"/>
                <a:gd name="T4" fmla="*/ 248 w 293"/>
                <a:gd name="T5" fmla="*/ 342 h 354"/>
                <a:gd name="T6" fmla="*/ 248 w 293"/>
                <a:gd name="T7" fmla="*/ 342 h 354"/>
                <a:gd name="T8" fmla="*/ 269 w 293"/>
                <a:gd name="T9" fmla="*/ 232 h 354"/>
                <a:gd name="T10" fmla="*/ 269 w 293"/>
                <a:gd name="T11" fmla="*/ 232 h 354"/>
                <a:gd name="T12" fmla="*/ 290 w 293"/>
                <a:gd name="T13" fmla="*/ 212 h 354"/>
                <a:gd name="T14" fmla="*/ 290 w 293"/>
                <a:gd name="T15" fmla="*/ 212 h 354"/>
                <a:gd name="T16" fmla="*/ 268 w 293"/>
                <a:gd name="T17" fmla="*/ 153 h 354"/>
                <a:gd name="T18" fmla="*/ 265 w 293"/>
                <a:gd name="T19" fmla="*/ 106 h 354"/>
                <a:gd name="T20" fmla="*/ 265 w 293"/>
                <a:gd name="T21" fmla="*/ 106 h 354"/>
                <a:gd name="T22" fmla="*/ 234 w 293"/>
                <a:gd name="T23" fmla="*/ 59 h 354"/>
                <a:gd name="T24" fmla="*/ 234 w 293"/>
                <a:gd name="T25" fmla="*/ 59 h 354"/>
                <a:gd name="T26" fmla="*/ 57 w 293"/>
                <a:gd name="T27" fmla="*/ 71 h 354"/>
                <a:gd name="T28" fmla="*/ 57 w 293"/>
                <a:gd name="T29" fmla="*/ 71 h 354"/>
                <a:gd name="T30" fmla="*/ 66 w 293"/>
                <a:gd name="T31" fmla="*/ 295 h 354"/>
                <a:gd name="T32" fmla="*/ 153 w 293"/>
                <a:gd name="T33" fmla="*/ 33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54">
                  <a:moveTo>
                    <a:pt x="153" y="336"/>
                  </a:moveTo>
                  <a:lnTo>
                    <a:pt x="153" y="336"/>
                  </a:lnTo>
                  <a:cubicBezTo>
                    <a:pt x="153" y="336"/>
                    <a:pt x="227" y="353"/>
                    <a:pt x="248" y="342"/>
                  </a:cubicBezTo>
                  <a:lnTo>
                    <a:pt x="248" y="342"/>
                  </a:lnTo>
                  <a:cubicBezTo>
                    <a:pt x="268" y="331"/>
                    <a:pt x="269" y="232"/>
                    <a:pt x="269" y="232"/>
                  </a:cubicBezTo>
                  <a:lnTo>
                    <a:pt x="269" y="232"/>
                  </a:lnTo>
                  <a:cubicBezTo>
                    <a:pt x="269" y="232"/>
                    <a:pt x="288" y="222"/>
                    <a:pt x="290" y="212"/>
                  </a:cubicBezTo>
                  <a:lnTo>
                    <a:pt x="290" y="212"/>
                  </a:lnTo>
                  <a:cubicBezTo>
                    <a:pt x="292" y="202"/>
                    <a:pt x="268" y="153"/>
                    <a:pt x="268" y="153"/>
                  </a:cubicBezTo>
                  <a:lnTo>
                    <a:pt x="265" y="106"/>
                  </a:lnTo>
                  <a:lnTo>
                    <a:pt x="265" y="106"/>
                  </a:lnTo>
                  <a:cubicBezTo>
                    <a:pt x="263" y="87"/>
                    <a:pt x="252" y="68"/>
                    <a:pt x="234" y="59"/>
                  </a:cubicBezTo>
                  <a:lnTo>
                    <a:pt x="234" y="59"/>
                  </a:lnTo>
                  <a:cubicBezTo>
                    <a:pt x="188" y="35"/>
                    <a:pt x="98" y="0"/>
                    <a:pt x="57" y="71"/>
                  </a:cubicBezTo>
                  <a:lnTo>
                    <a:pt x="57" y="71"/>
                  </a:lnTo>
                  <a:cubicBezTo>
                    <a:pt x="0" y="169"/>
                    <a:pt x="66" y="295"/>
                    <a:pt x="66" y="295"/>
                  </a:cubicBezTo>
                  <a:lnTo>
                    <a:pt x="153" y="336"/>
                  </a:lnTo>
                </a:path>
              </a:pathLst>
            </a:custGeom>
            <a:solidFill>
              <a:srgbClr val="EEC0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06" name="Freeform 136">
              <a:extLst>
                <a:ext uri="{FF2B5EF4-FFF2-40B4-BE49-F238E27FC236}">
                  <a16:creationId xmlns:a16="http://schemas.microsoft.com/office/drawing/2014/main" id="{82CC2207-1CFD-B049-BF0C-D57B88AC358C}"/>
                </a:ext>
              </a:extLst>
            </p:cNvPr>
            <p:cNvSpPr>
              <a:spLocks noChangeArrowheads="1"/>
            </p:cNvSpPr>
            <p:nvPr/>
          </p:nvSpPr>
          <p:spPr bwMode="auto">
            <a:xfrm>
              <a:off x="13891668" y="8439999"/>
              <a:ext cx="472402" cy="483389"/>
            </a:xfrm>
            <a:custGeom>
              <a:avLst/>
              <a:gdLst>
                <a:gd name="T0" fmla="*/ 73 w 380"/>
                <a:gd name="T1" fmla="*/ 306 h 386"/>
                <a:gd name="T2" fmla="*/ 73 w 380"/>
                <a:gd name="T3" fmla="*/ 306 h 386"/>
                <a:gd name="T4" fmla="*/ 115 w 380"/>
                <a:gd name="T5" fmla="*/ 348 h 386"/>
                <a:gd name="T6" fmla="*/ 115 w 380"/>
                <a:gd name="T7" fmla="*/ 348 h 386"/>
                <a:gd name="T8" fmla="*/ 152 w 380"/>
                <a:gd name="T9" fmla="*/ 363 h 386"/>
                <a:gd name="T10" fmla="*/ 152 w 380"/>
                <a:gd name="T11" fmla="*/ 363 h 386"/>
                <a:gd name="T12" fmla="*/ 219 w 380"/>
                <a:gd name="T13" fmla="*/ 287 h 386"/>
                <a:gd name="T14" fmla="*/ 219 w 380"/>
                <a:gd name="T15" fmla="*/ 287 h 386"/>
                <a:gd name="T16" fmla="*/ 209 w 380"/>
                <a:gd name="T17" fmla="*/ 255 h 386"/>
                <a:gd name="T18" fmla="*/ 209 w 380"/>
                <a:gd name="T19" fmla="*/ 255 h 386"/>
                <a:gd name="T20" fmla="*/ 187 w 380"/>
                <a:gd name="T21" fmla="*/ 195 h 386"/>
                <a:gd name="T22" fmla="*/ 187 w 380"/>
                <a:gd name="T23" fmla="*/ 195 h 386"/>
                <a:gd name="T24" fmla="*/ 228 w 380"/>
                <a:gd name="T25" fmla="*/ 216 h 386"/>
                <a:gd name="T26" fmla="*/ 228 w 380"/>
                <a:gd name="T27" fmla="*/ 216 h 386"/>
                <a:gd name="T28" fmla="*/ 267 w 380"/>
                <a:gd name="T29" fmla="*/ 180 h 386"/>
                <a:gd name="T30" fmla="*/ 267 w 380"/>
                <a:gd name="T31" fmla="*/ 180 h 386"/>
                <a:gd name="T32" fmla="*/ 356 w 380"/>
                <a:gd name="T33" fmla="*/ 111 h 386"/>
                <a:gd name="T34" fmla="*/ 356 w 380"/>
                <a:gd name="T35" fmla="*/ 111 h 386"/>
                <a:gd name="T36" fmla="*/ 323 w 380"/>
                <a:gd name="T37" fmla="*/ 17 h 386"/>
                <a:gd name="T38" fmla="*/ 323 w 380"/>
                <a:gd name="T39" fmla="*/ 17 h 386"/>
                <a:gd name="T40" fmla="*/ 210 w 380"/>
                <a:gd name="T41" fmla="*/ 32 h 386"/>
                <a:gd name="T42" fmla="*/ 210 w 380"/>
                <a:gd name="T43" fmla="*/ 32 h 386"/>
                <a:gd name="T44" fmla="*/ 80 w 380"/>
                <a:gd name="T45" fmla="*/ 27 h 386"/>
                <a:gd name="T46" fmla="*/ 80 w 380"/>
                <a:gd name="T47" fmla="*/ 27 h 386"/>
                <a:gd name="T48" fmla="*/ 32 w 380"/>
                <a:gd name="T49" fmla="*/ 161 h 386"/>
                <a:gd name="T50" fmla="*/ 32 w 380"/>
                <a:gd name="T51" fmla="*/ 161 h 386"/>
                <a:gd name="T52" fmla="*/ 73 w 380"/>
                <a:gd name="T53" fmla="*/ 30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0" h="386">
                  <a:moveTo>
                    <a:pt x="73" y="306"/>
                  </a:moveTo>
                  <a:lnTo>
                    <a:pt x="73" y="306"/>
                  </a:lnTo>
                  <a:cubicBezTo>
                    <a:pt x="77" y="327"/>
                    <a:pt x="94" y="344"/>
                    <a:pt x="115" y="348"/>
                  </a:cubicBezTo>
                  <a:lnTo>
                    <a:pt x="115" y="348"/>
                  </a:lnTo>
                  <a:cubicBezTo>
                    <a:pt x="125" y="350"/>
                    <a:pt x="137" y="354"/>
                    <a:pt x="152" y="363"/>
                  </a:cubicBezTo>
                  <a:lnTo>
                    <a:pt x="152" y="363"/>
                  </a:lnTo>
                  <a:cubicBezTo>
                    <a:pt x="186" y="385"/>
                    <a:pt x="209" y="322"/>
                    <a:pt x="219" y="287"/>
                  </a:cubicBezTo>
                  <a:lnTo>
                    <a:pt x="219" y="287"/>
                  </a:lnTo>
                  <a:cubicBezTo>
                    <a:pt x="222" y="276"/>
                    <a:pt x="218" y="263"/>
                    <a:pt x="209" y="255"/>
                  </a:cubicBezTo>
                  <a:lnTo>
                    <a:pt x="209" y="255"/>
                  </a:lnTo>
                  <a:cubicBezTo>
                    <a:pt x="191" y="240"/>
                    <a:pt x="166" y="224"/>
                    <a:pt x="187" y="195"/>
                  </a:cubicBezTo>
                  <a:lnTo>
                    <a:pt x="187" y="195"/>
                  </a:lnTo>
                  <a:cubicBezTo>
                    <a:pt x="216" y="153"/>
                    <a:pt x="229" y="185"/>
                    <a:pt x="228" y="216"/>
                  </a:cubicBezTo>
                  <a:lnTo>
                    <a:pt x="228" y="216"/>
                  </a:lnTo>
                  <a:cubicBezTo>
                    <a:pt x="227" y="239"/>
                    <a:pt x="268" y="232"/>
                    <a:pt x="267" y="180"/>
                  </a:cubicBezTo>
                  <a:lnTo>
                    <a:pt x="267" y="180"/>
                  </a:lnTo>
                  <a:cubicBezTo>
                    <a:pt x="265" y="142"/>
                    <a:pt x="318" y="166"/>
                    <a:pt x="356" y="111"/>
                  </a:cubicBezTo>
                  <a:lnTo>
                    <a:pt x="356" y="111"/>
                  </a:lnTo>
                  <a:cubicBezTo>
                    <a:pt x="379" y="77"/>
                    <a:pt x="370" y="40"/>
                    <a:pt x="323" y="17"/>
                  </a:cubicBezTo>
                  <a:lnTo>
                    <a:pt x="323" y="17"/>
                  </a:lnTo>
                  <a:cubicBezTo>
                    <a:pt x="298" y="4"/>
                    <a:pt x="258" y="0"/>
                    <a:pt x="210" y="32"/>
                  </a:cubicBezTo>
                  <a:lnTo>
                    <a:pt x="210" y="32"/>
                  </a:lnTo>
                  <a:cubicBezTo>
                    <a:pt x="162" y="64"/>
                    <a:pt x="150" y="11"/>
                    <a:pt x="80" y="27"/>
                  </a:cubicBezTo>
                  <a:lnTo>
                    <a:pt x="80" y="27"/>
                  </a:lnTo>
                  <a:cubicBezTo>
                    <a:pt x="44" y="35"/>
                    <a:pt x="0" y="72"/>
                    <a:pt x="32" y="161"/>
                  </a:cubicBezTo>
                  <a:lnTo>
                    <a:pt x="32" y="161"/>
                  </a:lnTo>
                  <a:cubicBezTo>
                    <a:pt x="51" y="213"/>
                    <a:pt x="65" y="268"/>
                    <a:pt x="73" y="306"/>
                  </a:cubicBezTo>
                </a:path>
              </a:pathLst>
            </a:custGeom>
            <a:solidFill>
              <a:schemeClr val="tx1">
                <a:lumMod val="75000"/>
                <a:lumOff val="2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Poppins" pitchFamily="2" charset="77"/>
              </a:endParaRPr>
            </a:p>
          </p:txBody>
        </p:sp>
        <p:sp>
          <p:nvSpPr>
            <p:cNvPr id="109" name="Freeform 125">
              <a:extLst>
                <a:ext uri="{FF2B5EF4-FFF2-40B4-BE49-F238E27FC236}">
                  <a16:creationId xmlns:a16="http://schemas.microsoft.com/office/drawing/2014/main" id="{1BD58097-5047-1EDC-0178-6FD7431982F3}"/>
                </a:ext>
              </a:extLst>
            </p:cNvPr>
            <p:cNvSpPr>
              <a:spLocks noChangeArrowheads="1"/>
            </p:cNvSpPr>
            <p:nvPr/>
          </p:nvSpPr>
          <p:spPr bwMode="auto">
            <a:xfrm>
              <a:off x="13661025" y="8906910"/>
              <a:ext cx="616208" cy="773276"/>
            </a:xfrm>
            <a:custGeom>
              <a:avLst/>
              <a:gdLst>
                <a:gd name="connsiteX0" fmla="*/ 525468 w 616208"/>
                <a:gd name="connsiteY0" fmla="*/ 194244 h 773276"/>
                <a:gd name="connsiteX1" fmla="*/ 512189 w 616208"/>
                <a:gd name="connsiteY1" fmla="*/ 218648 h 773276"/>
                <a:gd name="connsiteX2" fmla="*/ 515158 w 616208"/>
                <a:gd name="connsiteY2" fmla="*/ 411722 h 773276"/>
                <a:gd name="connsiteX3" fmla="*/ 612761 w 616208"/>
                <a:gd name="connsiteY3" fmla="*/ 701865 h 773276"/>
                <a:gd name="connsiteX4" fmla="*/ 616208 w 616208"/>
                <a:gd name="connsiteY4" fmla="*/ 700162 h 773276"/>
                <a:gd name="connsiteX5" fmla="*/ 608414 w 616208"/>
                <a:gd name="connsiteY5" fmla="*/ 745972 h 773276"/>
                <a:gd name="connsiteX6" fmla="*/ 605917 w 616208"/>
                <a:gd name="connsiteY6" fmla="*/ 773276 h 773276"/>
                <a:gd name="connsiteX7" fmla="*/ 522675 w 616208"/>
                <a:gd name="connsiteY7" fmla="*/ 195590 h 773276"/>
                <a:gd name="connsiteX8" fmla="*/ 200351 w 616208"/>
                <a:gd name="connsiteY8" fmla="*/ 455 h 773276"/>
                <a:gd name="connsiteX9" fmla="*/ 196193 w 616208"/>
                <a:gd name="connsiteY9" fmla="*/ 1260 h 773276"/>
                <a:gd name="connsiteX10" fmla="*/ 94248 w 616208"/>
                <a:gd name="connsiteY10" fmla="*/ 278432 h 773276"/>
                <a:gd name="connsiteX11" fmla="*/ 117561 w 616208"/>
                <a:gd name="connsiteY11" fmla="*/ 430574 h 773276"/>
                <a:gd name="connsiteX12" fmla="*/ 123965 w 616208"/>
                <a:gd name="connsiteY12" fmla="*/ 494104 h 773276"/>
                <a:gd name="connsiteX13" fmla="*/ 77455 w 616208"/>
                <a:gd name="connsiteY13" fmla="*/ 475601 h 773276"/>
                <a:gd name="connsiteX14" fmla="*/ 2003 w 616208"/>
                <a:gd name="connsiteY14" fmla="*/ 428430 h 773276"/>
                <a:gd name="connsiteX15" fmla="*/ 25946 w 616208"/>
                <a:gd name="connsiteY15" fmla="*/ 164398 h 773276"/>
                <a:gd name="connsiteX16" fmla="*/ 183663 w 616208"/>
                <a:gd name="connsiteY16" fmla="*/ 2744 h 773276"/>
                <a:gd name="connsiteX17" fmla="*/ 207409 w 616208"/>
                <a:gd name="connsiteY17" fmla="*/ 0 h 773276"/>
                <a:gd name="connsiteX18" fmla="*/ 207392 w 616208"/>
                <a:gd name="connsiteY18" fmla="*/ 1507 h 773276"/>
                <a:gd name="connsiteX19" fmla="*/ 203407 w 616208"/>
                <a:gd name="connsiteY19" fmla="*/ 231 h 77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6208" h="773276">
                  <a:moveTo>
                    <a:pt x="525468" y="194244"/>
                  </a:moveTo>
                  <a:lnTo>
                    <a:pt x="512189" y="218648"/>
                  </a:lnTo>
                  <a:cubicBezTo>
                    <a:pt x="491794" y="283695"/>
                    <a:pt x="512030" y="395378"/>
                    <a:pt x="515158" y="411722"/>
                  </a:cubicBezTo>
                  <a:cubicBezTo>
                    <a:pt x="521414" y="444098"/>
                    <a:pt x="547692" y="552435"/>
                    <a:pt x="612761" y="701865"/>
                  </a:cubicBezTo>
                  <a:lnTo>
                    <a:pt x="616208" y="700162"/>
                  </a:lnTo>
                  <a:lnTo>
                    <a:pt x="608414" y="745972"/>
                  </a:lnTo>
                  <a:cubicBezTo>
                    <a:pt x="607166" y="754659"/>
                    <a:pt x="605917" y="764588"/>
                    <a:pt x="605917" y="773276"/>
                  </a:cubicBezTo>
                  <a:cubicBezTo>
                    <a:pt x="440970" y="470291"/>
                    <a:pt x="468143" y="248073"/>
                    <a:pt x="522675" y="195590"/>
                  </a:cubicBezTo>
                  <a:close/>
                  <a:moveTo>
                    <a:pt x="200351" y="455"/>
                  </a:moveTo>
                  <a:lnTo>
                    <a:pt x="196193" y="1260"/>
                  </a:lnTo>
                  <a:cubicBezTo>
                    <a:pt x="167460" y="8159"/>
                    <a:pt x="54983" y="50033"/>
                    <a:pt x="94248" y="278432"/>
                  </a:cubicBezTo>
                  <a:cubicBezTo>
                    <a:pt x="103908" y="332347"/>
                    <a:pt x="111563" y="383076"/>
                    <a:pt x="117561" y="430574"/>
                  </a:cubicBezTo>
                  <a:lnTo>
                    <a:pt x="123965" y="494104"/>
                  </a:lnTo>
                  <a:lnTo>
                    <a:pt x="77455" y="475601"/>
                  </a:lnTo>
                  <a:cubicBezTo>
                    <a:pt x="40438" y="457075"/>
                    <a:pt x="6414" y="434035"/>
                    <a:pt x="2003" y="428430"/>
                  </a:cubicBezTo>
                  <a:cubicBezTo>
                    <a:pt x="-5558" y="415976"/>
                    <a:pt x="9564" y="246596"/>
                    <a:pt x="25946" y="164398"/>
                  </a:cubicBezTo>
                  <a:cubicBezTo>
                    <a:pt x="50519" y="42033"/>
                    <a:pt x="140305" y="10742"/>
                    <a:pt x="183663" y="2744"/>
                  </a:cubicBezTo>
                  <a:close/>
                  <a:moveTo>
                    <a:pt x="207409" y="0"/>
                  </a:moveTo>
                  <a:lnTo>
                    <a:pt x="207392" y="1507"/>
                  </a:lnTo>
                  <a:lnTo>
                    <a:pt x="203407" y="231"/>
                  </a:lnTo>
                  <a:close/>
                </a:path>
              </a:pathLst>
            </a:custGeom>
            <a:solidFill>
              <a:srgbClr val="264285">
                <a:alpha val="50000"/>
              </a:srgbClr>
            </a:solidFill>
            <a:ln>
              <a:noFill/>
            </a:ln>
            <a:effectLst/>
          </p:spPr>
          <p:txBody>
            <a:bodyPr wrap="square" anchor="ctr">
              <a:noAutofit/>
            </a:bodyPr>
            <a:lstStyle/>
            <a:p>
              <a:pPr defTabSz="914217"/>
              <a:endParaRPr lang="en-US" dirty="0">
                <a:solidFill>
                  <a:srgbClr val="747993"/>
                </a:solidFill>
                <a:latin typeface="Poppins" pitchFamily="2" charset="77"/>
              </a:endParaRPr>
            </a:p>
          </p:txBody>
        </p:sp>
        <p:sp>
          <p:nvSpPr>
            <p:cNvPr id="110" name="Freeform 126">
              <a:extLst>
                <a:ext uri="{FF2B5EF4-FFF2-40B4-BE49-F238E27FC236}">
                  <a16:creationId xmlns:a16="http://schemas.microsoft.com/office/drawing/2014/main" id="{AE2B23EB-39B1-380E-36C7-CFCE474E8DAE}"/>
                </a:ext>
              </a:extLst>
            </p:cNvPr>
            <p:cNvSpPr>
              <a:spLocks noChangeArrowheads="1"/>
            </p:cNvSpPr>
            <p:nvPr/>
          </p:nvSpPr>
          <p:spPr bwMode="auto">
            <a:xfrm>
              <a:off x="14299660" y="9406775"/>
              <a:ext cx="530072" cy="361675"/>
            </a:xfrm>
            <a:custGeom>
              <a:avLst/>
              <a:gdLst>
                <a:gd name="connsiteX0" fmla="*/ 472618 w 530072"/>
                <a:gd name="connsiteY0" fmla="*/ 0 h 361675"/>
                <a:gd name="connsiteX1" fmla="*/ 513835 w 530072"/>
                <a:gd name="connsiteY1" fmla="*/ 11208 h 361675"/>
                <a:gd name="connsiteX2" fmla="*/ 530072 w 530072"/>
                <a:gd name="connsiteY2" fmla="*/ 39850 h 361675"/>
                <a:gd name="connsiteX3" fmla="*/ 518831 w 530072"/>
                <a:gd name="connsiteY3" fmla="*/ 115815 h 361675"/>
                <a:gd name="connsiteX4" fmla="*/ 468871 w 530072"/>
                <a:gd name="connsiteY4" fmla="*/ 129514 h 361675"/>
                <a:gd name="connsiteX5" fmla="*/ 189095 w 530072"/>
                <a:gd name="connsiteY5" fmla="*/ 356162 h 361675"/>
                <a:gd name="connsiteX6" fmla="*/ 6604 w 530072"/>
                <a:gd name="connsiteY6" fmla="*/ 205731 h 361675"/>
                <a:gd name="connsiteX7" fmla="*/ 0 w 530072"/>
                <a:gd name="connsiteY7" fmla="*/ 189221 h 361675"/>
                <a:gd name="connsiteX8" fmla="*/ 123271 w 530072"/>
                <a:gd name="connsiteY8" fmla="*/ 128332 h 361675"/>
                <a:gd name="connsiteX9" fmla="*/ 157870 w 530072"/>
                <a:gd name="connsiteY9" fmla="*/ 224158 h 361675"/>
                <a:gd name="connsiteX10" fmla="*/ 407670 w 530072"/>
                <a:gd name="connsiteY10" fmla="*/ 90909 h 361675"/>
                <a:gd name="connsiteX11" fmla="*/ 405172 w 530072"/>
                <a:gd name="connsiteY11" fmla="*/ 56040 h 361675"/>
                <a:gd name="connsiteX12" fmla="*/ 423907 w 530072"/>
                <a:gd name="connsiteY12" fmla="*/ 23661 h 361675"/>
                <a:gd name="connsiteX13" fmla="*/ 425156 w 530072"/>
                <a:gd name="connsiteY13" fmla="*/ 27397 h 361675"/>
                <a:gd name="connsiteX14" fmla="*/ 445140 w 530072"/>
                <a:gd name="connsiteY14" fmla="*/ 36114 h 361675"/>
                <a:gd name="connsiteX15" fmla="*/ 453883 w 530072"/>
                <a:gd name="connsiteY15" fmla="*/ 22416 h 361675"/>
                <a:gd name="connsiteX16" fmla="*/ 451385 w 530072"/>
                <a:gd name="connsiteY16" fmla="*/ 7472 h 36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072" h="361675">
                  <a:moveTo>
                    <a:pt x="472618" y="0"/>
                  </a:moveTo>
                  <a:lnTo>
                    <a:pt x="513835" y="11208"/>
                  </a:lnTo>
                  <a:lnTo>
                    <a:pt x="530072" y="39850"/>
                  </a:lnTo>
                  <a:cubicBezTo>
                    <a:pt x="527574" y="63511"/>
                    <a:pt x="522578" y="114570"/>
                    <a:pt x="518831" y="115815"/>
                  </a:cubicBezTo>
                  <a:cubicBezTo>
                    <a:pt x="516333" y="118306"/>
                    <a:pt x="468871" y="129514"/>
                    <a:pt x="468871" y="129514"/>
                  </a:cubicBezTo>
                  <a:cubicBezTo>
                    <a:pt x="468871" y="129514"/>
                    <a:pt x="310248" y="313821"/>
                    <a:pt x="189095" y="356162"/>
                  </a:cubicBezTo>
                  <a:cubicBezTo>
                    <a:pt x="98230" y="388852"/>
                    <a:pt x="33360" y="268134"/>
                    <a:pt x="6604" y="205731"/>
                  </a:cubicBezTo>
                  <a:lnTo>
                    <a:pt x="0" y="189221"/>
                  </a:lnTo>
                  <a:lnTo>
                    <a:pt x="123271" y="128332"/>
                  </a:lnTo>
                  <a:lnTo>
                    <a:pt x="157870" y="224158"/>
                  </a:lnTo>
                  <a:lnTo>
                    <a:pt x="407670" y="90909"/>
                  </a:lnTo>
                  <a:cubicBezTo>
                    <a:pt x="407670" y="90909"/>
                    <a:pt x="405172" y="63511"/>
                    <a:pt x="405172" y="56040"/>
                  </a:cubicBezTo>
                  <a:cubicBezTo>
                    <a:pt x="406421" y="27397"/>
                    <a:pt x="423907" y="23661"/>
                    <a:pt x="423907" y="23661"/>
                  </a:cubicBezTo>
                  <a:lnTo>
                    <a:pt x="425156" y="27397"/>
                  </a:lnTo>
                  <a:cubicBezTo>
                    <a:pt x="427654" y="36114"/>
                    <a:pt x="437646" y="41096"/>
                    <a:pt x="445140" y="36114"/>
                  </a:cubicBezTo>
                  <a:cubicBezTo>
                    <a:pt x="451385" y="33624"/>
                    <a:pt x="453883" y="27397"/>
                    <a:pt x="453883" y="22416"/>
                  </a:cubicBezTo>
                  <a:lnTo>
                    <a:pt x="451385" y="7472"/>
                  </a:lnTo>
                  <a:close/>
                </a:path>
              </a:pathLst>
            </a:custGeom>
            <a:solidFill>
              <a:srgbClr val="EEC0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Poppins" pitchFamily="2" charset="77"/>
              </a:endParaRPr>
            </a:p>
          </p:txBody>
        </p:sp>
      </p:grpSp>
      <p:sp>
        <p:nvSpPr>
          <p:cNvPr id="126" name="Rectangle 94">
            <a:extLst>
              <a:ext uri="{FF2B5EF4-FFF2-40B4-BE49-F238E27FC236}">
                <a16:creationId xmlns:a16="http://schemas.microsoft.com/office/drawing/2014/main" id="{DB86A073-642D-324C-1805-F1AD68A83B8E}"/>
              </a:ext>
            </a:extLst>
          </p:cNvPr>
          <p:cNvSpPr>
            <a:spLocks noChangeArrowheads="1"/>
          </p:cNvSpPr>
          <p:nvPr/>
        </p:nvSpPr>
        <p:spPr bwMode="auto">
          <a:xfrm>
            <a:off x="627515" y="1463670"/>
            <a:ext cx="5509932" cy="1140122"/>
          </a:xfrm>
          <a:prstGeom prst="rect">
            <a:avLst/>
          </a:prstGeom>
          <a:solidFill>
            <a:srgbClr val="00698E"/>
          </a:solidFill>
          <a:ln>
            <a:noFill/>
          </a:ln>
        </p:spPr>
        <p:txBody>
          <a:bodyPr vert="horz" wrap="square" lIns="45720" tIns="22860" rIns="45720" bIns="22860" numCol="1" anchor="t" anchorCtr="0" compatLnSpc="1">
            <a:prstTxWarp prst="textNoShape">
              <a:avLst/>
            </a:prstTxWarp>
          </a:bodyPr>
          <a:lstStyle/>
          <a:p>
            <a:pPr defTabSz="914217"/>
            <a:endParaRPr lang="en-US" dirty="0">
              <a:solidFill>
                <a:srgbClr val="747A94"/>
              </a:solidFill>
              <a:latin typeface="Poppins" panose="00000500000000000000" pitchFamily="2" charset="0"/>
            </a:endParaRPr>
          </a:p>
        </p:txBody>
      </p:sp>
      <p:sp>
        <p:nvSpPr>
          <p:cNvPr id="137" name="Rectangle 95">
            <a:extLst>
              <a:ext uri="{FF2B5EF4-FFF2-40B4-BE49-F238E27FC236}">
                <a16:creationId xmlns:a16="http://schemas.microsoft.com/office/drawing/2014/main" id="{D1890A46-2ACD-A722-58C2-C626859BEAFB}"/>
              </a:ext>
            </a:extLst>
          </p:cNvPr>
          <p:cNvSpPr>
            <a:spLocks noChangeArrowheads="1"/>
          </p:cNvSpPr>
          <p:nvPr/>
        </p:nvSpPr>
        <p:spPr bwMode="auto">
          <a:xfrm>
            <a:off x="627515" y="2946394"/>
            <a:ext cx="5458368" cy="1181719"/>
          </a:xfrm>
          <a:prstGeom prst="rect">
            <a:avLst/>
          </a:prstGeom>
          <a:solidFill>
            <a:schemeClr val="bg2">
              <a:lumMod val="50000"/>
            </a:schemeClr>
          </a:solidFill>
          <a:ln>
            <a:noFill/>
          </a:ln>
        </p:spPr>
        <p:txBody>
          <a:bodyPr vert="horz" wrap="square" lIns="45720" tIns="22860" rIns="45720" bIns="22860" numCol="1" anchor="t" anchorCtr="0" compatLnSpc="1">
            <a:prstTxWarp prst="textNoShape">
              <a:avLst/>
            </a:prstTxWarp>
          </a:bodyPr>
          <a:lstStyle/>
          <a:p>
            <a:pPr defTabSz="914217"/>
            <a:endParaRPr lang="en-US" dirty="0">
              <a:solidFill>
                <a:srgbClr val="747A94"/>
              </a:solidFill>
              <a:latin typeface="Poppins" panose="00000500000000000000" pitchFamily="2" charset="0"/>
            </a:endParaRPr>
          </a:p>
        </p:txBody>
      </p:sp>
      <p:sp>
        <p:nvSpPr>
          <p:cNvPr id="138" name="Rectangle 96">
            <a:extLst>
              <a:ext uri="{FF2B5EF4-FFF2-40B4-BE49-F238E27FC236}">
                <a16:creationId xmlns:a16="http://schemas.microsoft.com/office/drawing/2014/main" id="{D80CF85D-7965-3BDC-5B20-6FC70EE2092D}"/>
              </a:ext>
            </a:extLst>
          </p:cNvPr>
          <p:cNvSpPr>
            <a:spLocks noChangeArrowheads="1"/>
          </p:cNvSpPr>
          <p:nvPr/>
        </p:nvSpPr>
        <p:spPr bwMode="auto">
          <a:xfrm>
            <a:off x="627515" y="4453727"/>
            <a:ext cx="5483839" cy="1181718"/>
          </a:xfrm>
          <a:prstGeom prst="rect">
            <a:avLst/>
          </a:prstGeom>
          <a:solidFill>
            <a:schemeClr val="tx2">
              <a:lumMod val="50000"/>
            </a:schemeClr>
          </a:solidFill>
          <a:ln>
            <a:noFill/>
          </a:ln>
        </p:spPr>
        <p:txBody>
          <a:bodyPr vert="horz" wrap="square" lIns="45720" tIns="22860" rIns="45720" bIns="22860" numCol="1" anchor="t" anchorCtr="0" compatLnSpc="1">
            <a:prstTxWarp prst="textNoShape">
              <a:avLst/>
            </a:prstTxWarp>
          </a:bodyPr>
          <a:lstStyle/>
          <a:p>
            <a:pPr defTabSz="914217"/>
            <a:endParaRPr lang="en-US" dirty="0">
              <a:solidFill>
                <a:srgbClr val="747A94"/>
              </a:solidFill>
              <a:latin typeface="Poppins" panose="00000500000000000000" pitchFamily="2" charset="0"/>
            </a:endParaRPr>
          </a:p>
        </p:txBody>
      </p:sp>
      <p:sp>
        <p:nvSpPr>
          <p:cNvPr id="143" name="Freeform 97">
            <a:extLst>
              <a:ext uri="{FF2B5EF4-FFF2-40B4-BE49-F238E27FC236}">
                <a16:creationId xmlns:a16="http://schemas.microsoft.com/office/drawing/2014/main" id="{4D879E22-FE4E-2BC0-3CE3-4D0B65AB809A}"/>
              </a:ext>
            </a:extLst>
          </p:cNvPr>
          <p:cNvSpPr>
            <a:spLocks/>
          </p:cNvSpPr>
          <p:nvPr/>
        </p:nvSpPr>
        <p:spPr bwMode="auto">
          <a:xfrm>
            <a:off x="179841" y="1550189"/>
            <a:ext cx="895350" cy="896144"/>
          </a:xfrm>
          <a:custGeom>
            <a:avLst/>
            <a:gdLst>
              <a:gd name="T0" fmla="*/ 0 w 2354"/>
              <a:gd name="T1" fmla="*/ 1177 h 2355"/>
              <a:gd name="T2" fmla="*/ 1177 w 2354"/>
              <a:gd name="T3" fmla="*/ 2355 h 2355"/>
              <a:gd name="T4" fmla="*/ 1177 w 2354"/>
              <a:gd name="T5" fmla="*/ 2355 h 2355"/>
              <a:gd name="T6" fmla="*/ 2354 w 2354"/>
              <a:gd name="T7" fmla="*/ 1177 h 2355"/>
              <a:gd name="T8" fmla="*/ 2354 w 2354"/>
              <a:gd name="T9" fmla="*/ 1177 h 2355"/>
              <a:gd name="T10" fmla="*/ 1177 w 2354"/>
              <a:gd name="T11" fmla="*/ 0 h 2355"/>
              <a:gd name="T12" fmla="*/ 1177 w 2354"/>
              <a:gd name="T13" fmla="*/ 0 h 2355"/>
              <a:gd name="T14" fmla="*/ 0 w 2354"/>
              <a:gd name="T15" fmla="*/ 1177 h 2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4" h="2355">
                <a:moveTo>
                  <a:pt x="0" y="1177"/>
                </a:moveTo>
                <a:cubicBezTo>
                  <a:pt x="0" y="1827"/>
                  <a:pt x="527" y="2355"/>
                  <a:pt x="1177" y="2355"/>
                </a:cubicBezTo>
                <a:lnTo>
                  <a:pt x="1177" y="2355"/>
                </a:lnTo>
                <a:cubicBezTo>
                  <a:pt x="1827" y="2355"/>
                  <a:pt x="2354" y="1827"/>
                  <a:pt x="2354" y="1177"/>
                </a:cubicBezTo>
                <a:lnTo>
                  <a:pt x="2354" y="1177"/>
                </a:lnTo>
                <a:cubicBezTo>
                  <a:pt x="2354" y="527"/>
                  <a:pt x="1827" y="0"/>
                  <a:pt x="1177" y="0"/>
                </a:cubicBezTo>
                <a:lnTo>
                  <a:pt x="1177" y="0"/>
                </a:lnTo>
                <a:cubicBezTo>
                  <a:pt x="527" y="0"/>
                  <a:pt x="0" y="527"/>
                  <a:pt x="0" y="1177"/>
                </a:cubicBezTo>
              </a:path>
            </a:pathLst>
          </a:custGeom>
          <a:gradFill>
            <a:gsLst>
              <a:gs pos="0">
                <a:srgbClr val="7C83A1"/>
              </a:gs>
              <a:gs pos="86000">
                <a:srgbClr val="BFBFBF"/>
              </a:gs>
            </a:gsLst>
            <a:lin ang="21594000" scaled="0"/>
          </a:gradFill>
          <a:ln>
            <a:noFill/>
          </a:ln>
        </p:spPr>
        <p:txBody>
          <a:bodyPr vert="horz" wrap="square" lIns="45720" tIns="22860" rIns="45720" bIns="22860" numCol="1" anchor="t" anchorCtr="0" compatLnSpc="1">
            <a:prstTxWarp prst="textNoShape">
              <a:avLst/>
            </a:prstTxWarp>
          </a:bodyPr>
          <a:lstStyle/>
          <a:p>
            <a:pPr defTabSz="914217"/>
            <a:endParaRPr lang="en-US" dirty="0">
              <a:solidFill>
                <a:srgbClr val="747A94"/>
              </a:solidFill>
              <a:latin typeface="Poppins" panose="00000500000000000000" pitchFamily="2" charset="0"/>
            </a:endParaRPr>
          </a:p>
        </p:txBody>
      </p:sp>
      <p:sp>
        <p:nvSpPr>
          <p:cNvPr id="144" name="Oval 98">
            <a:extLst>
              <a:ext uri="{FF2B5EF4-FFF2-40B4-BE49-F238E27FC236}">
                <a16:creationId xmlns:a16="http://schemas.microsoft.com/office/drawing/2014/main" id="{B91E9AA7-367D-2459-0AB4-2B5811552678}"/>
              </a:ext>
            </a:extLst>
          </p:cNvPr>
          <p:cNvSpPr>
            <a:spLocks noChangeArrowheads="1"/>
          </p:cNvSpPr>
          <p:nvPr/>
        </p:nvSpPr>
        <p:spPr bwMode="auto">
          <a:xfrm>
            <a:off x="227466" y="1598608"/>
            <a:ext cx="800100" cy="800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914217"/>
            <a:endParaRPr lang="en-US" dirty="0">
              <a:solidFill>
                <a:srgbClr val="747A94"/>
              </a:solidFill>
              <a:latin typeface="Poppins" panose="00000500000000000000" pitchFamily="2" charset="0"/>
            </a:endParaRPr>
          </a:p>
        </p:txBody>
      </p:sp>
      <p:sp>
        <p:nvSpPr>
          <p:cNvPr id="162" name="Freeform 99">
            <a:extLst>
              <a:ext uri="{FF2B5EF4-FFF2-40B4-BE49-F238E27FC236}">
                <a16:creationId xmlns:a16="http://schemas.microsoft.com/office/drawing/2014/main" id="{D6CB010A-3553-152E-C73A-964956BC455F}"/>
              </a:ext>
            </a:extLst>
          </p:cNvPr>
          <p:cNvSpPr>
            <a:spLocks/>
          </p:cNvSpPr>
          <p:nvPr/>
        </p:nvSpPr>
        <p:spPr bwMode="auto">
          <a:xfrm>
            <a:off x="179841" y="3080539"/>
            <a:ext cx="895350" cy="896144"/>
          </a:xfrm>
          <a:custGeom>
            <a:avLst/>
            <a:gdLst>
              <a:gd name="T0" fmla="*/ 0 w 2354"/>
              <a:gd name="T1" fmla="*/ 1177 h 2355"/>
              <a:gd name="T2" fmla="*/ 1177 w 2354"/>
              <a:gd name="T3" fmla="*/ 2355 h 2355"/>
              <a:gd name="T4" fmla="*/ 1177 w 2354"/>
              <a:gd name="T5" fmla="*/ 2355 h 2355"/>
              <a:gd name="T6" fmla="*/ 2354 w 2354"/>
              <a:gd name="T7" fmla="*/ 1177 h 2355"/>
              <a:gd name="T8" fmla="*/ 2354 w 2354"/>
              <a:gd name="T9" fmla="*/ 1177 h 2355"/>
              <a:gd name="T10" fmla="*/ 1177 w 2354"/>
              <a:gd name="T11" fmla="*/ 0 h 2355"/>
              <a:gd name="T12" fmla="*/ 1177 w 2354"/>
              <a:gd name="T13" fmla="*/ 0 h 2355"/>
              <a:gd name="T14" fmla="*/ 0 w 2354"/>
              <a:gd name="T15" fmla="*/ 1177 h 2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4" h="2355">
                <a:moveTo>
                  <a:pt x="0" y="1177"/>
                </a:moveTo>
                <a:cubicBezTo>
                  <a:pt x="0" y="1828"/>
                  <a:pt x="527" y="2355"/>
                  <a:pt x="1177" y="2355"/>
                </a:cubicBezTo>
                <a:lnTo>
                  <a:pt x="1177" y="2355"/>
                </a:lnTo>
                <a:cubicBezTo>
                  <a:pt x="1827" y="2355"/>
                  <a:pt x="2354" y="1828"/>
                  <a:pt x="2354" y="1177"/>
                </a:cubicBezTo>
                <a:lnTo>
                  <a:pt x="2354" y="1177"/>
                </a:lnTo>
                <a:cubicBezTo>
                  <a:pt x="2354" y="527"/>
                  <a:pt x="1827" y="0"/>
                  <a:pt x="1177" y="0"/>
                </a:cubicBezTo>
                <a:lnTo>
                  <a:pt x="1177" y="0"/>
                </a:lnTo>
                <a:cubicBezTo>
                  <a:pt x="527" y="0"/>
                  <a:pt x="0" y="527"/>
                  <a:pt x="0" y="1177"/>
                </a:cubicBezTo>
              </a:path>
            </a:pathLst>
          </a:custGeom>
          <a:gradFill>
            <a:gsLst>
              <a:gs pos="0">
                <a:srgbClr val="7C83A1"/>
              </a:gs>
              <a:gs pos="86000">
                <a:srgbClr val="BFBFBF"/>
              </a:gs>
            </a:gsLst>
            <a:lin ang="21594000" scaled="0"/>
          </a:gradFill>
          <a:ln>
            <a:noFill/>
          </a:ln>
        </p:spPr>
        <p:txBody>
          <a:bodyPr vert="horz" wrap="square" lIns="45720" tIns="22860" rIns="45720" bIns="22860" numCol="1" anchor="t" anchorCtr="0" compatLnSpc="1">
            <a:prstTxWarp prst="textNoShape">
              <a:avLst/>
            </a:prstTxWarp>
          </a:bodyPr>
          <a:lstStyle/>
          <a:p>
            <a:pPr defTabSz="914217"/>
            <a:endParaRPr lang="en-US" dirty="0">
              <a:solidFill>
                <a:srgbClr val="747A94"/>
              </a:solidFill>
              <a:latin typeface="Poppins" panose="00000500000000000000" pitchFamily="2" charset="0"/>
            </a:endParaRPr>
          </a:p>
        </p:txBody>
      </p:sp>
      <p:sp>
        <p:nvSpPr>
          <p:cNvPr id="176" name="Oval 100">
            <a:extLst>
              <a:ext uri="{FF2B5EF4-FFF2-40B4-BE49-F238E27FC236}">
                <a16:creationId xmlns:a16="http://schemas.microsoft.com/office/drawing/2014/main" id="{AE339ACD-2139-E416-827E-13A2996D3DAA}"/>
              </a:ext>
            </a:extLst>
          </p:cNvPr>
          <p:cNvSpPr>
            <a:spLocks noChangeArrowheads="1"/>
          </p:cNvSpPr>
          <p:nvPr/>
        </p:nvSpPr>
        <p:spPr bwMode="auto">
          <a:xfrm>
            <a:off x="227466" y="3128164"/>
            <a:ext cx="800100" cy="800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914217"/>
            <a:endParaRPr lang="en-US" dirty="0">
              <a:solidFill>
                <a:srgbClr val="747A94"/>
              </a:solidFill>
              <a:latin typeface="Poppins" panose="00000500000000000000" pitchFamily="2" charset="0"/>
            </a:endParaRPr>
          </a:p>
        </p:txBody>
      </p:sp>
      <p:sp>
        <p:nvSpPr>
          <p:cNvPr id="177" name="Freeform 101">
            <a:extLst>
              <a:ext uri="{FF2B5EF4-FFF2-40B4-BE49-F238E27FC236}">
                <a16:creationId xmlns:a16="http://schemas.microsoft.com/office/drawing/2014/main" id="{3EA3F4A5-5085-DD32-262D-4E7FE8F5B86A}"/>
              </a:ext>
            </a:extLst>
          </p:cNvPr>
          <p:cNvSpPr>
            <a:spLocks/>
          </p:cNvSpPr>
          <p:nvPr/>
        </p:nvSpPr>
        <p:spPr bwMode="auto">
          <a:xfrm>
            <a:off x="179841" y="4539452"/>
            <a:ext cx="895350" cy="896144"/>
          </a:xfrm>
          <a:custGeom>
            <a:avLst/>
            <a:gdLst>
              <a:gd name="T0" fmla="*/ 0 w 2354"/>
              <a:gd name="T1" fmla="*/ 1178 h 2355"/>
              <a:gd name="T2" fmla="*/ 1177 w 2354"/>
              <a:gd name="T3" fmla="*/ 2355 h 2355"/>
              <a:gd name="T4" fmla="*/ 1177 w 2354"/>
              <a:gd name="T5" fmla="*/ 2355 h 2355"/>
              <a:gd name="T6" fmla="*/ 2354 w 2354"/>
              <a:gd name="T7" fmla="*/ 1178 h 2355"/>
              <a:gd name="T8" fmla="*/ 2354 w 2354"/>
              <a:gd name="T9" fmla="*/ 1178 h 2355"/>
              <a:gd name="T10" fmla="*/ 1177 w 2354"/>
              <a:gd name="T11" fmla="*/ 0 h 2355"/>
              <a:gd name="T12" fmla="*/ 1177 w 2354"/>
              <a:gd name="T13" fmla="*/ 0 h 2355"/>
              <a:gd name="T14" fmla="*/ 0 w 2354"/>
              <a:gd name="T15" fmla="*/ 1178 h 2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4" h="2355">
                <a:moveTo>
                  <a:pt x="0" y="1178"/>
                </a:moveTo>
                <a:cubicBezTo>
                  <a:pt x="0" y="1828"/>
                  <a:pt x="527" y="2355"/>
                  <a:pt x="1177" y="2355"/>
                </a:cubicBezTo>
                <a:lnTo>
                  <a:pt x="1177" y="2355"/>
                </a:lnTo>
                <a:cubicBezTo>
                  <a:pt x="1827" y="2355"/>
                  <a:pt x="2354" y="1828"/>
                  <a:pt x="2354" y="1178"/>
                </a:cubicBezTo>
                <a:lnTo>
                  <a:pt x="2354" y="1178"/>
                </a:lnTo>
                <a:cubicBezTo>
                  <a:pt x="2354" y="528"/>
                  <a:pt x="1827" y="0"/>
                  <a:pt x="1177" y="0"/>
                </a:cubicBezTo>
                <a:lnTo>
                  <a:pt x="1177" y="0"/>
                </a:lnTo>
                <a:cubicBezTo>
                  <a:pt x="527" y="0"/>
                  <a:pt x="0" y="528"/>
                  <a:pt x="0" y="1178"/>
                </a:cubicBezTo>
              </a:path>
            </a:pathLst>
          </a:custGeom>
          <a:gradFill>
            <a:gsLst>
              <a:gs pos="0">
                <a:srgbClr val="7C83A1"/>
              </a:gs>
              <a:gs pos="86000">
                <a:srgbClr val="BFBFBF"/>
              </a:gs>
            </a:gsLst>
            <a:lin ang="21594000" scaled="0"/>
          </a:gradFill>
          <a:ln>
            <a:noFill/>
          </a:ln>
        </p:spPr>
        <p:txBody>
          <a:bodyPr vert="horz" wrap="square" lIns="45720" tIns="22860" rIns="45720" bIns="22860" numCol="1" anchor="t" anchorCtr="0" compatLnSpc="1">
            <a:prstTxWarp prst="textNoShape">
              <a:avLst/>
            </a:prstTxWarp>
          </a:bodyPr>
          <a:lstStyle/>
          <a:p>
            <a:pPr defTabSz="914217"/>
            <a:endParaRPr lang="en-US" dirty="0">
              <a:solidFill>
                <a:srgbClr val="747A94"/>
              </a:solidFill>
              <a:latin typeface="Poppins" panose="00000500000000000000" pitchFamily="2" charset="0"/>
            </a:endParaRPr>
          </a:p>
        </p:txBody>
      </p:sp>
      <p:sp>
        <p:nvSpPr>
          <p:cNvPr id="229" name="Oval 102">
            <a:extLst>
              <a:ext uri="{FF2B5EF4-FFF2-40B4-BE49-F238E27FC236}">
                <a16:creationId xmlns:a16="http://schemas.microsoft.com/office/drawing/2014/main" id="{5F3EA750-EF36-2A67-6E8F-0EA8A6A1F95B}"/>
              </a:ext>
            </a:extLst>
          </p:cNvPr>
          <p:cNvSpPr>
            <a:spLocks noChangeArrowheads="1"/>
          </p:cNvSpPr>
          <p:nvPr/>
        </p:nvSpPr>
        <p:spPr bwMode="auto">
          <a:xfrm>
            <a:off x="227466" y="4587077"/>
            <a:ext cx="800100" cy="8008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914217"/>
            <a:endParaRPr lang="en-US" dirty="0">
              <a:solidFill>
                <a:srgbClr val="747A94"/>
              </a:solidFill>
              <a:latin typeface="Poppins" panose="00000500000000000000" pitchFamily="2" charset="0"/>
            </a:endParaRPr>
          </a:p>
        </p:txBody>
      </p:sp>
      <p:sp>
        <p:nvSpPr>
          <p:cNvPr id="233" name="TextBox 232">
            <a:extLst>
              <a:ext uri="{FF2B5EF4-FFF2-40B4-BE49-F238E27FC236}">
                <a16:creationId xmlns:a16="http://schemas.microsoft.com/office/drawing/2014/main" id="{E77B7AEC-E1FD-5D6B-72CA-A23E3288B869}"/>
              </a:ext>
            </a:extLst>
          </p:cNvPr>
          <p:cNvSpPr txBox="1"/>
          <p:nvPr/>
        </p:nvSpPr>
        <p:spPr>
          <a:xfrm>
            <a:off x="1162064" y="1660064"/>
            <a:ext cx="4841507" cy="646331"/>
          </a:xfrm>
          <a:prstGeom prst="rect">
            <a:avLst/>
          </a:prstGeom>
          <a:noFill/>
        </p:spPr>
        <p:txBody>
          <a:bodyPr wrap="square" rtlCol="0">
            <a:spAutoFit/>
          </a:bodyPr>
          <a:lstStyle/>
          <a:p>
            <a:pPr defTabSz="914217"/>
            <a:r>
              <a:rPr lang="en-CA" sz="1200" b="1" spc="-10" dirty="0">
                <a:solidFill>
                  <a:srgbClr val="FFFFFF"/>
                </a:solidFill>
                <a:latin typeface="Poppins" panose="00000500000000000000" pitchFamily="2" charset="0"/>
              </a:rPr>
              <a:t>We are there to help Members of Parliament – and their constituency offices – resolve complex and sensitive issues that their constituents are experiencing with the Agency .</a:t>
            </a:r>
          </a:p>
        </p:txBody>
      </p:sp>
      <p:grpSp>
        <p:nvGrpSpPr>
          <p:cNvPr id="268" name="Group 267">
            <a:extLst>
              <a:ext uri="{FF2B5EF4-FFF2-40B4-BE49-F238E27FC236}">
                <a16:creationId xmlns:a16="http://schemas.microsoft.com/office/drawing/2014/main" id="{4A039DEF-3393-18A0-6B76-F36A9CA1C4C5}"/>
              </a:ext>
            </a:extLst>
          </p:cNvPr>
          <p:cNvGrpSpPr/>
          <p:nvPr/>
        </p:nvGrpSpPr>
        <p:grpSpPr>
          <a:xfrm>
            <a:off x="367712" y="1772304"/>
            <a:ext cx="445118" cy="428952"/>
            <a:chOff x="10322992" y="1399840"/>
            <a:chExt cx="879522" cy="865918"/>
          </a:xfrm>
        </p:grpSpPr>
        <p:sp>
          <p:nvSpPr>
            <p:cNvPr id="258" name="Freeform 40">
              <a:extLst>
                <a:ext uri="{FF2B5EF4-FFF2-40B4-BE49-F238E27FC236}">
                  <a16:creationId xmlns:a16="http://schemas.microsoft.com/office/drawing/2014/main" id="{3019E440-CED8-BEEC-A485-8CAE2A9BD267}"/>
                </a:ext>
              </a:extLst>
            </p:cNvPr>
            <p:cNvSpPr>
              <a:spLocks noChangeArrowheads="1"/>
            </p:cNvSpPr>
            <p:nvPr/>
          </p:nvSpPr>
          <p:spPr bwMode="auto">
            <a:xfrm>
              <a:off x="10342010" y="1430794"/>
              <a:ext cx="853845" cy="834964"/>
            </a:xfrm>
            <a:custGeom>
              <a:avLst/>
              <a:gdLst>
                <a:gd name="connsiteX0" fmla="*/ 230705 w 1278611"/>
                <a:gd name="connsiteY0" fmla="*/ 0 h 1333565"/>
                <a:gd name="connsiteX1" fmla="*/ 1053402 w 1278611"/>
                <a:gd name="connsiteY1" fmla="*/ 0 h 1333565"/>
                <a:gd name="connsiteX2" fmla="*/ 1053402 w 1278611"/>
                <a:gd name="connsiteY2" fmla="*/ 378982 h 1333565"/>
                <a:gd name="connsiteX3" fmla="*/ 1278611 w 1278611"/>
                <a:gd name="connsiteY3" fmla="*/ 471571 h 1333565"/>
                <a:gd name="connsiteX4" fmla="*/ 1278611 w 1278611"/>
                <a:gd name="connsiteY4" fmla="*/ 1333565 h 1333565"/>
                <a:gd name="connsiteX5" fmla="*/ 0 w 1278611"/>
                <a:gd name="connsiteY5" fmla="*/ 1333565 h 1333565"/>
                <a:gd name="connsiteX6" fmla="*/ 0 w 1278611"/>
                <a:gd name="connsiteY6" fmla="*/ 471571 h 1333565"/>
                <a:gd name="connsiteX7" fmla="*/ 230705 w 1278611"/>
                <a:gd name="connsiteY7" fmla="*/ 376723 h 133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611" h="1333565">
                  <a:moveTo>
                    <a:pt x="230705" y="0"/>
                  </a:moveTo>
                  <a:lnTo>
                    <a:pt x="1053402" y="0"/>
                  </a:lnTo>
                  <a:lnTo>
                    <a:pt x="1053402" y="378982"/>
                  </a:lnTo>
                  <a:lnTo>
                    <a:pt x="1278611" y="471571"/>
                  </a:lnTo>
                  <a:lnTo>
                    <a:pt x="1278611" y="1333565"/>
                  </a:lnTo>
                  <a:lnTo>
                    <a:pt x="0" y="1333565"/>
                  </a:lnTo>
                  <a:lnTo>
                    <a:pt x="0" y="471571"/>
                  </a:lnTo>
                  <a:lnTo>
                    <a:pt x="230705" y="376723"/>
                  </a:lnTo>
                  <a:close/>
                </a:path>
              </a:pathLst>
            </a:custGeom>
            <a:solidFill>
              <a:srgbClr val="FFFFFF"/>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60" name="Freeform 41">
              <a:extLst>
                <a:ext uri="{FF2B5EF4-FFF2-40B4-BE49-F238E27FC236}">
                  <a16:creationId xmlns:a16="http://schemas.microsoft.com/office/drawing/2014/main" id="{01C0A0C1-0765-E077-8AC0-19A34251F3A8}"/>
                </a:ext>
              </a:extLst>
            </p:cNvPr>
            <p:cNvSpPr>
              <a:spLocks noChangeArrowheads="1"/>
            </p:cNvSpPr>
            <p:nvPr/>
          </p:nvSpPr>
          <p:spPr bwMode="auto">
            <a:xfrm>
              <a:off x="10342010" y="1774721"/>
              <a:ext cx="853845" cy="491035"/>
            </a:xfrm>
            <a:custGeom>
              <a:avLst/>
              <a:gdLst>
                <a:gd name="connsiteX0" fmla="*/ 0 w 1278611"/>
                <a:gd name="connsiteY0" fmla="*/ 0 h 784258"/>
                <a:gd name="connsiteX1" fmla="*/ 562403 w 1278611"/>
                <a:gd name="connsiteY1" fmla="*/ 344959 h 784258"/>
                <a:gd name="connsiteX2" fmla="*/ 639306 w 1278611"/>
                <a:gd name="connsiteY2" fmla="*/ 285639 h 784258"/>
                <a:gd name="connsiteX3" fmla="*/ 716209 w 1278611"/>
                <a:gd name="connsiteY3" fmla="*/ 344959 h 784258"/>
                <a:gd name="connsiteX4" fmla="*/ 1278611 w 1278611"/>
                <a:gd name="connsiteY4" fmla="*/ 0 h 784258"/>
                <a:gd name="connsiteX5" fmla="*/ 1278611 w 1278611"/>
                <a:gd name="connsiteY5" fmla="*/ 778774 h 784258"/>
                <a:gd name="connsiteX6" fmla="*/ 1278611 w 1278611"/>
                <a:gd name="connsiteY6" fmla="*/ 784258 h 784258"/>
                <a:gd name="connsiteX7" fmla="*/ 0 w 1278611"/>
                <a:gd name="connsiteY7" fmla="*/ 784258 h 784258"/>
                <a:gd name="connsiteX8" fmla="*/ 0 w 1278611"/>
                <a:gd name="connsiteY8" fmla="*/ 778774 h 78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611" h="784258">
                  <a:moveTo>
                    <a:pt x="0" y="0"/>
                  </a:moveTo>
                  <a:lnTo>
                    <a:pt x="562403" y="344959"/>
                  </a:lnTo>
                  <a:lnTo>
                    <a:pt x="639306" y="285639"/>
                  </a:lnTo>
                  <a:lnTo>
                    <a:pt x="716209" y="344959"/>
                  </a:lnTo>
                  <a:lnTo>
                    <a:pt x="1278611" y="0"/>
                  </a:lnTo>
                  <a:lnTo>
                    <a:pt x="1278611" y="778774"/>
                  </a:lnTo>
                  <a:lnTo>
                    <a:pt x="1278611" y="784258"/>
                  </a:lnTo>
                  <a:lnTo>
                    <a:pt x="0" y="784258"/>
                  </a:lnTo>
                  <a:lnTo>
                    <a:pt x="0" y="778774"/>
                  </a:lnTo>
                  <a:close/>
                </a:path>
              </a:pathLst>
            </a:custGeom>
            <a:solidFill>
              <a:schemeClr val="bg1"/>
            </a:solidFill>
            <a:ln>
              <a:solidFill>
                <a:schemeClr val="bg1"/>
              </a:solidFill>
            </a:ln>
            <a:effectLst/>
          </p:spPr>
          <p:txBody>
            <a:bodyPr wrap="square" anchor="ctr">
              <a:noAutofit/>
            </a:bodyPr>
            <a:lstStyle/>
            <a:p>
              <a:endParaRPr lang="en-US" sz="3599" dirty="0">
                <a:latin typeface="Poppins" pitchFamily="2" charset="77"/>
              </a:endParaRPr>
            </a:p>
          </p:txBody>
        </p:sp>
        <p:sp>
          <p:nvSpPr>
            <p:cNvPr id="261" name="Freeform 42">
              <a:extLst>
                <a:ext uri="{FF2B5EF4-FFF2-40B4-BE49-F238E27FC236}">
                  <a16:creationId xmlns:a16="http://schemas.microsoft.com/office/drawing/2014/main" id="{E946C594-1C99-164F-E26B-3583C30018CC}"/>
                </a:ext>
              </a:extLst>
            </p:cNvPr>
            <p:cNvSpPr>
              <a:spLocks noChangeArrowheads="1"/>
            </p:cNvSpPr>
            <p:nvPr/>
          </p:nvSpPr>
          <p:spPr bwMode="auto">
            <a:xfrm>
              <a:off x="10322992" y="1399840"/>
              <a:ext cx="879522" cy="859037"/>
            </a:xfrm>
            <a:custGeom>
              <a:avLst/>
              <a:gdLst>
                <a:gd name="connsiteX0" fmla="*/ 660654 w 1320058"/>
                <a:gd name="connsiteY0" fmla="*/ 880012 h 1372013"/>
                <a:gd name="connsiteX1" fmla="*/ 618133 w 1320058"/>
                <a:gd name="connsiteY1" fmla="*/ 912974 h 1372013"/>
                <a:gd name="connsiteX2" fmla="*/ 586629 w 1320058"/>
                <a:gd name="connsiteY2" fmla="*/ 937396 h 1372013"/>
                <a:gd name="connsiteX3" fmla="*/ 82859 w 1320058"/>
                <a:gd name="connsiteY3" fmla="*/ 1327915 h 1372013"/>
                <a:gd name="connsiteX4" fmla="*/ 1240912 w 1320058"/>
                <a:gd name="connsiteY4" fmla="*/ 1327915 h 1372013"/>
                <a:gd name="connsiteX5" fmla="*/ 732424 w 1320058"/>
                <a:gd name="connsiteY5" fmla="*/ 935411 h 1372013"/>
                <a:gd name="connsiteX6" fmla="*/ 700877 w 1320058"/>
                <a:gd name="connsiteY6" fmla="*/ 911060 h 1372013"/>
                <a:gd name="connsiteX7" fmla="*/ 417467 w 1320058"/>
                <a:gd name="connsiteY7" fmla="*/ 730578 h 1372013"/>
                <a:gd name="connsiteX8" fmla="*/ 905090 w 1320058"/>
                <a:gd name="connsiteY8" fmla="*/ 730578 h 1372013"/>
                <a:gd name="connsiteX9" fmla="*/ 905090 w 1320058"/>
                <a:gd name="connsiteY9" fmla="*/ 778747 h 1372013"/>
                <a:gd name="connsiteX10" fmla="*/ 417467 w 1320058"/>
                <a:gd name="connsiteY10" fmla="*/ 778747 h 1372013"/>
                <a:gd name="connsiteX11" fmla="*/ 1278507 w 1320058"/>
                <a:gd name="connsiteY11" fmla="*/ 600262 h 1372013"/>
                <a:gd name="connsiteX12" fmla="*/ 766523 w 1320058"/>
                <a:gd name="connsiteY12" fmla="*/ 914483 h 1372013"/>
                <a:gd name="connsiteX13" fmla="*/ 1278507 w 1320058"/>
                <a:gd name="connsiteY13" fmla="*/ 1310864 h 1372013"/>
                <a:gd name="connsiteX14" fmla="*/ 37311 w 1320058"/>
                <a:gd name="connsiteY14" fmla="*/ 600262 h 1372013"/>
                <a:gd name="connsiteX15" fmla="*/ 37311 w 1320058"/>
                <a:gd name="connsiteY15" fmla="*/ 1316036 h 1372013"/>
                <a:gd name="connsiteX16" fmla="*/ 552462 w 1320058"/>
                <a:gd name="connsiteY16" fmla="*/ 916426 h 1372013"/>
                <a:gd name="connsiteX17" fmla="*/ 417467 w 1320058"/>
                <a:gd name="connsiteY17" fmla="*/ 587759 h 1372013"/>
                <a:gd name="connsiteX18" fmla="*/ 905090 w 1320058"/>
                <a:gd name="connsiteY18" fmla="*/ 587759 h 1372013"/>
                <a:gd name="connsiteX19" fmla="*/ 905090 w 1320058"/>
                <a:gd name="connsiteY19" fmla="*/ 635894 h 1372013"/>
                <a:gd name="connsiteX20" fmla="*/ 417467 w 1320058"/>
                <a:gd name="connsiteY20" fmla="*/ 635894 h 1372013"/>
                <a:gd name="connsiteX21" fmla="*/ 417467 w 1320058"/>
                <a:gd name="connsiteY21" fmla="*/ 450428 h 1372013"/>
                <a:gd name="connsiteX22" fmla="*/ 905090 w 1320058"/>
                <a:gd name="connsiteY22" fmla="*/ 450428 h 1372013"/>
                <a:gd name="connsiteX23" fmla="*/ 905090 w 1320058"/>
                <a:gd name="connsiteY23" fmla="*/ 498601 h 1372013"/>
                <a:gd name="connsiteX24" fmla="*/ 417467 w 1320058"/>
                <a:gd name="connsiteY24" fmla="*/ 498601 h 1372013"/>
                <a:gd name="connsiteX25" fmla="*/ 225210 w 1320058"/>
                <a:gd name="connsiteY25" fmla="*/ 421496 h 1372013"/>
                <a:gd name="connsiteX26" fmla="*/ 37311 w 1320058"/>
                <a:gd name="connsiteY26" fmla="*/ 498423 h 1372013"/>
                <a:gd name="connsiteX27" fmla="*/ 37311 w 1320058"/>
                <a:gd name="connsiteY27" fmla="*/ 555774 h 1372013"/>
                <a:gd name="connsiteX28" fmla="*/ 225210 w 1320058"/>
                <a:gd name="connsiteY28" fmla="*/ 671330 h 1372013"/>
                <a:gd name="connsiteX29" fmla="*/ 1086358 w 1320058"/>
                <a:gd name="connsiteY29" fmla="*/ 419756 h 1372013"/>
                <a:gd name="connsiteX30" fmla="*/ 1086358 w 1320058"/>
                <a:gd name="connsiteY30" fmla="*/ 674441 h 1372013"/>
                <a:gd name="connsiteX31" fmla="*/ 1278507 w 1320058"/>
                <a:gd name="connsiteY31" fmla="*/ 556494 h 1372013"/>
                <a:gd name="connsiteX32" fmla="*/ 1278507 w 1320058"/>
                <a:gd name="connsiteY32" fmla="*/ 498423 h 1372013"/>
                <a:gd name="connsiteX33" fmla="*/ 417467 w 1320058"/>
                <a:gd name="connsiteY33" fmla="*/ 307608 h 1372013"/>
                <a:gd name="connsiteX34" fmla="*/ 905090 w 1320058"/>
                <a:gd name="connsiteY34" fmla="*/ 307608 h 1372013"/>
                <a:gd name="connsiteX35" fmla="*/ 905090 w 1320058"/>
                <a:gd name="connsiteY35" fmla="*/ 355781 h 1372013"/>
                <a:gd name="connsiteX36" fmla="*/ 417467 w 1320058"/>
                <a:gd name="connsiteY36" fmla="*/ 355781 h 1372013"/>
                <a:gd name="connsiteX37" fmla="*/ 417467 w 1320058"/>
                <a:gd name="connsiteY37" fmla="*/ 164791 h 1372013"/>
                <a:gd name="connsiteX38" fmla="*/ 905090 w 1320058"/>
                <a:gd name="connsiteY38" fmla="*/ 164791 h 1372013"/>
                <a:gd name="connsiteX39" fmla="*/ 905090 w 1320058"/>
                <a:gd name="connsiteY39" fmla="*/ 212964 h 1372013"/>
                <a:gd name="connsiteX40" fmla="*/ 417467 w 1320058"/>
                <a:gd name="connsiteY40" fmla="*/ 212964 h 1372013"/>
                <a:gd name="connsiteX41" fmla="*/ 263787 w 1320058"/>
                <a:gd name="connsiteY41" fmla="*/ 37326 h 1372013"/>
                <a:gd name="connsiteX42" fmla="*/ 263787 w 1320058"/>
                <a:gd name="connsiteY42" fmla="*/ 695055 h 1372013"/>
                <a:gd name="connsiteX43" fmla="*/ 583985 w 1320058"/>
                <a:gd name="connsiteY43" fmla="*/ 891973 h 1372013"/>
                <a:gd name="connsiteX44" fmla="*/ 649435 w 1320058"/>
                <a:gd name="connsiteY44" fmla="*/ 841203 h 1372013"/>
                <a:gd name="connsiteX45" fmla="*/ 671872 w 1320058"/>
                <a:gd name="connsiteY45" fmla="*/ 841203 h 1372013"/>
                <a:gd name="connsiteX46" fmla="*/ 735027 w 1320058"/>
                <a:gd name="connsiteY46" fmla="*/ 890098 h 1372013"/>
                <a:gd name="connsiteX47" fmla="*/ 1049025 w 1320058"/>
                <a:gd name="connsiteY47" fmla="*/ 697357 h 1372013"/>
                <a:gd name="connsiteX48" fmla="*/ 1049025 w 1320058"/>
                <a:gd name="connsiteY48" fmla="*/ 37326 h 1372013"/>
                <a:gd name="connsiteX49" fmla="*/ 243876 w 1320058"/>
                <a:gd name="connsiteY49" fmla="*/ 0 h 1372013"/>
                <a:gd name="connsiteX50" fmla="*/ 1067691 w 1320058"/>
                <a:gd name="connsiteY50" fmla="*/ 0 h 1372013"/>
                <a:gd name="connsiteX51" fmla="*/ 1086358 w 1320058"/>
                <a:gd name="connsiteY51" fmla="*/ 18663 h 1372013"/>
                <a:gd name="connsiteX52" fmla="*/ 1086358 w 1320058"/>
                <a:gd name="connsiteY52" fmla="*/ 378919 h 1372013"/>
                <a:gd name="connsiteX53" fmla="*/ 1317061 w 1320058"/>
                <a:gd name="connsiteY53" fmla="*/ 473513 h 1372013"/>
                <a:gd name="connsiteX54" fmla="*/ 1317061 w 1320058"/>
                <a:gd name="connsiteY54" fmla="*/ 532828 h 1372013"/>
                <a:gd name="connsiteX55" fmla="*/ 1317061 w 1320058"/>
                <a:gd name="connsiteY55" fmla="*/ 1349256 h 1372013"/>
                <a:gd name="connsiteX56" fmla="*/ 1320058 w 1320058"/>
                <a:gd name="connsiteY56" fmla="*/ 1359491 h 1372013"/>
                <a:gd name="connsiteX57" fmla="*/ 1317061 w 1320058"/>
                <a:gd name="connsiteY57" fmla="*/ 1363371 h 1372013"/>
                <a:gd name="connsiteX58" fmla="*/ 1317061 w 1320058"/>
                <a:gd name="connsiteY58" fmla="*/ 1366525 h 1372013"/>
                <a:gd name="connsiteX59" fmla="*/ 1317061 w 1320058"/>
                <a:gd name="connsiteY59" fmla="*/ 1372013 h 1372013"/>
                <a:gd name="connsiteX60" fmla="*/ 0 w 1320058"/>
                <a:gd name="connsiteY60" fmla="*/ 1372013 h 1372013"/>
                <a:gd name="connsiteX61" fmla="*/ 0 w 1320058"/>
                <a:gd name="connsiteY61" fmla="*/ 1366525 h 1372013"/>
                <a:gd name="connsiteX62" fmla="*/ 0 w 1320058"/>
                <a:gd name="connsiteY62" fmla="*/ 532828 h 1372013"/>
                <a:gd name="connsiteX63" fmla="*/ 0 w 1320058"/>
                <a:gd name="connsiteY63" fmla="*/ 473513 h 1372013"/>
                <a:gd name="connsiteX64" fmla="*/ 225210 w 1320058"/>
                <a:gd name="connsiteY64" fmla="*/ 380997 h 1372013"/>
                <a:gd name="connsiteX65" fmla="*/ 225210 w 1320058"/>
                <a:gd name="connsiteY65" fmla="*/ 18663 h 1372013"/>
                <a:gd name="connsiteX66" fmla="*/ 243876 w 1320058"/>
                <a:gd name="connsiteY66" fmla="*/ 0 h 1372013"/>
                <a:gd name="connsiteX0" fmla="*/ 660654 w 1320058"/>
                <a:gd name="connsiteY0" fmla="*/ 880012 h 1372013"/>
                <a:gd name="connsiteX1" fmla="*/ 618133 w 1320058"/>
                <a:gd name="connsiteY1" fmla="*/ 912974 h 1372013"/>
                <a:gd name="connsiteX2" fmla="*/ 586629 w 1320058"/>
                <a:gd name="connsiteY2" fmla="*/ 937396 h 1372013"/>
                <a:gd name="connsiteX3" fmla="*/ 82859 w 1320058"/>
                <a:gd name="connsiteY3" fmla="*/ 1327915 h 1372013"/>
                <a:gd name="connsiteX4" fmla="*/ 1240912 w 1320058"/>
                <a:gd name="connsiteY4" fmla="*/ 1327915 h 1372013"/>
                <a:gd name="connsiteX5" fmla="*/ 732424 w 1320058"/>
                <a:gd name="connsiteY5" fmla="*/ 935411 h 1372013"/>
                <a:gd name="connsiteX6" fmla="*/ 700877 w 1320058"/>
                <a:gd name="connsiteY6" fmla="*/ 911060 h 1372013"/>
                <a:gd name="connsiteX7" fmla="*/ 660654 w 1320058"/>
                <a:gd name="connsiteY7" fmla="*/ 880012 h 1372013"/>
                <a:gd name="connsiteX8" fmla="*/ 417467 w 1320058"/>
                <a:gd name="connsiteY8" fmla="*/ 730578 h 1372013"/>
                <a:gd name="connsiteX9" fmla="*/ 905090 w 1320058"/>
                <a:gd name="connsiteY9" fmla="*/ 730578 h 1372013"/>
                <a:gd name="connsiteX10" fmla="*/ 905090 w 1320058"/>
                <a:gd name="connsiteY10" fmla="*/ 778747 h 1372013"/>
                <a:gd name="connsiteX11" fmla="*/ 417467 w 1320058"/>
                <a:gd name="connsiteY11" fmla="*/ 778747 h 1372013"/>
                <a:gd name="connsiteX12" fmla="*/ 417467 w 1320058"/>
                <a:gd name="connsiteY12" fmla="*/ 730578 h 1372013"/>
                <a:gd name="connsiteX13" fmla="*/ 1278507 w 1320058"/>
                <a:gd name="connsiteY13" fmla="*/ 600262 h 1372013"/>
                <a:gd name="connsiteX14" fmla="*/ 766523 w 1320058"/>
                <a:gd name="connsiteY14" fmla="*/ 914483 h 1372013"/>
                <a:gd name="connsiteX15" fmla="*/ 1278507 w 1320058"/>
                <a:gd name="connsiteY15" fmla="*/ 1310864 h 1372013"/>
                <a:gd name="connsiteX16" fmla="*/ 1278507 w 1320058"/>
                <a:gd name="connsiteY16" fmla="*/ 600262 h 1372013"/>
                <a:gd name="connsiteX17" fmla="*/ 37311 w 1320058"/>
                <a:gd name="connsiteY17" fmla="*/ 600262 h 1372013"/>
                <a:gd name="connsiteX18" fmla="*/ 37311 w 1320058"/>
                <a:gd name="connsiteY18" fmla="*/ 1316036 h 1372013"/>
                <a:gd name="connsiteX19" fmla="*/ 552462 w 1320058"/>
                <a:gd name="connsiteY19" fmla="*/ 916426 h 1372013"/>
                <a:gd name="connsiteX20" fmla="*/ 37311 w 1320058"/>
                <a:gd name="connsiteY20" fmla="*/ 600262 h 1372013"/>
                <a:gd name="connsiteX21" fmla="*/ 417467 w 1320058"/>
                <a:gd name="connsiteY21" fmla="*/ 587759 h 1372013"/>
                <a:gd name="connsiteX22" fmla="*/ 905090 w 1320058"/>
                <a:gd name="connsiteY22" fmla="*/ 587759 h 1372013"/>
                <a:gd name="connsiteX23" fmla="*/ 905090 w 1320058"/>
                <a:gd name="connsiteY23" fmla="*/ 635894 h 1372013"/>
                <a:gd name="connsiteX24" fmla="*/ 417467 w 1320058"/>
                <a:gd name="connsiteY24" fmla="*/ 635894 h 1372013"/>
                <a:gd name="connsiteX25" fmla="*/ 417467 w 1320058"/>
                <a:gd name="connsiteY25" fmla="*/ 587759 h 1372013"/>
                <a:gd name="connsiteX26" fmla="*/ 417467 w 1320058"/>
                <a:gd name="connsiteY26" fmla="*/ 450428 h 1372013"/>
                <a:gd name="connsiteX27" fmla="*/ 905090 w 1320058"/>
                <a:gd name="connsiteY27" fmla="*/ 450428 h 1372013"/>
                <a:gd name="connsiteX28" fmla="*/ 905090 w 1320058"/>
                <a:gd name="connsiteY28" fmla="*/ 498601 h 1372013"/>
                <a:gd name="connsiteX29" fmla="*/ 417467 w 1320058"/>
                <a:gd name="connsiteY29" fmla="*/ 498601 h 1372013"/>
                <a:gd name="connsiteX30" fmla="*/ 417467 w 1320058"/>
                <a:gd name="connsiteY30" fmla="*/ 450428 h 1372013"/>
                <a:gd name="connsiteX31" fmla="*/ 225210 w 1320058"/>
                <a:gd name="connsiteY31" fmla="*/ 421496 h 1372013"/>
                <a:gd name="connsiteX32" fmla="*/ 37311 w 1320058"/>
                <a:gd name="connsiteY32" fmla="*/ 498423 h 1372013"/>
                <a:gd name="connsiteX33" fmla="*/ 37311 w 1320058"/>
                <a:gd name="connsiteY33" fmla="*/ 555774 h 1372013"/>
                <a:gd name="connsiteX34" fmla="*/ 225210 w 1320058"/>
                <a:gd name="connsiteY34" fmla="*/ 671330 h 1372013"/>
                <a:gd name="connsiteX35" fmla="*/ 225210 w 1320058"/>
                <a:gd name="connsiteY35" fmla="*/ 421496 h 1372013"/>
                <a:gd name="connsiteX36" fmla="*/ 1086358 w 1320058"/>
                <a:gd name="connsiteY36" fmla="*/ 419756 h 1372013"/>
                <a:gd name="connsiteX37" fmla="*/ 1086358 w 1320058"/>
                <a:gd name="connsiteY37" fmla="*/ 674441 h 1372013"/>
                <a:gd name="connsiteX38" fmla="*/ 1278507 w 1320058"/>
                <a:gd name="connsiteY38" fmla="*/ 556494 h 1372013"/>
                <a:gd name="connsiteX39" fmla="*/ 1278507 w 1320058"/>
                <a:gd name="connsiteY39" fmla="*/ 498423 h 1372013"/>
                <a:gd name="connsiteX40" fmla="*/ 1086358 w 1320058"/>
                <a:gd name="connsiteY40" fmla="*/ 419756 h 1372013"/>
                <a:gd name="connsiteX41" fmla="*/ 417467 w 1320058"/>
                <a:gd name="connsiteY41" fmla="*/ 307608 h 1372013"/>
                <a:gd name="connsiteX42" fmla="*/ 905090 w 1320058"/>
                <a:gd name="connsiteY42" fmla="*/ 307608 h 1372013"/>
                <a:gd name="connsiteX43" fmla="*/ 905090 w 1320058"/>
                <a:gd name="connsiteY43" fmla="*/ 355781 h 1372013"/>
                <a:gd name="connsiteX44" fmla="*/ 417467 w 1320058"/>
                <a:gd name="connsiteY44" fmla="*/ 355781 h 1372013"/>
                <a:gd name="connsiteX45" fmla="*/ 417467 w 1320058"/>
                <a:gd name="connsiteY45" fmla="*/ 307608 h 1372013"/>
                <a:gd name="connsiteX46" fmla="*/ 417467 w 1320058"/>
                <a:gd name="connsiteY46" fmla="*/ 164791 h 1372013"/>
                <a:gd name="connsiteX47" fmla="*/ 905090 w 1320058"/>
                <a:gd name="connsiteY47" fmla="*/ 164791 h 1372013"/>
                <a:gd name="connsiteX48" fmla="*/ 905090 w 1320058"/>
                <a:gd name="connsiteY48" fmla="*/ 212964 h 1372013"/>
                <a:gd name="connsiteX49" fmla="*/ 417467 w 1320058"/>
                <a:gd name="connsiteY49" fmla="*/ 212964 h 1372013"/>
                <a:gd name="connsiteX50" fmla="*/ 417467 w 1320058"/>
                <a:gd name="connsiteY50" fmla="*/ 164791 h 1372013"/>
                <a:gd name="connsiteX51" fmla="*/ 263787 w 1320058"/>
                <a:gd name="connsiteY51" fmla="*/ 37326 h 1372013"/>
                <a:gd name="connsiteX52" fmla="*/ 263787 w 1320058"/>
                <a:gd name="connsiteY52" fmla="*/ 695055 h 1372013"/>
                <a:gd name="connsiteX53" fmla="*/ 583985 w 1320058"/>
                <a:gd name="connsiteY53" fmla="*/ 891973 h 1372013"/>
                <a:gd name="connsiteX54" fmla="*/ 649435 w 1320058"/>
                <a:gd name="connsiteY54" fmla="*/ 841203 h 1372013"/>
                <a:gd name="connsiteX55" fmla="*/ 671872 w 1320058"/>
                <a:gd name="connsiteY55" fmla="*/ 841203 h 1372013"/>
                <a:gd name="connsiteX56" fmla="*/ 735027 w 1320058"/>
                <a:gd name="connsiteY56" fmla="*/ 890098 h 1372013"/>
                <a:gd name="connsiteX57" fmla="*/ 1049025 w 1320058"/>
                <a:gd name="connsiteY57" fmla="*/ 697357 h 1372013"/>
                <a:gd name="connsiteX58" fmla="*/ 1049025 w 1320058"/>
                <a:gd name="connsiteY58" fmla="*/ 37326 h 1372013"/>
                <a:gd name="connsiteX59" fmla="*/ 263787 w 1320058"/>
                <a:gd name="connsiteY59" fmla="*/ 37326 h 1372013"/>
                <a:gd name="connsiteX60" fmla="*/ 243876 w 1320058"/>
                <a:gd name="connsiteY60" fmla="*/ 0 h 1372013"/>
                <a:gd name="connsiteX61" fmla="*/ 1067691 w 1320058"/>
                <a:gd name="connsiteY61" fmla="*/ 0 h 1372013"/>
                <a:gd name="connsiteX62" fmla="*/ 1086358 w 1320058"/>
                <a:gd name="connsiteY62" fmla="*/ 18663 h 1372013"/>
                <a:gd name="connsiteX63" fmla="*/ 1086358 w 1320058"/>
                <a:gd name="connsiteY63" fmla="*/ 378919 h 1372013"/>
                <a:gd name="connsiteX64" fmla="*/ 1317061 w 1320058"/>
                <a:gd name="connsiteY64" fmla="*/ 473513 h 1372013"/>
                <a:gd name="connsiteX65" fmla="*/ 1317061 w 1320058"/>
                <a:gd name="connsiteY65" fmla="*/ 532828 h 1372013"/>
                <a:gd name="connsiteX66" fmla="*/ 1320058 w 1320058"/>
                <a:gd name="connsiteY66" fmla="*/ 1359491 h 1372013"/>
                <a:gd name="connsiteX67" fmla="*/ 1317061 w 1320058"/>
                <a:gd name="connsiteY67" fmla="*/ 1363371 h 1372013"/>
                <a:gd name="connsiteX68" fmla="*/ 1317061 w 1320058"/>
                <a:gd name="connsiteY68" fmla="*/ 1366525 h 1372013"/>
                <a:gd name="connsiteX69" fmla="*/ 1317061 w 1320058"/>
                <a:gd name="connsiteY69" fmla="*/ 1372013 h 1372013"/>
                <a:gd name="connsiteX70" fmla="*/ 0 w 1320058"/>
                <a:gd name="connsiteY70" fmla="*/ 1372013 h 1372013"/>
                <a:gd name="connsiteX71" fmla="*/ 0 w 1320058"/>
                <a:gd name="connsiteY71" fmla="*/ 1366525 h 1372013"/>
                <a:gd name="connsiteX72" fmla="*/ 0 w 1320058"/>
                <a:gd name="connsiteY72" fmla="*/ 532828 h 1372013"/>
                <a:gd name="connsiteX73" fmla="*/ 0 w 1320058"/>
                <a:gd name="connsiteY73" fmla="*/ 473513 h 1372013"/>
                <a:gd name="connsiteX74" fmla="*/ 225210 w 1320058"/>
                <a:gd name="connsiteY74" fmla="*/ 380997 h 1372013"/>
                <a:gd name="connsiteX75" fmla="*/ 225210 w 1320058"/>
                <a:gd name="connsiteY75" fmla="*/ 18663 h 1372013"/>
                <a:gd name="connsiteX76" fmla="*/ 243876 w 1320058"/>
                <a:gd name="connsiteY76" fmla="*/ 0 h 1372013"/>
                <a:gd name="connsiteX0" fmla="*/ 660654 w 1320058"/>
                <a:gd name="connsiteY0" fmla="*/ 880012 h 1372013"/>
                <a:gd name="connsiteX1" fmla="*/ 618133 w 1320058"/>
                <a:gd name="connsiteY1" fmla="*/ 912974 h 1372013"/>
                <a:gd name="connsiteX2" fmla="*/ 586629 w 1320058"/>
                <a:gd name="connsiteY2" fmla="*/ 937396 h 1372013"/>
                <a:gd name="connsiteX3" fmla="*/ 82859 w 1320058"/>
                <a:gd name="connsiteY3" fmla="*/ 1327915 h 1372013"/>
                <a:gd name="connsiteX4" fmla="*/ 1240912 w 1320058"/>
                <a:gd name="connsiteY4" fmla="*/ 1327915 h 1372013"/>
                <a:gd name="connsiteX5" fmla="*/ 732424 w 1320058"/>
                <a:gd name="connsiteY5" fmla="*/ 935411 h 1372013"/>
                <a:gd name="connsiteX6" fmla="*/ 700877 w 1320058"/>
                <a:gd name="connsiteY6" fmla="*/ 911060 h 1372013"/>
                <a:gd name="connsiteX7" fmla="*/ 660654 w 1320058"/>
                <a:gd name="connsiteY7" fmla="*/ 880012 h 1372013"/>
                <a:gd name="connsiteX8" fmla="*/ 417467 w 1320058"/>
                <a:gd name="connsiteY8" fmla="*/ 730578 h 1372013"/>
                <a:gd name="connsiteX9" fmla="*/ 905090 w 1320058"/>
                <a:gd name="connsiteY9" fmla="*/ 730578 h 1372013"/>
                <a:gd name="connsiteX10" fmla="*/ 905090 w 1320058"/>
                <a:gd name="connsiteY10" fmla="*/ 778747 h 1372013"/>
                <a:gd name="connsiteX11" fmla="*/ 417467 w 1320058"/>
                <a:gd name="connsiteY11" fmla="*/ 778747 h 1372013"/>
                <a:gd name="connsiteX12" fmla="*/ 417467 w 1320058"/>
                <a:gd name="connsiteY12" fmla="*/ 730578 h 1372013"/>
                <a:gd name="connsiteX13" fmla="*/ 1278507 w 1320058"/>
                <a:gd name="connsiteY13" fmla="*/ 600262 h 1372013"/>
                <a:gd name="connsiteX14" fmla="*/ 766523 w 1320058"/>
                <a:gd name="connsiteY14" fmla="*/ 914483 h 1372013"/>
                <a:gd name="connsiteX15" fmla="*/ 1278507 w 1320058"/>
                <a:gd name="connsiteY15" fmla="*/ 1310864 h 1372013"/>
                <a:gd name="connsiteX16" fmla="*/ 1278507 w 1320058"/>
                <a:gd name="connsiteY16" fmla="*/ 600262 h 1372013"/>
                <a:gd name="connsiteX17" fmla="*/ 37311 w 1320058"/>
                <a:gd name="connsiteY17" fmla="*/ 600262 h 1372013"/>
                <a:gd name="connsiteX18" fmla="*/ 37311 w 1320058"/>
                <a:gd name="connsiteY18" fmla="*/ 1316036 h 1372013"/>
                <a:gd name="connsiteX19" fmla="*/ 552462 w 1320058"/>
                <a:gd name="connsiteY19" fmla="*/ 916426 h 1372013"/>
                <a:gd name="connsiteX20" fmla="*/ 37311 w 1320058"/>
                <a:gd name="connsiteY20" fmla="*/ 600262 h 1372013"/>
                <a:gd name="connsiteX21" fmla="*/ 417467 w 1320058"/>
                <a:gd name="connsiteY21" fmla="*/ 587759 h 1372013"/>
                <a:gd name="connsiteX22" fmla="*/ 905090 w 1320058"/>
                <a:gd name="connsiteY22" fmla="*/ 587759 h 1372013"/>
                <a:gd name="connsiteX23" fmla="*/ 905090 w 1320058"/>
                <a:gd name="connsiteY23" fmla="*/ 635894 h 1372013"/>
                <a:gd name="connsiteX24" fmla="*/ 417467 w 1320058"/>
                <a:gd name="connsiteY24" fmla="*/ 635894 h 1372013"/>
                <a:gd name="connsiteX25" fmla="*/ 417467 w 1320058"/>
                <a:gd name="connsiteY25" fmla="*/ 587759 h 1372013"/>
                <a:gd name="connsiteX26" fmla="*/ 417467 w 1320058"/>
                <a:gd name="connsiteY26" fmla="*/ 450428 h 1372013"/>
                <a:gd name="connsiteX27" fmla="*/ 905090 w 1320058"/>
                <a:gd name="connsiteY27" fmla="*/ 450428 h 1372013"/>
                <a:gd name="connsiteX28" fmla="*/ 905090 w 1320058"/>
                <a:gd name="connsiteY28" fmla="*/ 498601 h 1372013"/>
                <a:gd name="connsiteX29" fmla="*/ 417467 w 1320058"/>
                <a:gd name="connsiteY29" fmla="*/ 498601 h 1372013"/>
                <a:gd name="connsiteX30" fmla="*/ 417467 w 1320058"/>
                <a:gd name="connsiteY30" fmla="*/ 450428 h 1372013"/>
                <a:gd name="connsiteX31" fmla="*/ 225210 w 1320058"/>
                <a:gd name="connsiteY31" fmla="*/ 421496 h 1372013"/>
                <a:gd name="connsiteX32" fmla="*/ 37311 w 1320058"/>
                <a:gd name="connsiteY32" fmla="*/ 498423 h 1372013"/>
                <a:gd name="connsiteX33" fmla="*/ 37311 w 1320058"/>
                <a:gd name="connsiteY33" fmla="*/ 555774 h 1372013"/>
                <a:gd name="connsiteX34" fmla="*/ 225210 w 1320058"/>
                <a:gd name="connsiteY34" fmla="*/ 671330 h 1372013"/>
                <a:gd name="connsiteX35" fmla="*/ 225210 w 1320058"/>
                <a:gd name="connsiteY35" fmla="*/ 421496 h 1372013"/>
                <a:gd name="connsiteX36" fmla="*/ 1086358 w 1320058"/>
                <a:gd name="connsiteY36" fmla="*/ 419756 h 1372013"/>
                <a:gd name="connsiteX37" fmla="*/ 1086358 w 1320058"/>
                <a:gd name="connsiteY37" fmla="*/ 674441 h 1372013"/>
                <a:gd name="connsiteX38" fmla="*/ 1278507 w 1320058"/>
                <a:gd name="connsiteY38" fmla="*/ 556494 h 1372013"/>
                <a:gd name="connsiteX39" fmla="*/ 1278507 w 1320058"/>
                <a:gd name="connsiteY39" fmla="*/ 498423 h 1372013"/>
                <a:gd name="connsiteX40" fmla="*/ 1086358 w 1320058"/>
                <a:gd name="connsiteY40" fmla="*/ 419756 h 1372013"/>
                <a:gd name="connsiteX41" fmla="*/ 417467 w 1320058"/>
                <a:gd name="connsiteY41" fmla="*/ 307608 h 1372013"/>
                <a:gd name="connsiteX42" fmla="*/ 905090 w 1320058"/>
                <a:gd name="connsiteY42" fmla="*/ 307608 h 1372013"/>
                <a:gd name="connsiteX43" fmla="*/ 905090 w 1320058"/>
                <a:gd name="connsiteY43" fmla="*/ 355781 h 1372013"/>
                <a:gd name="connsiteX44" fmla="*/ 417467 w 1320058"/>
                <a:gd name="connsiteY44" fmla="*/ 355781 h 1372013"/>
                <a:gd name="connsiteX45" fmla="*/ 417467 w 1320058"/>
                <a:gd name="connsiteY45" fmla="*/ 307608 h 1372013"/>
                <a:gd name="connsiteX46" fmla="*/ 417467 w 1320058"/>
                <a:gd name="connsiteY46" fmla="*/ 164791 h 1372013"/>
                <a:gd name="connsiteX47" fmla="*/ 905090 w 1320058"/>
                <a:gd name="connsiteY47" fmla="*/ 164791 h 1372013"/>
                <a:gd name="connsiteX48" fmla="*/ 905090 w 1320058"/>
                <a:gd name="connsiteY48" fmla="*/ 212964 h 1372013"/>
                <a:gd name="connsiteX49" fmla="*/ 417467 w 1320058"/>
                <a:gd name="connsiteY49" fmla="*/ 212964 h 1372013"/>
                <a:gd name="connsiteX50" fmla="*/ 417467 w 1320058"/>
                <a:gd name="connsiteY50" fmla="*/ 164791 h 1372013"/>
                <a:gd name="connsiteX51" fmla="*/ 263787 w 1320058"/>
                <a:gd name="connsiteY51" fmla="*/ 37326 h 1372013"/>
                <a:gd name="connsiteX52" fmla="*/ 263787 w 1320058"/>
                <a:gd name="connsiteY52" fmla="*/ 695055 h 1372013"/>
                <a:gd name="connsiteX53" fmla="*/ 583985 w 1320058"/>
                <a:gd name="connsiteY53" fmla="*/ 891973 h 1372013"/>
                <a:gd name="connsiteX54" fmla="*/ 649435 w 1320058"/>
                <a:gd name="connsiteY54" fmla="*/ 841203 h 1372013"/>
                <a:gd name="connsiteX55" fmla="*/ 671872 w 1320058"/>
                <a:gd name="connsiteY55" fmla="*/ 841203 h 1372013"/>
                <a:gd name="connsiteX56" fmla="*/ 735027 w 1320058"/>
                <a:gd name="connsiteY56" fmla="*/ 890098 h 1372013"/>
                <a:gd name="connsiteX57" fmla="*/ 1049025 w 1320058"/>
                <a:gd name="connsiteY57" fmla="*/ 697357 h 1372013"/>
                <a:gd name="connsiteX58" fmla="*/ 1049025 w 1320058"/>
                <a:gd name="connsiteY58" fmla="*/ 37326 h 1372013"/>
                <a:gd name="connsiteX59" fmla="*/ 263787 w 1320058"/>
                <a:gd name="connsiteY59" fmla="*/ 37326 h 1372013"/>
                <a:gd name="connsiteX60" fmla="*/ 243876 w 1320058"/>
                <a:gd name="connsiteY60" fmla="*/ 0 h 1372013"/>
                <a:gd name="connsiteX61" fmla="*/ 1067691 w 1320058"/>
                <a:gd name="connsiteY61" fmla="*/ 0 h 1372013"/>
                <a:gd name="connsiteX62" fmla="*/ 1086358 w 1320058"/>
                <a:gd name="connsiteY62" fmla="*/ 18663 h 1372013"/>
                <a:gd name="connsiteX63" fmla="*/ 1086358 w 1320058"/>
                <a:gd name="connsiteY63" fmla="*/ 378919 h 1372013"/>
                <a:gd name="connsiteX64" fmla="*/ 1317061 w 1320058"/>
                <a:gd name="connsiteY64" fmla="*/ 473513 h 1372013"/>
                <a:gd name="connsiteX65" fmla="*/ 1317061 w 1320058"/>
                <a:gd name="connsiteY65" fmla="*/ 532828 h 1372013"/>
                <a:gd name="connsiteX66" fmla="*/ 1320058 w 1320058"/>
                <a:gd name="connsiteY66" fmla="*/ 1359491 h 1372013"/>
                <a:gd name="connsiteX67" fmla="*/ 1317061 w 1320058"/>
                <a:gd name="connsiteY67" fmla="*/ 1363371 h 1372013"/>
                <a:gd name="connsiteX68" fmla="*/ 1317061 w 1320058"/>
                <a:gd name="connsiteY68" fmla="*/ 1372013 h 1372013"/>
                <a:gd name="connsiteX69" fmla="*/ 0 w 1320058"/>
                <a:gd name="connsiteY69" fmla="*/ 1372013 h 1372013"/>
                <a:gd name="connsiteX70" fmla="*/ 0 w 1320058"/>
                <a:gd name="connsiteY70" fmla="*/ 1366525 h 1372013"/>
                <a:gd name="connsiteX71" fmla="*/ 0 w 1320058"/>
                <a:gd name="connsiteY71" fmla="*/ 532828 h 1372013"/>
                <a:gd name="connsiteX72" fmla="*/ 0 w 1320058"/>
                <a:gd name="connsiteY72" fmla="*/ 473513 h 1372013"/>
                <a:gd name="connsiteX73" fmla="*/ 225210 w 1320058"/>
                <a:gd name="connsiteY73" fmla="*/ 380997 h 1372013"/>
                <a:gd name="connsiteX74" fmla="*/ 225210 w 1320058"/>
                <a:gd name="connsiteY74" fmla="*/ 18663 h 1372013"/>
                <a:gd name="connsiteX75" fmla="*/ 243876 w 1320058"/>
                <a:gd name="connsiteY75" fmla="*/ 0 h 1372013"/>
                <a:gd name="connsiteX0" fmla="*/ 660654 w 1320058"/>
                <a:gd name="connsiteY0" fmla="*/ 880012 h 1372013"/>
                <a:gd name="connsiteX1" fmla="*/ 618133 w 1320058"/>
                <a:gd name="connsiteY1" fmla="*/ 912974 h 1372013"/>
                <a:gd name="connsiteX2" fmla="*/ 586629 w 1320058"/>
                <a:gd name="connsiteY2" fmla="*/ 937396 h 1372013"/>
                <a:gd name="connsiteX3" fmla="*/ 82859 w 1320058"/>
                <a:gd name="connsiteY3" fmla="*/ 1327915 h 1372013"/>
                <a:gd name="connsiteX4" fmla="*/ 1240912 w 1320058"/>
                <a:gd name="connsiteY4" fmla="*/ 1327915 h 1372013"/>
                <a:gd name="connsiteX5" fmla="*/ 732424 w 1320058"/>
                <a:gd name="connsiteY5" fmla="*/ 935411 h 1372013"/>
                <a:gd name="connsiteX6" fmla="*/ 700877 w 1320058"/>
                <a:gd name="connsiteY6" fmla="*/ 911060 h 1372013"/>
                <a:gd name="connsiteX7" fmla="*/ 660654 w 1320058"/>
                <a:gd name="connsiteY7" fmla="*/ 880012 h 1372013"/>
                <a:gd name="connsiteX8" fmla="*/ 417467 w 1320058"/>
                <a:gd name="connsiteY8" fmla="*/ 730578 h 1372013"/>
                <a:gd name="connsiteX9" fmla="*/ 905090 w 1320058"/>
                <a:gd name="connsiteY9" fmla="*/ 730578 h 1372013"/>
                <a:gd name="connsiteX10" fmla="*/ 905090 w 1320058"/>
                <a:gd name="connsiteY10" fmla="*/ 778747 h 1372013"/>
                <a:gd name="connsiteX11" fmla="*/ 417467 w 1320058"/>
                <a:gd name="connsiteY11" fmla="*/ 778747 h 1372013"/>
                <a:gd name="connsiteX12" fmla="*/ 417467 w 1320058"/>
                <a:gd name="connsiteY12" fmla="*/ 730578 h 1372013"/>
                <a:gd name="connsiteX13" fmla="*/ 1278507 w 1320058"/>
                <a:gd name="connsiteY13" fmla="*/ 600262 h 1372013"/>
                <a:gd name="connsiteX14" fmla="*/ 766523 w 1320058"/>
                <a:gd name="connsiteY14" fmla="*/ 914483 h 1372013"/>
                <a:gd name="connsiteX15" fmla="*/ 1278507 w 1320058"/>
                <a:gd name="connsiteY15" fmla="*/ 1310864 h 1372013"/>
                <a:gd name="connsiteX16" fmla="*/ 1278507 w 1320058"/>
                <a:gd name="connsiteY16" fmla="*/ 600262 h 1372013"/>
                <a:gd name="connsiteX17" fmla="*/ 37311 w 1320058"/>
                <a:gd name="connsiteY17" fmla="*/ 600262 h 1372013"/>
                <a:gd name="connsiteX18" fmla="*/ 37311 w 1320058"/>
                <a:gd name="connsiteY18" fmla="*/ 1316036 h 1372013"/>
                <a:gd name="connsiteX19" fmla="*/ 552462 w 1320058"/>
                <a:gd name="connsiteY19" fmla="*/ 916426 h 1372013"/>
                <a:gd name="connsiteX20" fmla="*/ 37311 w 1320058"/>
                <a:gd name="connsiteY20" fmla="*/ 600262 h 1372013"/>
                <a:gd name="connsiteX21" fmla="*/ 417467 w 1320058"/>
                <a:gd name="connsiteY21" fmla="*/ 587759 h 1372013"/>
                <a:gd name="connsiteX22" fmla="*/ 905090 w 1320058"/>
                <a:gd name="connsiteY22" fmla="*/ 587759 h 1372013"/>
                <a:gd name="connsiteX23" fmla="*/ 905090 w 1320058"/>
                <a:gd name="connsiteY23" fmla="*/ 635894 h 1372013"/>
                <a:gd name="connsiteX24" fmla="*/ 417467 w 1320058"/>
                <a:gd name="connsiteY24" fmla="*/ 635894 h 1372013"/>
                <a:gd name="connsiteX25" fmla="*/ 417467 w 1320058"/>
                <a:gd name="connsiteY25" fmla="*/ 587759 h 1372013"/>
                <a:gd name="connsiteX26" fmla="*/ 417467 w 1320058"/>
                <a:gd name="connsiteY26" fmla="*/ 450428 h 1372013"/>
                <a:gd name="connsiteX27" fmla="*/ 905090 w 1320058"/>
                <a:gd name="connsiteY27" fmla="*/ 450428 h 1372013"/>
                <a:gd name="connsiteX28" fmla="*/ 905090 w 1320058"/>
                <a:gd name="connsiteY28" fmla="*/ 498601 h 1372013"/>
                <a:gd name="connsiteX29" fmla="*/ 417467 w 1320058"/>
                <a:gd name="connsiteY29" fmla="*/ 498601 h 1372013"/>
                <a:gd name="connsiteX30" fmla="*/ 417467 w 1320058"/>
                <a:gd name="connsiteY30" fmla="*/ 450428 h 1372013"/>
                <a:gd name="connsiteX31" fmla="*/ 225210 w 1320058"/>
                <a:gd name="connsiteY31" fmla="*/ 421496 h 1372013"/>
                <a:gd name="connsiteX32" fmla="*/ 37311 w 1320058"/>
                <a:gd name="connsiteY32" fmla="*/ 498423 h 1372013"/>
                <a:gd name="connsiteX33" fmla="*/ 37311 w 1320058"/>
                <a:gd name="connsiteY33" fmla="*/ 555774 h 1372013"/>
                <a:gd name="connsiteX34" fmla="*/ 225210 w 1320058"/>
                <a:gd name="connsiteY34" fmla="*/ 671330 h 1372013"/>
                <a:gd name="connsiteX35" fmla="*/ 225210 w 1320058"/>
                <a:gd name="connsiteY35" fmla="*/ 421496 h 1372013"/>
                <a:gd name="connsiteX36" fmla="*/ 1086358 w 1320058"/>
                <a:gd name="connsiteY36" fmla="*/ 419756 h 1372013"/>
                <a:gd name="connsiteX37" fmla="*/ 1086358 w 1320058"/>
                <a:gd name="connsiteY37" fmla="*/ 674441 h 1372013"/>
                <a:gd name="connsiteX38" fmla="*/ 1278507 w 1320058"/>
                <a:gd name="connsiteY38" fmla="*/ 556494 h 1372013"/>
                <a:gd name="connsiteX39" fmla="*/ 1278507 w 1320058"/>
                <a:gd name="connsiteY39" fmla="*/ 498423 h 1372013"/>
                <a:gd name="connsiteX40" fmla="*/ 1086358 w 1320058"/>
                <a:gd name="connsiteY40" fmla="*/ 419756 h 1372013"/>
                <a:gd name="connsiteX41" fmla="*/ 417467 w 1320058"/>
                <a:gd name="connsiteY41" fmla="*/ 307608 h 1372013"/>
                <a:gd name="connsiteX42" fmla="*/ 905090 w 1320058"/>
                <a:gd name="connsiteY42" fmla="*/ 307608 h 1372013"/>
                <a:gd name="connsiteX43" fmla="*/ 905090 w 1320058"/>
                <a:gd name="connsiteY43" fmla="*/ 355781 h 1372013"/>
                <a:gd name="connsiteX44" fmla="*/ 417467 w 1320058"/>
                <a:gd name="connsiteY44" fmla="*/ 355781 h 1372013"/>
                <a:gd name="connsiteX45" fmla="*/ 417467 w 1320058"/>
                <a:gd name="connsiteY45" fmla="*/ 307608 h 1372013"/>
                <a:gd name="connsiteX46" fmla="*/ 417467 w 1320058"/>
                <a:gd name="connsiteY46" fmla="*/ 164791 h 1372013"/>
                <a:gd name="connsiteX47" fmla="*/ 905090 w 1320058"/>
                <a:gd name="connsiteY47" fmla="*/ 164791 h 1372013"/>
                <a:gd name="connsiteX48" fmla="*/ 905090 w 1320058"/>
                <a:gd name="connsiteY48" fmla="*/ 212964 h 1372013"/>
                <a:gd name="connsiteX49" fmla="*/ 417467 w 1320058"/>
                <a:gd name="connsiteY49" fmla="*/ 212964 h 1372013"/>
                <a:gd name="connsiteX50" fmla="*/ 417467 w 1320058"/>
                <a:gd name="connsiteY50" fmla="*/ 164791 h 1372013"/>
                <a:gd name="connsiteX51" fmla="*/ 263787 w 1320058"/>
                <a:gd name="connsiteY51" fmla="*/ 37326 h 1372013"/>
                <a:gd name="connsiteX52" fmla="*/ 263787 w 1320058"/>
                <a:gd name="connsiteY52" fmla="*/ 695055 h 1372013"/>
                <a:gd name="connsiteX53" fmla="*/ 583985 w 1320058"/>
                <a:gd name="connsiteY53" fmla="*/ 891973 h 1372013"/>
                <a:gd name="connsiteX54" fmla="*/ 649435 w 1320058"/>
                <a:gd name="connsiteY54" fmla="*/ 841203 h 1372013"/>
                <a:gd name="connsiteX55" fmla="*/ 671872 w 1320058"/>
                <a:gd name="connsiteY55" fmla="*/ 841203 h 1372013"/>
                <a:gd name="connsiteX56" fmla="*/ 735027 w 1320058"/>
                <a:gd name="connsiteY56" fmla="*/ 890098 h 1372013"/>
                <a:gd name="connsiteX57" fmla="*/ 1049025 w 1320058"/>
                <a:gd name="connsiteY57" fmla="*/ 697357 h 1372013"/>
                <a:gd name="connsiteX58" fmla="*/ 1049025 w 1320058"/>
                <a:gd name="connsiteY58" fmla="*/ 37326 h 1372013"/>
                <a:gd name="connsiteX59" fmla="*/ 263787 w 1320058"/>
                <a:gd name="connsiteY59" fmla="*/ 37326 h 1372013"/>
                <a:gd name="connsiteX60" fmla="*/ 243876 w 1320058"/>
                <a:gd name="connsiteY60" fmla="*/ 0 h 1372013"/>
                <a:gd name="connsiteX61" fmla="*/ 1067691 w 1320058"/>
                <a:gd name="connsiteY61" fmla="*/ 0 h 1372013"/>
                <a:gd name="connsiteX62" fmla="*/ 1086358 w 1320058"/>
                <a:gd name="connsiteY62" fmla="*/ 18663 h 1372013"/>
                <a:gd name="connsiteX63" fmla="*/ 1086358 w 1320058"/>
                <a:gd name="connsiteY63" fmla="*/ 378919 h 1372013"/>
                <a:gd name="connsiteX64" fmla="*/ 1317061 w 1320058"/>
                <a:gd name="connsiteY64" fmla="*/ 473513 h 1372013"/>
                <a:gd name="connsiteX65" fmla="*/ 1317061 w 1320058"/>
                <a:gd name="connsiteY65" fmla="*/ 532828 h 1372013"/>
                <a:gd name="connsiteX66" fmla="*/ 1320058 w 1320058"/>
                <a:gd name="connsiteY66" fmla="*/ 1359491 h 1372013"/>
                <a:gd name="connsiteX67" fmla="*/ 1317061 w 1320058"/>
                <a:gd name="connsiteY67" fmla="*/ 1372013 h 1372013"/>
                <a:gd name="connsiteX68" fmla="*/ 0 w 1320058"/>
                <a:gd name="connsiteY68" fmla="*/ 1372013 h 1372013"/>
                <a:gd name="connsiteX69" fmla="*/ 0 w 1320058"/>
                <a:gd name="connsiteY69" fmla="*/ 1366525 h 1372013"/>
                <a:gd name="connsiteX70" fmla="*/ 0 w 1320058"/>
                <a:gd name="connsiteY70" fmla="*/ 532828 h 1372013"/>
                <a:gd name="connsiteX71" fmla="*/ 0 w 1320058"/>
                <a:gd name="connsiteY71" fmla="*/ 473513 h 1372013"/>
                <a:gd name="connsiteX72" fmla="*/ 225210 w 1320058"/>
                <a:gd name="connsiteY72" fmla="*/ 380997 h 1372013"/>
                <a:gd name="connsiteX73" fmla="*/ 225210 w 1320058"/>
                <a:gd name="connsiteY73" fmla="*/ 18663 h 1372013"/>
                <a:gd name="connsiteX74" fmla="*/ 243876 w 1320058"/>
                <a:gd name="connsiteY74" fmla="*/ 0 h 1372013"/>
                <a:gd name="connsiteX0" fmla="*/ 660654 w 1317061"/>
                <a:gd name="connsiteY0" fmla="*/ 880012 h 1372013"/>
                <a:gd name="connsiteX1" fmla="*/ 618133 w 1317061"/>
                <a:gd name="connsiteY1" fmla="*/ 912974 h 1372013"/>
                <a:gd name="connsiteX2" fmla="*/ 586629 w 1317061"/>
                <a:gd name="connsiteY2" fmla="*/ 937396 h 1372013"/>
                <a:gd name="connsiteX3" fmla="*/ 82859 w 1317061"/>
                <a:gd name="connsiteY3" fmla="*/ 1327915 h 1372013"/>
                <a:gd name="connsiteX4" fmla="*/ 1240912 w 1317061"/>
                <a:gd name="connsiteY4" fmla="*/ 1327915 h 1372013"/>
                <a:gd name="connsiteX5" fmla="*/ 732424 w 1317061"/>
                <a:gd name="connsiteY5" fmla="*/ 935411 h 1372013"/>
                <a:gd name="connsiteX6" fmla="*/ 700877 w 1317061"/>
                <a:gd name="connsiteY6" fmla="*/ 911060 h 1372013"/>
                <a:gd name="connsiteX7" fmla="*/ 660654 w 1317061"/>
                <a:gd name="connsiteY7" fmla="*/ 880012 h 1372013"/>
                <a:gd name="connsiteX8" fmla="*/ 417467 w 1317061"/>
                <a:gd name="connsiteY8" fmla="*/ 730578 h 1372013"/>
                <a:gd name="connsiteX9" fmla="*/ 905090 w 1317061"/>
                <a:gd name="connsiteY9" fmla="*/ 730578 h 1372013"/>
                <a:gd name="connsiteX10" fmla="*/ 905090 w 1317061"/>
                <a:gd name="connsiteY10" fmla="*/ 778747 h 1372013"/>
                <a:gd name="connsiteX11" fmla="*/ 417467 w 1317061"/>
                <a:gd name="connsiteY11" fmla="*/ 778747 h 1372013"/>
                <a:gd name="connsiteX12" fmla="*/ 417467 w 1317061"/>
                <a:gd name="connsiteY12" fmla="*/ 730578 h 1372013"/>
                <a:gd name="connsiteX13" fmla="*/ 1278507 w 1317061"/>
                <a:gd name="connsiteY13" fmla="*/ 600262 h 1372013"/>
                <a:gd name="connsiteX14" fmla="*/ 766523 w 1317061"/>
                <a:gd name="connsiteY14" fmla="*/ 914483 h 1372013"/>
                <a:gd name="connsiteX15" fmla="*/ 1278507 w 1317061"/>
                <a:gd name="connsiteY15" fmla="*/ 1310864 h 1372013"/>
                <a:gd name="connsiteX16" fmla="*/ 1278507 w 1317061"/>
                <a:gd name="connsiteY16" fmla="*/ 600262 h 1372013"/>
                <a:gd name="connsiteX17" fmla="*/ 37311 w 1317061"/>
                <a:gd name="connsiteY17" fmla="*/ 600262 h 1372013"/>
                <a:gd name="connsiteX18" fmla="*/ 37311 w 1317061"/>
                <a:gd name="connsiteY18" fmla="*/ 1316036 h 1372013"/>
                <a:gd name="connsiteX19" fmla="*/ 552462 w 1317061"/>
                <a:gd name="connsiteY19" fmla="*/ 916426 h 1372013"/>
                <a:gd name="connsiteX20" fmla="*/ 37311 w 1317061"/>
                <a:gd name="connsiteY20" fmla="*/ 600262 h 1372013"/>
                <a:gd name="connsiteX21" fmla="*/ 417467 w 1317061"/>
                <a:gd name="connsiteY21" fmla="*/ 587759 h 1372013"/>
                <a:gd name="connsiteX22" fmla="*/ 905090 w 1317061"/>
                <a:gd name="connsiteY22" fmla="*/ 587759 h 1372013"/>
                <a:gd name="connsiteX23" fmla="*/ 905090 w 1317061"/>
                <a:gd name="connsiteY23" fmla="*/ 635894 h 1372013"/>
                <a:gd name="connsiteX24" fmla="*/ 417467 w 1317061"/>
                <a:gd name="connsiteY24" fmla="*/ 635894 h 1372013"/>
                <a:gd name="connsiteX25" fmla="*/ 417467 w 1317061"/>
                <a:gd name="connsiteY25" fmla="*/ 587759 h 1372013"/>
                <a:gd name="connsiteX26" fmla="*/ 417467 w 1317061"/>
                <a:gd name="connsiteY26" fmla="*/ 450428 h 1372013"/>
                <a:gd name="connsiteX27" fmla="*/ 905090 w 1317061"/>
                <a:gd name="connsiteY27" fmla="*/ 450428 h 1372013"/>
                <a:gd name="connsiteX28" fmla="*/ 905090 w 1317061"/>
                <a:gd name="connsiteY28" fmla="*/ 498601 h 1372013"/>
                <a:gd name="connsiteX29" fmla="*/ 417467 w 1317061"/>
                <a:gd name="connsiteY29" fmla="*/ 498601 h 1372013"/>
                <a:gd name="connsiteX30" fmla="*/ 417467 w 1317061"/>
                <a:gd name="connsiteY30" fmla="*/ 450428 h 1372013"/>
                <a:gd name="connsiteX31" fmla="*/ 225210 w 1317061"/>
                <a:gd name="connsiteY31" fmla="*/ 421496 h 1372013"/>
                <a:gd name="connsiteX32" fmla="*/ 37311 w 1317061"/>
                <a:gd name="connsiteY32" fmla="*/ 498423 h 1372013"/>
                <a:gd name="connsiteX33" fmla="*/ 37311 w 1317061"/>
                <a:gd name="connsiteY33" fmla="*/ 555774 h 1372013"/>
                <a:gd name="connsiteX34" fmla="*/ 225210 w 1317061"/>
                <a:gd name="connsiteY34" fmla="*/ 671330 h 1372013"/>
                <a:gd name="connsiteX35" fmla="*/ 225210 w 1317061"/>
                <a:gd name="connsiteY35" fmla="*/ 421496 h 1372013"/>
                <a:gd name="connsiteX36" fmla="*/ 1086358 w 1317061"/>
                <a:gd name="connsiteY36" fmla="*/ 419756 h 1372013"/>
                <a:gd name="connsiteX37" fmla="*/ 1086358 w 1317061"/>
                <a:gd name="connsiteY37" fmla="*/ 674441 h 1372013"/>
                <a:gd name="connsiteX38" fmla="*/ 1278507 w 1317061"/>
                <a:gd name="connsiteY38" fmla="*/ 556494 h 1372013"/>
                <a:gd name="connsiteX39" fmla="*/ 1278507 w 1317061"/>
                <a:gd name="connsiteY39" fmla="*/ 498423 h 1372013"/>
                <a:gd name="connsiteX40" fmla="*/ 1086358 w 1317061"/>
                <a:gd name="connsiteY40" fmla="*/ 419756 h 1372013"/>
                <a:gd name="connsiteX41" fmla="*/ 417467 w 1317061"/>
                <a:gd name="connsiteY41" fmla="*/ 307608 h 1372013"/>
                <a:gd name="connsiteX42" fmla="*/ 905090 w 1317061"/>
                <a:gd name="connsiteY42" fmla="*/ 307608 h 1372013"/>
                <a:gd name="connsiteX43" fmla="*/ 905090 w 1317061"/>
                <a:gd name="connsiteY43" fmla="*/ 355781 h 1372013"/>
                <a:gd name="connsiteX44" fmla="*/ 417467 w 1317061"/>
                <a:gd name="connsiteY44" fmla="*/ 355781 h 1372013"/>
                <a:gd name="connsiteX45" fmla="*/ 417467 w 1317061"/>
                <a:gd name="connsiteY45" fmla="*/ 307608 h 1372013"/>
                <a:gd name="connsiteX46" fmla="*/ 417467 w 1317061"/>
                <a:gd name="connsiteY46" fmla="*/ 164791 h 1372013"/>
                <a:gd name="connsiteX47" fmla="*/ 905090 w 1317061"/>
                <a:gd name="connsiteY47" fmla="*/ 164791 h 1372013"/>
                <a:gd name="connsiteX48" fmla="*/ 905090 w 1317061"/>
                <a:gd name="connsiteY48" fmla="*/ 212964 h 1372013"/>
                <a:gd name="connsiteX49" fmla="*/ 417467 w 1317061"/>
                <a:gd name="connsiteY49" fmla="*/ 212964 h 1372013"/>
                <a:gd name="connsiteX50" fmla="*/ 417467 w 1317061"/>
                <a:gd name="connsiteY50" fmla="*/ 164791 h 1372013"/>
                <a:gd name="connsiteX51" fmla="*/ 263787 w 1317061"/>
                <a:gd name="connsiteY51" fmla="*/ 37326 h 1372013"/>
                <a:gd name="connsiteX52" fmla="*/ 263787 w 1317061"/>
                <a:gd name="connsiteY52" fmla="*/ 695055 h 1372013"/>
                <a:gd name="connsiteX53" fmla="*/ 583985 w 1317061"/>
                <a:gd name="connsiteY53" fmla="*/ 891973 h 1372013"/>
                <a:gd name="connsiteX54" fmla="*/ 649435 w 1317061"/>
                <a:gd name="connsiteY54" fmla="*/ 841203 h 1372013"/>
                <a:gd name="connsiteX55" fmla="*/ 671872 w 1317061"/>
                <a:gd name="connsiteY55" fmla="*/ 841203 h 1372013"/>
                <a:gd name="connsiteX56" fmla="*/ 735027 w 1317061"/>
                <a:gd name="connsiteY56" fmla="*/ 890098 h 1372013"/>
                <a:gd name="connsiteX57" fmla="*/ 1049025 w 1317061"/>
                <a:gd name="connsiteY57" fmla="*/ 697357 h 1372013"/>
                <a:gd name="connsiteX58" fmla="*/ 1049025 w 1317061"/>
                <a:gd name="connsiteY58" fmla="*/ 37326 h 1372013"/>
                <a:gd name="connsiteX59" fmla="*/ 263787 w 1317061"/>
                <a:gd name="connsiteY59" fmla="*/ 37326 h 1372013"/>
                <a:gd name="connsiteX60" fmla="*/ 243876 w 1317061"/>
                <a:gd name="connsiteY60" fmla="*/ 0 h 1372013"/>
                <a:gd name="connsiteX61" fmla="*/ 1067691 w 1317061"/>
                <a:gd name="connsiteY61" fmla="*/ 0 h 1372013"/>
                <a:gd name="connsiteX62" fmla="*/ 1086358 w 1317061"/>
                <a:gd name="connsiteY62" fmla="*/ 18663 h 1372013"/>
                <a:gd name="connsiteX63" fmla="*/ 1086358 w 1317061"/>
                <a:gd name="connsiteY63" fmla="*/ 378919 h 1372013"/>
                <a:gd name="connsiteX64" fmla="*/ 1317061 w 1317061"/>
                <a:gd name="connsiteY64" fmla="*/ 473513 h 1372013"/>
                <a:gd name="connsiteX65" fmla="*/ 1317061 w 1317061"/>
                <a:gd name="connsiteY65" fmla="*/ 532828 h 1372013"/>
                <a:gd name="connsiteX66" fmla="*/ 1317061 w 1317061"/>
                <a:gd name="connsiteY66" fmla="*/ 1372013 h 1372013"/>
                <a:gd name="connsiteX67" fmla="*/ 0 w 1317061"/>
                <a:gd name="connsiteY67" fmla="*/ 1372013 h 1372013"/>
                <a:gd name="connsiteX68" fmla="*/ 0 w 1317061"/>
                <a:gd name="connsiteY68" fmla="*/ 1366525 h 1372013"/>
                <a:gd name="connsiteX69" fmla="*/ 0 w 1317061"/>
                <a:gd name="connsiteY69" fmla="*/ 532828 h 1372013"/>
                <a:gd name="connsiteX70" fmla="*/ 0 w 1317061"/>
                <a:gd name="connsiteY70" fmla="*/ 473513 h 1372013"/>
                <a:gd name="connsiteX71" fmla="*/ 225210 w 1317061"/>
                <a:gd name="connsiteY71" fmla="*/ 380997 h 1372013"/>
                <a:gd name="connsiteX72" fmla="*/ 225210 w 1317061"/>
                <a:gd name="connsiteY72" fmla="*/ 18663 h 1372013"/>
                <a:gd name="connsiteX73" fmla="*/ 243876 w 1317061"/>
                <a:gd name="connsiteY73" fmla="*/ 0 h 1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317061" h="1372013">
                  <a:moveTo>
                    <a:pt x="660654" y="880012"/>
                  </a:moveTo>
                  <a:lnTo>
                    <a:pt x="618133" y="912974"/>
                  </a:lnTo>
                  <a:lnTo>
                    <a:pt x="586629" y="937396"/>
                  </a:lnTo>
                  <a:lnTo>
                    <a:pt x="82859" y="1327915"/>
                  </a:lnTo>
                  <a:lnTo>
                    <a:pt x="1240912" y="1327915"/>
                  </a:lnTo>
                  <a:lnTo>
                    <a:pt x="732424" y="935411"/>
                  </a:lnTo>
                  <a:lnTo>
                    <a:pt x="700877" y="911060"/>
                  </a:lnTo>
                  <a:lnTo>
                    <a:pt x="660654" y="880012"/>
                  </a:lnTo>
                  <a:close/>
                  <a:moveTo>
                    <a:pt x="417467" y="730578"/>
                  </a:moveTo>
                  <a:lnTo>
                    <a:pt x="905090" y="730578"/>
                  </a:lnTo>
                  <a:lnTo>
                    <a:pt x="905090" y="778747"/>
                  </a:lnTo>
                  <a:lnTo>
                    <a:pt x="417467" y="778747"/>
                  </a:lnTo>
                  <a:lnTo>
                    <a:pt x="417467" y="730578"/>
                  </a:lnTo>
                  <a:close/>
                  <a:moveTo>
                    <a:pt x="1278507" y="600262"/>
                  </a:moveTo>
                  <a:lnTo>
                    <a:pt x="766523" y="914483"/>
                  </a:lnTo>
                  <a:lnTo>
                    <a:pt x="1278507" y="1310864"/>
                  </a:lnTo>
                  <a:lnTo>
                    <a:pt x="1278507" y="600262"/>
                  </a:lnTo>
                  <a:close/>
                  <a:moveTo>
                    <a:pt x="37311" y="600262"/>
                  </a:moveTo>
                  <a:lnTo>
                    <a:pt x="37311" y="1316036"/>
                  </a:lnTo>
                  <a:lnTo>
                    <a:pt x="552462" y="916426"/>
                  </a:lnTo>
                  <a:lnTo>
                    <a:pt x="37311" y="600262"/>
                  </a:lnTo>
                  <a:close/>
                  <a:moveTo>
                    <a:pt x="417467" y="587759"/>
                  </a:moveTo>
                  <a:lnTo>
                    <a:pt x="905090" y="587759"/>
                  </a:lnTo>
                  <a:lnTo>
                    <a:pt x="905090" y="635894"/>
                  </a:lnTo>
                  <a:lnTo>
                    <a:pt x="417467" y="635894"/>
                  </a:lnTo>
                  <a:lnTo>
                    <a:pt x="417467" y="587759"/>
                  </a:lnTo>
                  <a:close/>
                  <a:moveTo>
                    <a:pt x="417467" y="450428"/>
                  </a:moveTo>
                  <a:lnTo>
                    <a:pt x="905090" y="450428"/>
                  </a:lnTo>
                  <a:lnTo>
                    <a:pt x="905090" y="498601"/>
                  </a:lnTo>
                  <a:lnTo>
                    <a:pt x="417467" y="498601"/>
                  </a:lnTo>
                  <a:lnTo>
                    <a:pt x="417467" y="450428"/>
                  </a:lnTo>
                  <a:close/>
                  <a:moveTo>
                    <a:pt x="225210" y="421496"/>
                  </a:moveTo>
                  <a:lnTo>
                    <a:pt x="37311" y="498423"/>
                  </a:lnTo>
                  <a:lnTo>
                    <a:pt x="37311" y="555774"/>
                  </a:lnTo>
                  <a:lnTo>
                    <a:pt x="225210" y="671330"/>
                  </a:lnTo>
                  <a:lnTo>
                    <a:pt x="225210" y="421496"/>
                  </a:lnTo>
                  <a:close/>
                  <a:moveTo>
                    <a:pt x="1086358" y="419756"/>
                  </a:moveTo>
                  <a:lnTo>
                    <a:pt x="1086358" y="674441"/>
                  </a:lnTo>
                  <a:lnTo>
                    <a:pt x="1278507" y="556494"/>
                  </a:lnTo>
                  <a:lnTo>
                    <a:pt x="1278507" y="498423"/>
                  </a:lnTo>
                  <a:lnTo>
                    <a:pt x="1086358" y="419756"/>
                  </a:lnTo>
                  <a:close/>
                  <a:moveTo>
                    <a:pt x="417467" y="307608"/>
                  </a:moveTo>
                  <a:lnTo>
                    <a:pt x="905090" y="307608"/>
                  </a:lnTo>
                  <a:lnTo>
                    <a:pt x="905090" y="355781"/>
                  </a:lnTo>
                  <a:lnTo>
                    <a:pt x="417467" y="355781"/>
                  </a:lnTo>
                  <a:lnTo>
                    <a:pt x="417467" y="307608"/>
                  </a:lnTo>
                  <a:close/>
                  <a:moveTo>
                    <a:pt x="417467" y="164791"/>
                  </a:moveTo>
                  <a:lnTo>
                    <a:pt x="905090" y="164791"/>
                  </a:lnTo>
                  <a:lnTo>
                    <a:pt x="905090" y="212964"/>
                  </a:lnTo>
                  <a:lnTo>
                    <a:pt x="417467" y="212964"/>
                  </a:lnTo>
                  <a:lnTo>
                    <a:pt x="417467" y="164791"/>
                  </a:lnTo>
                  <a:close/>
                  <a:moveTo>
                    <a:pt x="263787" y="37326"/>
                  </a:moveTo>
                  <a:lnTo>
                    <a:pt x="263787" y="695055"/>
                  </a:lnTo>
                  <a:lnTo>
                    <a:pt x="583985" y="891973"/>
                  </a:lnTo>
                  <a:lnTo>
                    <a:pt x="649435" y="841203"/>
                  </a:lnTo>
                  <a:cubicBezTo>
                    <a:pt x="655667" y="834943"/>
                    <a:pt x="666886" y="834943"/>
                    <a:pt x="671872" y="841203"/>
                  </a:cubicBezTo>
                  <a:lnTo>
                    <a:pt x="735027" y="890098"/>
                  </a:lnTo>
                  <a:lnTo>
                    <a:pt x="1049025" y="697357"/>
                  </a:lnTo>
                  <a:lnTo>
                    <a:pt x="1049025" y="37326"/>
                  </a:lnTo>
                  <a:lnTo>
                    <a:pt x="263787" y="37326"/>
                  </a:lnTo>
                  <a:close/>
                  <a:moveTo>
                    <a:pt x="243876" y="0"/>
                  </a:moveTo>
                  <a:lnTo>
                    <a:pt x="1067691" y="0"/>
                  </a:lnTo>
                  <a:cubicBezTo>
                    <a:pt x="1078891" y="0"/>
                    <a:pt x="1086358" y="7465"/>
                    <a:pt x="1086358" y="18663"/>
                  </a:cubicBezTo>
                  <a:lnTo>
                    <a:pt x="1086358" y="378919"/>
                  </a:lnTo>
                  <a:lnTo>
                    <a:pt x="1317061" y="473513"/>
                  </a:lnTo>
                  <a:lnTo>
                    <a:pt x="1317061" y="532828"/>
                  </a:lnTo>
                  <a:lnTo>
                    <a:pt x="1317061" y="1372013"/>
                  </a:lnTo>
                  <a:lnTo>
                    <a:pt x="0" y="1372013"/>
                  </a:lnTo>
                  <a:lnTo>
                    <a:pt x="0" y="1366525"/>
                  </a:lnTo>
                  <a:lnTo>
                    <a:pt x="0" y="532828"/>
                  </a:lnTo>
                  <a:lnTo>
                    <a:pt x="0" y="473513"/>
                  </a:lnTo>
                  <a:lnTo>
                    <a:pt x="225210" y="380997"/>
                  </a:lnTo>
                  <a:lnTo>
                    <a:pt x="225210" y="18663"/>
                  </a:lnTo>
                  <a:cubicBezTo>
                    <a:pt x="225210" y="7465"/>
                    <a:pt x="233921" y="0"/>
                    <a:pt x="243876" y="0"/>
                  </a:cubicBezTo>
                  <a:close/>
                </a:path>
              </a:pathLst>
            </a:custGeom>
            <a:solidFill>
              <a:srgbClr val="123A5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pic>
          <p:nvPicPr>
            <p:cNvPr id="266" name="Graphic 265" descr="Single gear with solid fill">
              <a:extLst>
                <a:ext uri="{FF2B5EF4-FFF2-40B4-BE49-F238E27FC236}">
                  <a16:creationId xmlns:a16="http://schemas.microsoft.com/office/drawing/2014/main" id="{1287B4AA-FF0B-7419-EE70-4E27553E4A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8855" y="1982171"/>
              <a:ext cx="272479" cy="272479"/>
            </a:xfrm>
            <a:prstGeom prst="rect">
              <a:avLst/>
            </a:prstGeom>
          </p:spPr>
        </p:pic>
      </p:grpSp>
      <p:sp>
        <p:nvSpPr>
          <p:cNvPr id="274" name="TextBox 273">
            <a:extLst>
              <a:ext uri="{FF2B5EF4-FFF2-40B4-BE49-F238E27FC236}">
                <a16:creationId xmlns:a16="http://schemas.microsoft.com/office/drawing/2014/main" id="{E7D4C4AF-CFCC-C4B4-1B52-92A4D9738186}"/>
              </a:ext>
            </a:extLst>
          </p:cNvPr>
          <p:cNvSpPr txBox="1"/>
          <p:nvPr/>
        </p:nvSpPr>
        <p:spPr>
          <a:xfrm>
            <a:off x="1061688" y="2990057"/>
            <a:ext cx="5026164" cy="1154162"/>
          </a:xfrm>
          <a:prstGeom prst="rect">
            <a:avLst/>
          </a:prstGeom>
          <a:noFill/>
        </p:spPr>
        <p:txBody>
          <a:bodyPr wrap="square" rtlCol="0">
            <a:spAutoFit/>
          </a:bodyPr>
          <a:lstStyle/>
          <a:p>
            <a:pPr defTabSz="914217"/>
            <a:r>
              <a:rPr lang="en-CA" sz="1150" b="1" spc="-10" dirty="0">
                <a:solidFill>
                  <a:srgbClr val="FFFFFF"/>
                </a:solidFill>
                <a:latin typeface="Poppins" panose="00000500000000000000" pitchFamily="2" charset="0"/>
              </a:rPr>
              <a:t>Using the PR service is justified when normal administrative and operational channels, and procedures have not been successful. Generally, taxpayers can resolve the issues they have with the Agency by using the online portals (My Account, My Business Account or Represent a Client) or by contacting contact centre representatives.</a:t>
            </a:r>
          </a:p>
        </p:txBody>
      </p:sp>
      <p:pic>
        <p:nvPicPr>
          <p:cNvPr id="279" name="Graphic 278" descr="Monitor outline">
            <a:extLst>
              <a:ext uri="{FF2B5EF4-FFF2-40B4-BE49-F238E27FC236}">
                <a16:creationId xmlns:a16="http://schemas.microsoft.com/office/drawing/2014/main" id="{13A9C13A-EF2E-3438-0932-5B766C94BB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212" y="3260769"/>
            <a:ext cx="588074" cy="588074"/>
          </a:xfrm>
          <a:prstGeom prst="rect">
            <a:avLst/>
          </a:prstGeom>
        </p:spPr>
      </p:pic>
      <p:sp>
        <p:nvSpPr>
          <p:cNvPr id="280" name="TextBox 279">
            <a:extLst>
              <a:ext uri="{FF2B5EF4-FFF2-40B4-BE49-F238E27FC236}">
                <a16:creationId xmlns:a16="http://schemas.microsoft.com/office/drawing/2014/main" id="{1D343C38-F94C-C40B-1A76-ECC4F97977D1}"/>
              </a:ext>
            </a:extLst>
          </p:cNvPr>
          <p:cNvSpPr txBox="1"/>
          <p:nvPr/>
        </p:nvSpPr>
        <p:spPr>
          <a:xfrm>
            <a:off x="1133383" y="4640024"/>
            <a:ext cx="4804448" cy="646331"/>
          </a:xfrm>
          <a:prstGeom prst="rect">
            <a:avLst/>
          </a:prstGeom>
          <a:noFill/>
        </p:spPr>
        <p:txBody>
          <a:bodyPr wrap="square" rtlCol="0">
            <a:spAutoFit/>
          </a:bodyPr>
          <a:lstStyle/>
          <a:p>
            <a:pPr defTabSz="914217"/>
            <a:r>
              <a:rPr lang="en-CA" sz="1200" b="1" spc="-10" dirty="0">
                <a:solidFill>
                  <a:srgbClr val="FFFFFF"/>
                </a:solidFill>
                <a:latin typeface="Poppins" panose="00000500000000000000" pitchFamily="2" charset="0"/>
              </a:rPr>
              <a:t>However, from time to time, exceptional cases arise that need more specialized and rapid intervention. Such cases can sometimes be referred to us. </a:t>
            </a:r>
          </a:p>
        </p:txBody>
      </p:sp>
      <p:pic>
        <p:nvPicPr>
          <p:cNvPr id="282" name="Graphic 281" descr="Magnifying glass outline">
            <a:extLst>
              <a:ext uri="{FF2B5EF4-FFF2-40B4-BE49-F238E27FC236}">
                <a16:creationId xmlns:a16="http://schemas.microsoft.com/office/drawing/2014/main" id="{F30E4C33-28F9-CFB9-C5AC-B9E3BEE1E2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602" y="4769791"/>
            <a:ext cx="435466" cy="435466"/>
          </a:xfrm>
          <a:prstGeom prst="rect">
            <a:avLst/>
          </a:prstGeom>
        </p:spPr>
      </p:pic>
      <p:pic>
        <p:nvPicPr>
          <p:cNvPr id="25" name="Picture 24">
            <a:extLst>
              <a:ext uri="{FF2B5EF4-FFF2-40B4-BE49-F238E27FC236}">
                <a16:creationId xmlns:a16="http://schemas.microsoft.com/office/drawing/2014/main" id="{ED2E7B76-76AD-4365-F6CD-FF2872DE1104}"/>
              </a:ext>
            </a:extLst>
          </p:cNvPr>
          <p:cNvPicPr>
            <a:picLocks noChangeAspect="1"/>
          </p:cNvPicPr>
          <p:nvPr/>
        </p:nvPicPr>
        <p:blipFill>
          <a:blip r:embed="rId9"/>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361555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Rounded Corners 184">
            <a:extLst>
              <a:ext uri="{FF2B5EF4-FFF2-40B4-BE49-F238E27FC236}">
                <a16:creationId xmlns:a16="http://schemas.microsoft.com/office/drawing/2014/main" id="{86081558-E603-6DAD-4589-C81031C187C2}"/>
              </a:ext>
            </a:extLst>
          </p:cNvPr>
          <p:cNvSpPr/>
          <p:nvPr/>
        </p:nvSpPr>
        <p:spPr>
          <a:xfrm>
            <a:off x="234755" y="792189"/>
            <a:ext cx="11842817" cy="5196948"/>
          </a:xfrm>
          <a:prstGeom prst="roundRect">
            <a:avLst>
              <a:gd name="adj" fmla="val 15892"/>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ヒラギノ角ゴ Pro W3" pitchFamily="127" charset="-128"/>
            </a:endParaRPr>
          </a:p>
        </p:txBody>
      </p:sp>
      <p:sp>
        <p:nvSpPr>
          <p:cNvPr id="13" name="Title 5">
            <a:extLst>
              <a:ext uri="{FF2B5EF4-FFF2-40B4-BE49-F238E27FC236}">
                <a16:creationId xmlns:a16="http://schemas.microsoft.com/office/drawing/2014/main" id="{86344028-ABD8-BE7C-5DFA-678070BC640F}"/>
              </a:ext>
            </a:extLst>
          </p:cNvPr>
          <p:cNvSpPr>
            <a:spLocks noGrp="1"/>
          </p:cNvSpPr>
          <p:nvPr>
            <p:ph type="title"/>
          </p:nvPr>
        </p:nvSpPr>
        <p:spPr>
          <a:xfrm>
            <a:off x="57194" y="361655"/>
            <a:ext cx="10836055" cy="482508"/>
          </a:xfrm>
        </p:spPr>
        <p:txBody>
          <a:bodyPr/>
          <a:lstStyle/>
          <a:p>
            <a:pPr algn="ctr">
              <a:lnSpc>
                <a:spcPts val="1800"/>
              </a:lnSpc>
            </a:pPr>
            <a:r>
              <a:rPr lang="en-CA" sz="3200" spc="-10" dirty="0">
                <a:solidFill>
                  <a:schemeClr val="tx2">
                    <a:lumMod val="50000"/>
                  </a:schemeClr>
                </a:solidFill>
                <a:latin typeface="Poppins" panose="00000500000000000000" pitchFamily="2" charset="0"/>
                <a:ea typeface="+mn-ea"/>
                <a:cs typeface="+mn-cs"/>
              </a:rPr>
              <a:t>Service Feedback Program - Regional Offices</a:t>
            </a:r>
          </a:p>
        </p:txBody>
      </p:sp>
      <p:sp>
        <p:nvSpPr>
          <p:cNvPr id="88" name="Google Shape;2609;p30">
            <a:extLst>
              <a:ext uri="{FF2B5EF4-FFF2-40B4-BE49-F238E27FC236}">
                <a16:creationId xmlns:a16="http://schemas.microsoft.com/office/drawing/2014/main" id="{A8ABE439-FF51-A427-DB24-E02AE68FCC90}"/>
              </a:ext>
            </a:extLst>
          </p:cNvPr>
          <p:cNvSpPr/>
          <p:nvPr/>
        </p:nvSpPr>
        <p:spPr>
          <a:xfrm>
            <a:off x="11364997" y="6927746"/>
            <a:ext cx="3137" cy="2804"/>
          </a:xfrm>
          <a:custGeom>
            <a:avLst/>
            <a:gdLst/>
            <a:ahLst/>
            <a:cxnLst/>
            <a:rect l="l" t="t" r="r" b="b"/>
            <a:pathLst>
              <a:path w="14" h="13" extrusionOk="0">
                <a:moveTo>
                  <a:pt x="1" y="0"/>
                </a:moveTo>
                <a:lnTo>
                  <a:pt x="1" y="13"/>
                </a:lnTo>
                <a:lnTo>
                  <a:pt x="13" y="13"/>
                </a:lnTo>
                <a:lnTo>
                  <a:pt x="1"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 name="Google Shape;2610;p30">
            <a:extLst>
              <a:ext uri="{FF2B5EF4-FFF2-40B4-BE49-F238E27FC236}">
                <a16:creationId xmlns:a16="http://schemas.microsoft.com/office/drawing/2014/main" id="{288C06A2-A3AF-05D8-8DCF-A7923B00D077}"/>
              </a:ext>
            </a:extLst>
          </p:cNvPr>
          <p:cNvSpPr/>
          <p:nvPr/>
        </p:nvSpPr>
        <p:spPr>
          <a:xfrm>
            <a:off x="10119868" y="3109177"/>
            <a:ext cx="3708" cy="15921"/>
          </a:xfrm>
          <a:custGeom>
            <a:avLst/>
            <a:gdLst/>
            <a:ahLst/>
            <a:cxnLst/>
            <a:rect l="l" t="t" r="r" b="b"/>
            <a:pathLst>
              <a:path w="65" h="290" extrusionOk="0">
                <a:moveTo>
                  <a:pt x="7" y="1"/>
                </a:moveTo>
                <a:cubicBezTo>
                  <a:pt x="5" y="1"/>
                  <a:pt x="2" y="1"/>
                  <a:pt x="0" y="2"/>
                </a:cubicBezTo>
                <a:cubicBezTo>
                  <a:pt x="44" y="2"/>
                  <a:pt x="63" y="69"/>
                  <a:pt x="64" y="107"/>
                </a:cubicBezTo>
                <a:lnTo>
                  <a:pt x="64" y="107"/>
                </a:lnTo>
                <a:cubicBezTo>
                  <a:pt x="64" y="105"/>
                  <a:pt x="64" y="104"/>
                  <a:pt x="64" y="102"/>
                </a:cubicBezTo>
                <a:cubicBezTo>
                  <a:pt x="64" y="76"/>
                  <a:pt x="48" y="1"/>
                  <a:pt x="7" y="1"/>
                </a:cubicBezTo>
                <a:close/>
                <a:moveTo>
                  <a:pt x="64" y="107"/>
                </a:moveTo>
                <a:cubicBezTo>
                  <a:pt x="63" y="146"/>
                  <a:pt x="47" y="244"/>
                  <a:pt x="46" y="290"/>
                </a:cubicBezTo>
                <a:lnTo>
                  <a:pt x="46" y="290"/>
                </a:lnTo>
                <a:cubicBezTo>
                  <a:pt x="47" y="242"/>
                  <a:pt x="64" y="138"/>
                  <a:pt x="64" y="111"/>
                </a:cubicBezTo>
                <a:cubicBezTo>
                  <a:pt x="64" y="110"/>
                  <a:pt x="64" y="109"/>
                  <a:pt x="64" y="107"/>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nvGrpSpPr>
          <p:cNvPr id="90" name="Google Shape;2611;p30">
            <a:extLst>
              <a:ext uri="{FF2B5EF4-FFF2-40B4-BE49-F238E27FC236}">
                <a16:creationId xmlns:a16="http://schemas.microsoft.com/office/drawing/2014/main" id="{E34E4F8A-FD4C-71DC-60A3-F44E5DD44801}"/>
              </a:ext>
            </a:extLst>
          </p:cNvPr>
          <p:cNvGrpSpPr/>
          <p:nvPr/>
        </p:nvGrpSpPr>
        <p:grpSpPr>
          <a:xfrm>
            <a:off x="7369099" y="941900"/>
            <a:ext cx="2559171" cy="2755869"/>
            <a:chOff x="3800953" y="1528982"/>
            <a:chExt cx="1374715" cy="1538561"/>
          </a:xfrm>
          <a:solidFill>
            <a:schemeClr val="tx2">
              <a:lumMod val="60000"/>
              <a:lumOff val="40000"/>
            </a:schemeClr>
          </a:solidFill>
        </p:grpSpPr>
        <p:sp>
          <p:nvSpPr>
            <p:cNvPr id="91" name="Google Shape;2612;p30">
              <a:extLst>
                <a:ext uri="{FF2B5EF4-FFF2-40B4-BE49-F238E27FC236}">
                  <a16:creationId xmlns:a16="http://schemas.microsoft.com/office/drawing/2014/main" id="{8CF965D7-3357-FDB3-18DC-93AC4230839D}"/>
                </a:ext>
              </a:extLst>
            </p:cNvPr>
            <p:cNvSpPr/>
            <p:nvPr/>
          </p:nvSpPr>
          <p:spPr>
            <a:xfrm>
              <a:off x="3800953" y="2308569"/>
              <a:ext cx="877072" cy="758974"/>
            </a:xfrm>
            <a:custGeom>
              <a:avLst/>
              <a:gdLst/>
              <a:ahLst/>
              <a:cxnLst/>
              <a:rect l="l" t="t" r="r" b="b"/>
              <a:pathLst>
                <a:path w="19125" h="16548" extrusionOk="0">
                  <a:moveTo>
                    <a:pt x="11857" y="1"/>
                  </a:moveTo>
                  <a:lnTo>
                    <a:pt x="11895" y="441"/>
                  </a:lnTo>
                  <a:lnTo>
                    <a:pt x="11580" y="491"/>
                  </a:lnTo>
                  <a:lnTo>
                    <a:pt x="11794" y="1270"/>
                  </a:lnTo>
                  <a:lnTo>
                    <a:pt x="11643" y="1987"/>
                  </a:lnTo>
                  <a:lnTo>
                    <a:pt x="11895" y="2515"/>
                  </a:lnTo>
                  <a:lnTo>
                    <a:pt x="12574" y="2742"/>
                  </a:lnTo>
                  <a:lnTo>
                    <a:pt x="13014" y="2704"/>
                  </a:lnTo>
                  <a:lnTo>
                    <a:pt x="13202" y="3144"/>
                  </a:lnTo>
                  <a:lnTo>
                    <a:pt x="12762" y="3483"/>
                  </a:lnTo>
                  <a:lnTo>
                    <a:pt x="13202" y="3672"/>
                  </a:lnTo>
                  <a:lnTo>
                    <a:pt x="13202" y="4326"/>
                  </a:lnTo>
                  <a:lnTo>
                    <a:pt x="12611" y="5256"/>
                  </a:lnTo>
                  <a:lnTo>
                    <a:pt x="12209" y="5256"/>
                  </a:lnTo>
                  <a:lnTo>
                    <a:pt x="12272" y="5847"/>
                  </a:lnTo>
                  <a:lnTo>
                    <a:pt x="12511" y="6501"/>
                  </a:lnTo>
                  <a:lnTo>
                    <a:pt x="12234" y="6690"/>
                  </a:lnTo>
                  <a:lnTo>
                    <a:pt x="11920" y="6564"/>
                  </a:lnTo>
                  <a:lnTo>
                    <a:pt x="11744" y="5508"/>
                  </a:lnTo>
                  <a:lnTo>
                    <a:pt x="11794" y="4766"/>
                  </a:lnTo>
                  <a:lnTo>
                    <a:pt x="11455" y="5017"/>
                  </a:lnTo>
                  <a:lnTo>
                    <a:pt x="11115" y="4540"/>
                  </a:lnTo>
                  <a:lnTo>
                    <a:pt x="10713" y="4728"/>
                  </a:lnTo>
                  <a:lnTo>
                    <a:pt x="11429" y="5608"/>
                  </a:lnTo>
                  <a:lnTo>
                    <a:pt x="11266" y="5797"/>
                  </a:lnTo>
                  <a:lnTo>
                    <a:pt x="10838" y="5420"/>
                  </a:lnTo>
                  <a:lnTo>
                    <a:pt x="10273" y="5734"/>
                  </a:lnTo>
                  <a:lnTo>
                    <a:pt x="9556" y="5545"/>
                  </a:lnTo>
                  <a:lnTo>
                    <a:pt x="8827" y="5797"/>
                  </a:lnTo>
                  <a:lnTo>
                    <a:pt x="8462" y="5256"/>
                  </a:lnTo>
                  <a:lnTo>
                    <a:pt x="7808" y="5256"/>
                  </a:lnTo>
                  <a:lnTo>
                    <a:pt x="7381" y="4426"/>
                  </a:lnTo>
                  <a:lnTo>
                    <a:pt x="6878" y="4917"/>
                  </a:lnTo>
                  <a:lnTo>
                    <a:pt x="6262" y="5256"/>
                  </a:lnTo>
                  <a:lnTo>
                    <a:pt x="6413" y="6665"/>
                  </a:lnTo>
                  <a:lnTo>
                    <a:pt x="6136" y="6727"/>
                  </a:lnTo>
                  <a:lnTo>
                    <a:pt x="6325" y="7469"/>
                  </a:lnTo>
                  <a:lnTo>
                    <a:pt x="5444" y="6413"/>
                  </a:lnTo>
                  <a:lnTo>
                    <a:pt x="5759" y="6099"/>
                  </a:lnTo>
                  <a:lnTo>
                    <a:pt x="5696" y="5696"/>
                  </a:lnTo>
                  <a:lnTo>
                    <a:pt x="5356" y="5973"/>
                  </a:lnTo>
                  <a:lnTo>
                    <a:pt x="5231" y="5043"/>
                  </a:lnTo>
                  <a:lnTo>
                    <a:pt x="4363" y="4955"/>
                  </a:lnTo>
                  <a:lnTo>
                    <a:pt x="3257" y="5105"/>
                  </a:lnTo>
                  <a:lnTo>
                    <a:pt x="2276" y="4602"/>
                  </a:lnTo>
                  <a:lnTo>
                    <a:pt x="2238" y="3986"/>
                  </a:lnTo>
                  <a:lnTo>
                    <a:pt x="3257" y="4012"/>
                  </a:lnTo>
                  <a:lnTo>
                    <a:pt x="3257" y="3672"/>
                  </a:lnTo>
                  <a:lnTo>
                    <a:pt x="2615" y="2867"/>
                  </a:lnTo>
                  <a:lnTo>
                    <a:pt x="2175" y="3333"/>
                  </a:lnTo>
                  <a:lnTo>
                    <a:pt x="1333" y="2239"/>
                  </a:lnTo>
                  <a:lnTo>
                    <a:pt x="490" y="2239"/>
                  </a:lnTo>
                  <a:lnTo>
                    <a:pt x="0" y="3773"/>
                  </a:lnTo>
                  <a:lnTo>
                    <a:pt x="1509" y="5445"/>
                  </a:lnTo>
                  <a:lnTo>
                    <a:pt x="3546" y="8035"/>
                  </a:lnTo>
                  <a:lnTo>
                    <a:pt x="4137" y="8035"/>
                  </a:lnTo>
                  <a:lnTo>
                    <a:pt x="4476" y="8437"/>
                  </a:lnTo>
                  <a:lnTo>
                    <a:pt x="4979" y="9242"/>
                  </a:lnTo>
                  <a:lnTo>
                    <a:pt x="6878" y="9959"/>
                  </a:lnTo>
                  <a:lnTo>
                    <a:pt x="8701" y="10336"/>
                  </a:lnTo>
                  <a:lnTo>
                    <a:pt x="8940" y="10965"/>
                  </a:lnTo>
                  <a:lnTo>
                    <a:pt x="8940" y="12574"/>
                  </a:lnTo>
                  <a:lnTo>
                    <a:pt x="8827" y="16547"/>
                  </a:lnTo>
                  <a:lnTo>
                    <a:pt x="8827" y="16547"/>
                  </a:lnTo>
                  <a:lnTo>
                    <a:pt x="13202" y="16396"/>
                  </a:lnTo>
                  <a:lnTo>
                    <a:pt x="13202" y="15944"/>
                  </a:lnTo>
                  <a:lnTo>
                    <a:pt x="14196" y="12989"/>
                  </a:lnTo>
                  <a:lnTo>
                    <a:pt x="14598" y="12863"/>
                  </a:lnTo>
                  <a:lnTo>
                    <a:pt x="14384" y="12235"/>
                  </a:lnTo>
                  <a:lnTo>
                    <a:pt x="14598" y="12172"/>
                  </a:lnTo>
                  <a:lnTo>
                    <a:pt x="15038" y="12297"/>
                  </a:lnTo>
                  <a:lnTo>
                    <a:pt x="15440" y="11493"/>
                  </a:lnTo>
                  <a:lnTo>
                    <a:pt x="14133" y="11204"/>
                  </a:lnTo>
                  <a:lnTo>
                    <a:pt x="12800" y="10965"/>
                  </a:lnTo>
                  <a:lnTo>
                    <a:pt x="11957" y="10525"/>
                  </a:lnTo>
                  <a:lnTo>
                    <a:pt x="12108" y="10122"/>
                  </a:lnTo>
                  <a:lnTo>
                    <a:pt x="13957" y="10613"/>
                  </a:lnTo>
                  <a:lnTo>
                    <a:pt x="14950" y="10965"/>
                  </a:lnTo>
                  <a:lnTo>
                    <a:pt x="15440" y="10965"/>
                  </a:lnTo>
                  <a:lnTo>
                    <a:pt x="15729" y="10311"/>
                  </a:lnTo>
                  <a:lnTo>
                    <a:pt x="16522" y="10122"/>
                  </a:lnTo>
                  <a:lnTo>
                    <a:pt x="16974" y="8689"/>
                  </a:lnTo>
                  <a:lnTo>
                    <a:pt x="16346" y="8412"/>
                  </a:lnTo>
                  <a:lnTo>
                    <a:pt x="15478" y="8375"/>
                  </a:lnTo>
                  <a:lnTo>
                    <a:pt x="14598" y="7670"/>
                  </a:lnTo>
                  <a:lnTo>
                    <a:pt x="15013" y="7444"/>
                  </a:lnTo>
                  <a:lnTo>
                    <a:pt x="16069" y="8035"/>
                  </a:lnTo>
                  <a:lnTo>
                    <a:pt x="16723" y="8249"/>
                  </a:lnTo>
                  <a:lnTo>
                    <a:pt x="17314" y="7343"/>
                  </a:lnTo>
                  <a:lnTo>
                    <a:pt x="16811" y="6790"/>
                  </a:lnTo>
                  <a:lnTo>
                    <a:pt x="17100" y="6476"/>
                  </a:lnTo>
                  <a:lnTo>
                    <a:pt x="18181" y="6627"/>
                  </a:lnTo>
                  <a:lnTo>
                    <a:pt x="17339" y="5822"/>
                  </a:lnTo>
                  <a:lnTo>
                    <a:pt x="17716" y="5545"/>
                  </a:lnTo>
                  <a:lnTo>
                    <a:pt x="18647" y="6451"/>
                  </a:lnTo>
                  <a:lnTo>
                    <a:pt x="19124" y="4917"/>
                  </a:lnTo>
                  <a:lnTo>
                    <a:pt x="18181" y="3773"/>
                  </a:lnTo>
                  <a:lnTo>
                    <a:pt x="18156" y="3483"/>
                  </a:lnTo>
                  <a:lnTo>
                    <a:pt x="18647" y="3207"/>
                  </a:lnTo>
                  <a:lnTo>
                    <a:pt x="18621" y="3018"/>
                  </a:lnTo>
                  <a:lnTo>
                    <a:pt x="18282" y="3018"/>
                  </a:lnTo>
                  <a:lnTo>
                    <a:pt x="18307" y="2616"/>
                  </a:lnTo>
                  <a:lnTo>
                    <a:pt x="18559" y="2465"/>
                  </a:lnTo>
                  <a:lnTo>
                    <a:pt x="17716" y="1987"/>
                  </a:lnTo>
                  <a:lnTo>
                    <a:pt x="17251" y="2151"/>
                  </a:lnTo>
                  <a:lnTo>
                    <a:pt x="16622" y="1987"/>
                  </a:lnTo>
                  <a:lnTo>
                    <a:pt x="16346" y="2427"/>
                  </a:lnTo>
                  <a:lnTo>
                    <a:pt x="17100" y="2704"/>
                  </a:lnTo>
                  <a:lnTo>
                    <a:pt x="17100" y="3270"/>
                  </a:lnTo>
                  <a:lnTo>
                    <a:pt x="16748" y="3358"/>
                  </a:lnTo>
                  <a:lnTo>
                    <a:pt x="16874" y="5256"/>
                  </a:lnTo>
                  <a:lnTo>
                    <a:pt x="16522" y="6099"/>
                  </a:lnTo>
                  <a:lnTo>
                    <a:pt x="15729" y="5256"/>
                  </a:lnTo>
                  <a:lnTo>
                    <a:pt x="15440" y="4200"/>
                  </a:lnTo>
                  <a:lnTo>
                    <a:pt x="15729" y="4012"/>
                  </a:lnTo>
                  <a:lnTo>
                    <a:pt x="15013" y="3144"/>
                  </a:lnTo>
                  <a:lnTo>
                    <a:pt x="14912" y="4514"/>
                  </a:lnTo>
                  <a:lnTo>
                    <a:pt x="14598" y="4602"/>
                  </a:lnTo>
                  <a:lnTo>
                    <a:pt x="14233" y="2930"/>
                  </a:lnTo>
                  <a:lnTo>
                    <a:pt x="13642" y="2955"/>
                  </a:lnTo>
                  <a:lnTo>
                    <a:pt x="12988" y="1987"/>
                  </a:lnTo>
                  <a:lnTo>
                    <a:pt x="13579" y="1623"/>
                  </a:lnTo>
                  <a:lnTo>
                    <a:pt x="12574"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92" name="Google Shape;2613;p30">
              <a:extLst>
                <a:ext uri="{FF2B5EF4-FFF2-40B4-BE49-F238E27FC236}">
                  <a16:creationId xmlns:a16="http://schemas.microsoft.com/office/drawing/2014/main" id="{76D0298F-4EA4-5C98-64DB-B80197150F86}"/>
                </a:ext>
              </a:extLst>
            </p:cNvPr>
            <p:cNvSpPr/>
            <p:nvPr/>
          </p:nvSpPr>
          <p:spPr>
            <a:xfrm>
              <a:off x="4273781" y="2433126"/>
              <a:ext cx="84245" cy="74989"/>
            </a:xfrm>
            <a:custGeom>
              <a:avLst/>
              <a:gdLst/>
              <a:ahLst/>
              <a:cxnLst/>
              <a:rect l="l" t="t" r="r" b="b"/>
              <a:pathLst>
                <a:path w="1837" h="1635" extrusionOk="0">
                  <a:moveTo>
                    <a:pt x="730" y="0"/>
                  </a:moveTo>
                  <a:lnTo>
                    <a:pt x="0" y="1296"/>
                  </a:lnTo>
                  <a:lnTo>
                    <a:pt x="1547" y="1635"/>
                  </a:lnTo>
                  <a:lnTo>
                    <a:pt x="1836" y="1107"/>
                  </a:lnTo>
                  <a:lnTo>
                    <a:pt x="730"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93" name="Google Shape;2614;p30">
              <a:extLst>
                <a:ext uri="{FF2B5EF4-FFF2-40B4-BE49-F238E27FC236}">
                  <a16:creationId xmlns:a16="http://schemas.microsoft.com/office/drawing/2014/main" id="{B9BAB350-2297-15DA-FB41-0716C8E70700}"/>
                </a:ext>
              </a:extLst>
            </p:cNvPr>
            <p:cNvSpPr/>
            <p:nvPr/>
          </p:nvSpPr>
          <p:spPr>
            <a:xfrm>
              <a:off x="3928952" y="2209372"/>
              <a:ext cx="310243" cy="284363"/>
            </a:xfrm>
            <a:custGeom>
              <a:avLst/>
              <a:gdLst/>
              <a:ahLst/>
              <a:cxnLst/>
              <a:rect l="l" t="t" r="r" b="b"/>
              <a:pathLst>
                <a:path w="6765" h="6200" extrusionOk="0">
                  <a:moveTo>
                    <a:pt x="3232" y="1"/>
                  </a:moveTo>
                  <a:lnTo>
                    <a:pt x="3257" y="1107"/>
                  </a:lnTo>
                  <a:lnTo>
                    <a:pt x="2842" y="4200"/>
                  </a:lnTo>
                  <a:lnTo>
                    <a:pt x="2414" y="4389"/>
                  </a:lnTo>
                  <a:lnTo>
                    <a:pt x="1886" y="4125"/>
                  </a:lnTo>
                  <a:lnTo>
                    <a:pt x="1207" y="4565"/>
                  </a:lnTo>
                  <a:lnTo>
                    <a:pt x="1107" y="4050"/>
                  </a:lnTo>
                  <a:lnTo>
                    <a:pt x="26" y="3786"/>
                  </a:lnTo>
                  <a:lnTo>
                    <a:pt x="0" y="4314"/>
                  </a:lnTo>
                  <a:lnTo>
                    <a:pt x="26" y="4729"/>
                  </a:lnTo>
                  <a:lnTo>
                    <a:pt x="843" y="4879"/>
                  </a:lnTo>
                  <a:lnTo>
                    <a:pt x="843" y="5885"/>
                  </a:lnTo>
                  <a:lnTo>
                    <a:pt x="1233" y="6200"/>
                  </a:lnTo>
                  <a:lnTo>
                    <a:pt x="2679" y="6200"/>
                  </a:lnTo>
                  <a:lnTo>
                    <a:pt x="3961" y="4993"/>
                  </a:lnTo>
                  <a:lnTo>
                    <a:pt x="4439" y="4993"/>
                  </a:lnTo>
                  <a:lnTo>
                    <a:pt x="4439" y="5571"/>
                  </a:lnTo>
                  <a:lnTo>
                    <a:pt x="4854" y="5860"/>
                  </a:lnTo>
                  <a:lnTo>
                    <a:pt x="6036" y="5885"/>
                  </a:lnTo>
                  <a:lnTo>
                    <a:pt x="6249" y="5408"/>
                  </a:lnTo>
                  <a:lnTo>
                    <a:pt x="5646" y="5433"/>
                  </a:lnTo>
                  <a:lnTo>
                    <a:pt x="5520" y="4879"/>
                  </a:lnTo>
                  <a:lnTo>
                    <a:pt x="6249" y="4653"/>
                  </a:lnTo>
                  <a:lnTo>
                    <a:pt x="6513" y="4879"/>
                  </a:lnTo>
                  <a:lnTo>
                    <a:pt x="6765" y="4515"/>
                  </a:lnTo>
                  <a:lnTo>
                    <a:pt x="6463" y="4175"/>
                  </a:lnTo>
                  <a:lnTo>
                    <a:pt x="5281" y="3019"/>
                  </a:lnTo>
                  <a:lnTo>
                    <a:pt x="5067" y="554"/>
                  </a:lnTo>
                  <a:lnTo>
                    <a:pt x="4602" y="1"/>
                  </a:lnTo>
                  <a:lnTo>
                    <a:pt x="4200" y="1"/>
                  </a:lnTo>
                  <a:lnTo>
                    <a:pt x="4464" y="1472"/>
                  </a:lnTo>
                  <a:lnTo>
                    <a:pt x="4024" y="2164"/>
                  </a:lnTo>
                  <a:lnTo>
                    <a:pt x="3760" y="2025"/>
                  </a:lnTo>
                  <a:lnTo>
                    <a:pt x="3571" y="491"/>
                  </a:lnTo>
                  <a:lnTo>
                    <a:pt x="3232"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94" name="Google Shape;2615;p30">
              <a:extLst>
                <a:ext uri="{FF2B5EF4-FFF2-40B4-BE49-F238E27FC236}">
                  <a16:creationId xmlns:a16="http://schemas.microsoft.com/office/drawing/2014/main" id="{9D690F2C-A9A4-155B-C905-C850E8F17DB2}"/>
                </a:ext>
              </a:extLst>
            </p:cNvPr>
            <p:cNvSpPr/>
            <p:nvPr/>
          </p:nvSpPr>
          <p:spPr>
            <a:xfrm>
              <a:off x="4069653" y="2485041"/>
              <a:ext cx="51914" cy="40957"/>
            </a:xfrm>
            <a:custGeom>
              <a:avLst/>
              <a:gdLst/>
              <a:ahLst/>
              <a:cxnLst/>
              <a:rect l="l" t="t" r="r" b="b"/>
              <a:pathLst>
                <a:path w="1132" h="893" extrusionOk="0">
                  <a:moveTo>
                    <a:pt x="1132" y="0"/>
                  </a:moveTo>
                  <a:lnTo>
                    <a:pt x="0" y="503"/>
                  </a:lnTo>
                  <a:lnTo>
                    <a:pt x="139" y="893"/>
                  </a:lnTo>
                  <a:lnTo>
                    <a:pt x="1132" y="377"/>
                  </a:lnTo>
                  <a:lnTo>
                    <a:pt x="1132"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95" name="Google Shape;2616;p30">
              <a:extLst>
                <a:ext uri="{FF2B5EF4-FFF2-40B4-BE49-F238E27FC236}">
                  <a16:creationId xmlns:a16="http://schemas.microsoft.com/office/drawing/2014/main" id="{DE3C2123-D194-70EE-5619-2E5ABEFF9DBB}"/>
                </a:ext>
              </a:extLst>
            </p:cNvPr>
            <p:cNvSpPr/>
            <p:nvPr/>
          </p:nvSpPr>
          <p:spPr>
            <a:xfrm>
              <a:off x="4607054" y="2655138"/>
              <a:ext cx="149962" cy="156308"/>
            </a:xfrm>
            <a:custGeom>
              <a:avLst/>
              <a:gdLst/>
              <a:ahLst/>
              <a:cxnLst/>
              <a:rect l="l" t="t" r="r" b="b"/>
              <a:pathLst>
                <a:path w="3270" h="3408" extrusionOk="0">
                  <a:moveTo>
                    <a:pt x="1" y="0"/>
                  </a:moveTo>
                  <a:lnTo>
                    <a:pt x="76" y="1484"/>
                  </a:lnTo>
                  <a:lnTo>
                    <a:pt x="139" y="2917"/>
                  </a:lnTo>
                  <a:lnTo>
                    <a:pt x="642" y="2817"/>
                  </a:lnTo>
                  <a:lnTo>
                    <a:pt x="743" y="3408"/>
                  </a:lnTo>
                  <a:lnTo>
                    <a:pt x="1107" y="3408"/>
                  </a:lnTo>
                  <a:lnTo>
                    <a:pt x="1811" y="1698"/>
                  </a:lnTo>
                  <a:lnTo>
                    <a:pt x="2516" y="2339"/>
                  </a:lnTo>
                  <a:lnTo>
                    <a:pt x="3270" y="2389"/>
                  </a:lnTo>
                  <a:lnTo>
                    <a:pt x="3270" y="1698"/>
                  </a:lnTo>
                  <a:lnTo>
                    <a:pt x="2666" y="2062"/>
                  </a:lnTo>
                  <a:lnTo>
                    <a:pt x="1987" y="1044"/>
                  </a:lnTo>
                  <a:lnTo>
                    <a:pt x="1384" y="956"/>
                  </a:lnTo>
                  <a:lnTo>
                    <a:pt x="793" y="377"/>
                  </a:lnTo>
                  <a:lnTo>
                    <a:pt x="579" y="830"/>
                  </a:lnTo>
                  <a:lnTo>
                    <a:pt x="365" y="843"/>
                  </a:lnTo>
                  <a:lnTo>
                    <a:pt x="1"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96" name="Google Shape;2617;p30">
              <a:extLst>
                <a:ext uri="{FF2B5EF4-FFF2-40B4-BE49-F238E27FC236}">
                  <a16:creationId xmlns:a16="http://schemas.microsoft.com/office/drawing/2014/main" id="{6FA325B8-0928-318A-1AD4-E1E978F42618}"/>
                </a:ext>
              </a:extLst>
            </p:cNvPr>
            <p:cNvSpPr/>
            <p:nvPr/>
          </p:nvSpPr>
          <p:spPr>
            <a:xfrm>
              <a:off x="4702216" y="2811386"/>
              <a:ext cx="32331" cy="57148"/>
            </a:xfrm>
            <a:custGeom>
              <a:avLst/>
              <a:gdLst/>
              <a:ahLst/>
              <a:cxnLst/>
              <a:rect l="l" t="t" r="r" b="b"/>
              <a:pathLst>
                <a:path w="705" h="1246" extrusionOk="0">
                  <a:moveTo>
                    <a:pt x="705" y="1"/>
                  </a:moveTo>
                  <a:lnTo>
                    <a:pt x="0" y="453"/>
                  </a:lnTo>
                  <a:lnTo>
                    <a:pt x="189" y="1245"/>
                  </a:lnTo>
                  <a:lnTo>
                    <a:pt x="705" y="1032"/>
                  </a:lnTo>
                  <a:lnTo>
                    <a:pt x="705"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97" name="Google Shape;2618;p30">
              <a:extLst>
                <a:ext uri="{FF2B5EF4-FFF2-40B4-BE49-F238E27FC236}">
                  <a16:creationId xmlns:a16="http://schemas.microsoft.com/office/drawing/2014/main" id="{CED8FB02-EA08-FC5F-979C-C51F63C413ED}"/>
                </a:ext>
              </a:extLst>
            </p:cNvPr>
            <p:cNvSpPr/>
            <p:nvPr/>
          </p:nvSpPr>
          <p:spPr>
            <a:xfrm>
              <a:off x="4804853" y="2828125"/>
              <a:ext cx="22517" cy="40407"/>
            </a:xfrm>
            <a:custGeom>
              <a:avLst/>
              <a:gdLst/>
              <a:ahLst/>
              <a:cxnLst/>
              <a:rect l="l" t="t" r="r" b="b"/>
              <a:pathLst>
                <a:path w="491" h="881" extrusionOk="0">
                  <a:moveTo>
                    <a:pt x="126" y="0"/>
                  </a:moveTo>
                  <a:lnTo>
                    <a:pt x="1" y="642"/>
                  </a:lnTo>
                  <a:lnTo>
                    <a:pt x="340" y="880"/>
                  </a:lnTo>
                  <a:lnTo>
                    <a:pt x="491" y="440"/>
                  </a:lnTo>
                  <a:lnTo>
                    <a:pt x="126"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98" name="Google Shape;2619;p30">
              <a:extLst>
                <a:ext uri="{FF2B5EF4-FFF2-40B4-BE49-F238E27FC236}">
                  <a16:creationId xmlns:a16="http://schemas.microsoft.com/office/drawing/2014/main" id="{E091EABB-85D0-8EB1-FEA6-6466BEF7EB2A}"/>
                </a:ext>
              </a:extLst>
            </p:cNvPr>
            <p:cNvSpPr/>
            <p:nvPr/>
          </p:nvSpPr>
          <p:spPr>
            <a:xfrm>
              <a:off x="4454245" y="2137325"/>
              <a:ext cx="721424" cy="573267"/>
            </a:xfrm>
            <a:custGeom>
              <a:avLst/>
              <a:gdLst/>
              <a:ahLst/>
              <a:cxnLst/>
              <a:rect l="l" t="t" r="r" b="b"/>
              <a:pathLst>
                <a:path w="15731" h="12499" extrusionOk="0">
                  <a:moveTo>
                    <a:pt x="2277" y="0"/>
                  </a:moveTo>
                  <a:lnTo>
                    <a:pt x="1899" y="277"/>
                  </a:lnTo>
                  <a:lnTo>
                    <a:pt x="1899" y="654"/>
                  </a:lnTo>
                  <a:lnTo>
                    <a:pt x="1522" y="805"/>
                  </a:lnTo>
                  <a:lnTo>
                    <a:pt x="1837" y="918"/>
                  </a:lnTo>
                  <a:lnTo>
                    <a:pt x="1598" y="1144"/>
                  </a:lnTo>
                  <a:lnTo>
                    <a:pt x="1799" y="1144"/>
                  </a:lnTo>
                  <a:lnTo>
                    <a:pt x="1749" y="1383"/>
                  </a:lnTo>
                  <a:lnTo>
                    <a:pt x="1522" y="1509"/>
                  </a:lnTo>
                  <a:lnTo>
                    <a:pt x="1384" y="1899"/>
                  </a:lnTo>
                  <a:lnTo>
                    <a:pt x="1874" y="1761"/>
                  </a:lnTo>
                  <a:lnTo>
                    <a:pt x="2075" y="2490"/>
                  </a:lnTo>
                  <a:lnTo>
                    <a:pt x="1535" y="2364"/>
                  </a:lnTo>
                  <a:lnTo>
                    <a:pt x="1497" y="2678"/>
                  </a:lnTo>
                  <a:lnTo>
                    <a:pt x="1950" y="2892"/>
                  </a:lnTo>
                  <a:lnTo>
                    <a:pt x="2138" y="3521"/>
                  </a:lnTo>
                  <a:lnTo>
                    <a:pt x="2075" y="3986"/>
                  </a:lnTo>
                  <a:lnTo>
                    <a:pt x="1686" y="4175"/>
                  </a:lnTo>
                  <a:lnTo>
                    <a:pt x="1522" y="3735"/>
                  </a:lnTo>
                  <a:lnTo>
                    <a:pt x="1799" y="3408"/>
                  </a:lnTo>
                  <a:lnTo>
                    <a:pt x="1497" y="3106"/>
                  </a:lnTo>
                  <a:lnTo>
                    <a:pt x="831" y="2276"/>
                  </a:lnTo>
                  <a:lnTo>
                    <a:pt x="982" y="491"/>
                  </a:lnTo>
                  <a:lnTo>
                    <a:pt x="579" y="503"/>
                  </a:lnTo>
                  <a:lnTo>
                    <a:pt x="1" y="1937"/>
                  </a:lnTo>
                  <a:lnTo>
                    <a:pt x="1" y="3131"/>
                  </a:lnTo>
                  <a:lnTo>
                    <a:pt x="177" y="3735"/>
                  </a:lnTo>
                  <a:lnTo>
                    <a:pt x="944" y="3923"/>
                  </a:lnTo>
                  <a:lnTo>
                    <a:pt x="1409" y="4326"/>
                  </a:lnTo>
                  <a:lnTo>
                    <a:pt x="1195" y="4414"/>
                  </a:lnTo>
                  <a:lnTo>
                    <a:pt x="391" y="4300"/>
                  </a:lnTo>
                  <a:lnTo>
                    <a:pt x="881" y="5092"/>
                  </a:lnTo>
                  <a:lnTo>
                    <a:pt x="1661" y="4690"/>
                  </a:lnTo>
                  <a:lnTo>
                    <a:pt x="1837" y="5155"/>
                  </a:lnTo>
                  <a:lnTo>
                    <a:pt x="3572" y="5269"/>
                  </a:lnTo>
                  <a:lnTo>
                    <a:pt x="3572" y="5269"/>
                  </a:lnTo>
                  <a:lnTo>
                    <a:pt x="3056" y="4514"/>
                  </a:lnTo>
                  <a:lnTo>
                    <a:pt x="3056" y="4514"/>
                  </a:lnTo>
                  <a:lnTo>
                    <a:pt x="3861" y="4627"/>
                  </a:lnTo>
                  <a:lnTo>
                    <a:pt x="4993" y="4564"/>
                  </a:lnTo>
                  <a:lnTo>
                    <a:pt x="4502" y="4288"/>
                  </a:lnTo>
                  <a:lnTo>
                    <a:pt x="4527" y="3735"/>
                  </a:lnTo>
                  <a:lnTo>
                    <a:pt x="5043" y="3169"/>
                  </a:lnTo>
                  <a:lnTo>
                    <a:pt x="5030" y="3546"/>
                  </a:lnTo>
                  <a:lnTo>
                    <a:pt x="5081" y="3923"/>
                  </a:lnTo>
                  <a:lnTo>
                    <a:pt x="5420" y="3936"/>
                  </a:lnTo>
                  <a:lnTo>
                    <a:pt x="5697" y="3948"/>
                  </a:lnTo>
                  <a:lnTo>
                    <a:pt x="5508" y="4879"/>
                  </a:lnTo>
                  <a:lnTo>
                    <a:pt x="5961" y="4225"/>
                  </a:lnTo>
                  <a:lnTo>
                    <a:pt x="6174" y="4476"/>
                  </a:lnTo>
                  <a:lnTo>
                    <a:pt x="6024" y="5092"/>
                  </a:lnTo>
                  <a:lnTo>
                    <a:pt x="6514" y="4627"/>
                  </a:lnTo>
                  <a:lnTo>
                    <a:pt x="6891" y="5357"/>
                  </a:lnTo>
                  <a:lnTo>
                    <a:pt x="6703" y="5998"/>
                  </a:lnTo>
                  <a:lnTo>
                    <a:pt x="7369" y="5269"/>
                  </a:lnTo>
                  <a:lnTo>
                    <a:pt x="7734" y="5394"/>
                  </a:lnTo>
                  <a:lnTo>
                    <a:pt x="7683" y="5885"/>
                  </a:lnTo>
                  <a:lnTo>
                    <a:pt x="8010" y="5306"/>
                  </a:lnTo>
                  <a:lnTo>
                    <a:pt x="8224" y="5847"/>
                  </a:lnTo>
                  <a:lnTo>
                    <a:pt x="8727" y="5947"/>
                  </a:lnTo>
                  <a:lnTo>
                    <a:pt x="9179" y="6979"/>
                  </a:lnTo>
                  <a:lnTo>
                    <a:pt x="9569" y="7532"/>
                  </a:lnTo>
                  <a:lnTo>
                    <a:pt x="9494" y="8274"/>
                  </a:lnTo>
                  <a:lnTo>
                    <a:pt x="8966" y="8827"/>
                  </a:lnTo>
                  <a:lnTo>
                    <a:pt x="9406" y="9330"/>
                  </a:lnTo>
                  <a:lnTo>
                    <a:pt x="9783" y="9833"/>
                  </a:lnTo>
                  <a:lnTo>
                    <a:pt x="9569" y="10046"/>
                  </a:lnTo>
                  <a:lnTo>
                    <a:pt x="9368" y="9896"/>
                  </a:lnTo>
                  <a:lnTo>
                    <a:pt x="8966" y="10537"/>
                  </a:lnTo>
                  <a:lnTo>
                    <a:pt x="7746" y="10537"/>
                  </a:lnTo>
                  <a:lnTo>
                    <a:pt x="7532" y="11178"/>
                  </a:lnTo>
                  <a:lnTo>
                    <a:pt x="8136" y="12008"/>
                  </a:lnTo>
                  <a:lnTo>
                    <a:pt x="8865" y="11782"/>
                  </a:lnTo>
                  <a:lnTo>
                    <a:pt x="9117" y="11291"/>
                  </a:lnTo>
                  <a:lnTo>
                    <a:pt x="9607" y="11291"/>
                  </a:lnTo>
                  <a:lnTo>
                    <a:pt x="9117" y="10876"/>
                  </a:lnTo>
                  <a:lnTo>
                    <a:pt x="9582" y="10625"/>
                  </a:lnTo>
                  <a:lnTo>
                    <a:pt x="9783" y="11052"/>
                  </a:lnTo>
                  <a:lnTo>
                    <a:pt x="10211" y="10839"/>
                  </a:lnTo>
                  <a:lnTo>
                    <a:pt x="11103" y="11568"/>
                  </a:lnTo>
                  <a:lnTo>
                    <a:pt x="11443" y="11291"/>
                  </a:lnTo>
                  <a:lnTo>
                    <a:pt x="12059" y="11606"/>
                  </a:lnTo>
                  <a:lnTo>
                    <a:pt x="11971" y="12008"/>
                  </a:lnTo>
                  <a:lnTo>
                    <a:pt x="13216" y="12184"/>
                  </a:lnTo>
                  <a:lnTo>
                    <a:pt x="14385" y="12498"/>
                  </a:lnTo>
                  <a:lnTo>
                    <a:pt x="15730" y="12335"/>
                  </a:lnTo>
                  <a:lnTo>
                    <a:pt x="15730" y="12008"/>
                  </a:lnTo>
                  <a:lnTo>
                    <a:pt x="14624" y="11882"/>
                  </a:lnTo>
                  <a:lnTo>
                    <a:pt x="13241" y="11291"/>
                  </a:lnTo>
                  <a:lnTo>
                    <a:pt x="12977" y="10663"/>
                  </a:lnTo>
                  <a:lnTo>
                    <a:pt x="14083" y="10663"/>
                  </a:lnTo>
                  <a:lnTo>
                    <a:pt x="15605" y="10939"/>
                  </a:lnTo>
                  <a:lnTo>
                    <a:pt x="15567" y="10449"/>
                  </a:lnTo>
                  <a:lnTo>
                    <a:pt x="14988" y="9795"/>
                  </a:lnTo>
                  <a:lnTo>
                    <a:pt x="15303" y="9644"/>
                  </a:lnTo>
                  <a:lnTo>
                    <a:pt x="14787" y="9166"/>
                  </a:lnTo>
                  <a:lnTo>
                    <a:pt x="14322" y="9405"/>
                  </a:lnTo>
                  <a:lnTo>
                    <a:pt x="14259" y="9028"/>
                  </a:lnTo>
                  <a:lnTo>
                    <a:pt x="11631" y="7934"/>
                  </a:lnTo>
                  <a:lnTo>
                    <a:pt x="11506" y="7595"/>
                  </a:lnTo>
                  <a:lnTo>
                    <a:pt x="12235" y="7595"/>
                  </a:lnTo>
                  <a:lnTo>
                    <a:pt x="11807" y="7192"/>
                  </a:lnTo>
                  <a:lnTo>
                    <a:pt x="12084" y="6928"/>
                  </a:lnTo>
                  <a:lnTo>
                    <a:pt x="12122" y="6564"/>
                  </a:lnTo>
                  <a:lnTo>
                    <a:pt x="12826" y="7054"/>
                  </a:lnTo>
                  <a:lnTo>
                    <a:pt x="12851" y="6853"/>
                  </a:lnTo>
                  <a:lnTo>
                    <a:pt x="12939" y="6677"/>
                  </a:lnTo>
                  <a:lnTo>
                    <a:pt x="13090" y="6727"/>
                  </a:lnTo>
                  <a:lnTo>
                    <a:pt x="13165" y="6765"/>
                  </a:lnTo>
                  <a:lnTo>
                    <a:pt x="13190" y="6916"/>
                  </a:lnTo>
                  <a:lnTo>
                    <a:pt x="13404" y="6224"/>
                  </a:lnTo>
                  <a:lnTo>
                    <a:pt x="13681" y="6224"/>
                  </a:lnTo>
                  <a:lnTo>
                    <a:pt x="13807" y="6765"/>
                  </a:lnTo>
                  <a:lnTo>
                    <a:pt x="13429" y="7230"/>
                  </a:lnTo>
                  <a:lnTo>
                    <a:pt x="14020" y="7620"/>
                  </a:lnTo>
                  <a:lnTo>
                    <a:pt x="14712" y="7695"/>
                  </a:lnTo>
                  <a:lnTo>
                    <a:pt x="14649" y="7142"/>
                  </a:lnTo>
                  <a:lnTo>
                    <a:pt x="14347" y="6802"/>
                  </a:lnTo>
                  <a:lnTo>
                    <a:pt x="14322" y="6564"/>
                  </a:lnTo>
                  <a:lnTo>
                    <a:pt x="14863" y="6740"/>
                  </a:lnTo>
                  <a:lnTo>
                    <a:pt x="14863" y="6740"/>
                  </a:lnTo>
                  <a:lnTo>
                    <a:pt x="14473" y="6224"/>
                  </a:lnTo>
                  <a:lnTo>
                    <a:pt x="14926" y="6098"/>
                  </a:lnTo>
                  <a:lnTo>
                    <a:pt x="14473" y="5922"/>
                  </a:lnTo>
                  <a:lnTo>
                    <a:pt x="14347" y="5671"/>
                  </a:lnTo>
                  <a:lnTo>
                    <a:pt x="14787" y="5432"/>
                  </a:lnTo>
                  <a:lnTo>
                    <a:pt x="14624" y="5030"/>
                  </a:lnTo>
                  <a:lnTo>
                    <a:pt x="13983" y="5507"/>
                  </a:lnTo>
                  <a:lnTo>
                    <a:pt x="13618" y="5633"/>
                  </a:lnTo>
                  <a:lnTo>
                    <a:pt x="13366" y="5784"/>
                  </a:lnTo>
                  <a:lnTo>
                    <a:pt x="13467" y="5030"/>
                  </a:lnTo>
                  <a:lnTo>
                    <a:pt x="12826" y="5394"/>
                  </a:lnTo>
                  <a:lnTo>
                    <a:pt x="12511" y="5369"/>
                  </a:lnTo>
                  <a:lnTo>
                    <a:pt x="12549" y="5030"/>
                  </a:lnTo>
                  <a:lnTo>
                    <a:pt x="12826" y="4904"/>
                  </a:lnTo>
                  <a:lnTo>
                    <a:pt x="12172" y="4728"/>
                  </a:lnTo>
                  <a:lnTo>
                    <a:pt x="11531" y="5092"/>
                  </a:lnTo>
                  <a:lnTo>
                    <a:pt x="10864" y="4602"/>
                  </a:lnTo>
                  <a:lnTo>
                    <a:pt x="10223" y="4728"/>
                  </a:lnTo>
                  <a:lnTo>
                    <a:pt x="10311" y="3898"/>
                  </a:lnTo>
                  <a:lnTo>
                    <a:pt x="9858" y="4388"/>
                  </a:lnTo>
                  <a:lnTo>
                    <a:pt x="9431" y="3986"/>
                  </a:lnTo>
                  <a:lnTo>
                    <a:pt x="10487" y="3408"/>
                  </a:lnTo>
                  <a:lnTo>
                    <a:pt x="9330" y="3735"/>
                  </a:lnTo>
                  <a:lnTo>
                    <a:pt x="9368" y="3408"/>
                  </a:lnTo>
                  <a:lnTo>
                    <a:pt x="9909" y="2754"/>
                  </a:lnTo>
                  <a:lnTo>
                    <a:pt x="9519" y="2553"/>
                  </a:lnTo>
                  <a:lnTo>
                    <a:pt x="9293" y="3131"/>
                  </a:lnTo>
                  <a:lnTo>
                    <a:pt x="8991" y="3496"/>
                  </a:lnTo>
                  <a:lnTo>
                    <a:pt x="9079" y="2968"/>
                  </a:lnTo>
                  <a:lnTo>
                    <a:pt x="8790" y="3282"/>
                  </a:lnTo>
                  <a:lnTo>
                    <a:pt x="8664" y="3131"/>
                  </a:lnTo>
                  <a:lnTo>
                    <a:pt x="8689" y="2150"/>
                  </a:lnTo>
                  <a:lnTo>
                    <a:pt x="7834" y="2892"/>
                  </a:lnTo>
                  <a:lnTo>
                    <a:pt x="7708" y="2578"/>
                  </a:lnTo>
                  <a:lnTo>
                    <a:pt x="7319" y="2854"/>
                  </a:lnTo>
                  <a:lnTo>
                    <a:pt x="6941" y="2540"/>
                  </a:lnTo>
                  <a:lnTo>
                    <a:pt x="7457" y="1685"/>
                  </a:lnTo>
                  <a:lnTo>
                    <a:pt x="6853" y="1534"/>
                  </a:lnTo>
                  <a:lnTo>
                    <a:pt x="6853" y="2213"/>
                  </a:lnTo>
                  <a:lnTo>
                    <a:pt x="6489" y="1999"/>
                  </a:lnTo>
                  <a:lnTo>
                    <a:pt x="6300" y="2251"/>
                  </a:lnTo>
                  <a:lnTo>
                    <a:pt x="6112" y="2238"/>
                  </a:lnTo>
                  <a:lnTo>
                    <a:pt x="5898" y="2301"/>
                  </a:lnTo>
                  <a:lnTo>
                    <a:pt x="5810" y="1358"/>
                  </a:lnTo>
                  <a:lnTo>
                    <a:pt x="5231" y="1660"/>
                  </a:lnTo>
                  <a:lnTo>
                    <a:pt x="5143" y="1358"/>
                  </a:lnTo>
                  <a:lnTo>
                    <a:pt x="5294" y="893"/>
                  </a:lnTo>
                  <a:lnTo>
                    <a:pt x="4376" y="893"/>
                  </a:lnTo>
                  <a:lnTo>
                    <a:pt x="4012" y="1295"/>
                  </a:lnTo>
                  <a:lnTo>
                    <a:pt x="4376" y="1484"/>
                  </a:lnTo>
                  <a:lnTo>
                    <a:pt x="4125" y="1660"/>
                  </a:lnTo>
                  <a:lnTo>
                    <a:pt x="4351" y="1911"/>
                  </a:lnTo>
                  <a:lnTo>
                    <a:pt x="4138" y="2188"/>
                  </a:lnTo>
                  <a:lnTo>
                    <a:pt x="3823" y="1748"/>
                  </a:lnTo>
                  <a:lnTo>
                    <a:pt x="3433" y="1937"/>
                  </a:lnTo>
                  <a:lnTo>
                    <a:pt x="3433" y="2364"/>
                  </a:lnTo>
                  <a:lnTo>
                    <a:pt x="3270" y="2339"/>
                  </a:lnTo>
                  <a:lnTo>
                    <a:pt x="2277"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99" name="Google Shape;2620;p30">
              <a:extLst>
                <a:ext uri="{FF2B5EF4-FFF2-40B4-BE49-F238E27FC236}">
                  <a16:creationId xmlns:a16="http://schemas.microsoft.com/office/drawing/2014/main" id="{0E0274E5-EE2D-B344-D3B5-8399C4E7B527}"/>
                </a:ext>
              </a:extLst>
            </p:cNvPr>
            <p:cNvSpPr/>
            <p:nvPr/>
          </p:nvSpPr>
          <p:spPr>
            <a:xfrm>
              <a:off x="4771420" y="2438309"/>
              <a:ext cx="53060" cy="66963"/>
            </a:xfrm>
            <a:custGeom>
              <a:avLst/>
              <a:gdLst/>
              <a:ahLst/>
              <a:cxnLst/>
              <a:rect l="l" t="t" r="r" b="b"/>
              <a:pathLst>
                <a:path w="1157" h="1460" extrusionOk="0">
                  <a:moveTo>
                    <a:pt x="579" y="1"/>
                  </a:moveTo>
                  <a:lnTo>
                    <a:pt x="0" y="202"/>
                  </a:lnTo>
                  <a:lnTo>
                    <a:pt x="25" y="1157"/>
                  </a:lnTo>
                  <a:lnTo>
                    <a:pt x="792" y="1459"/>
                  </a:lnTo>
                  <a:lnTo>
                    <a:pt x="1157" y="918"/>
                  </a:lnTo>
                  <a:lnTo>
                    <a:pt x="579"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0" name="Google Shape;2621;p30">
              <a:extLst>
                <a:ext uri="{FF2B5EF4-FFF2-40B4-BE49-F238E27FC236}">
                  <a16:creationId xmlns:a16="http://schemas.microsoft.com/office/drawing/2014/main" id="{2191E012-08F8-D002-B43E-A73A0FD72EB7}"/>
                </a:ext>
              </a:extLst>
            </p:cNvPr>
            <p:cNvSpPr/>
            <p:nvPr/>
          </p:nvSpPr>
          <p:spPr>
            <a:xfrm>
              <a:off x="4824482" y="2418726"/>
              <a:ext cx="21371" cy="31739"/>
            </a:xfrm>
            <a:custGeom>
              <a:avLst/>
              <a:gdLst/>
              <a:ahLst/>
              <a:cxnLst/>
              <a:rect l="l" t="t" r="r" b="b"/>
              <a:pathLst>
                <a:path w="466" h="692" extrusionOk="0">
                  <a:moveTo>
                    <a:pt x="465" y="0"/>
                  </a:moveTo>
                  <a:lnTo>
                    <a:pt x="0" y="214"/>
                  </a:lnTo>
                  <a:lnTo>
                    <a:pt x="151" y="490"/>
                  </a:lnTo>
                  <a:lnTo>
                    <a:pt x="314" y="692"/>
                  </a:lnTo>
                  <a:lnTo>
                    <a:pt x="465" y="428"/>
                  </a:lnTo>
                  <a:lnTo>
                    <a:pt x="465"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1" name="Google Shape;2622;p30">
              <a:extLst>
                <a:ext uri="{FF2B5EF4-FFF2-40B4-BE49-F238E27FC236}">
                  <a16:creationId xmlns:a16="http://schemas.microsoft.com/office/drawing/2014/main" id="{D5BAC5EA-E114-9E71-DAF4-DB258B3493BC}"/>
                </a:ext>
              </a:extLst>
            </p:cNvPr>
            <p:cNvSpPr/>
            <p:nvPr/>
          </p:nvSpPr>
          <p:spPr>
            <a:xfrm>
              <a:off x="4583436" y="2137325"/>
              <a:ext cx="84795" cy="38114"/>
            </a:xfrm>
            <a:custGeom>
              <a:avLst/>
              <a:gdLst/>
              <a:ahLst/>
              <a:cxnLst/>
              <a:rect l="l" t="t" r="r" b="b"/>
              <a:pathLst>
                <a:path w="1849" h="831" extrusionOk="0">
                  <a:moveTo>
                    <a:pt x="0" y="0"/>
                  </a:moveTo>
                  <a:lnTo>
                    <a:pt x="352" y="428"/>
                  </a:lnTo>
                  <a:lnTo>
                    <a:pt x="654" y="830"/>
                  </a:lnTo>
                  <a:lnTo>
                    <a:pt x="1849" y="289"/>
                  </a:lnTo>
                  <a:lnTo>
                    <a:pt x="654"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2" name="Google Shape;2623;p30">
              <a:extLst>
                <a:ext uri="{FF2B5EF4-FFF2-40B4-BE49-F238E27FC236}">
                  <a16:creationId xmlns:a16="http://schemas.microsoft.com/office/drawing/2014/main" id="{16939E89-2070-EADF-684D-00DD764948B2}"/>
                </a:ext>
              </a:extLst>
            </p:cNvPr>
            <p:cNvSpPr/>
            <p:nvPr/>
          </p:nvSpPr>
          <p:spPr>
            <a:xfrm>
              <a:off x="4332025" y="2148836"/>
              <a:ext cx="84199" cy="130945"/>
            </a:xfrm>
            <a:custGeom>
              <a:avLst/>
              <a:gdLst/>
              <a:ahLst/>
              <a:cxnLst/>
              <a:rect l="l" t="t" r="r" b="b"/>
              <a:pathLst>
                <a:path w="1836" h="2855" extrusionOk="0">
                  <a:moveTo>
                    <a:pt x="101" y="1"/>
                  </a:moveTo>
                  <a:lnTo>
                    <a:pt x="176" y="164"/>
                  </a:lnTo>
                  <a:lnTo>
                    <a:pt x="227" y="177"/>
                  </a:lnTo>
                  <a:lnTo>
                    <a:pt x="528" y="290"/>
                  </a:lnTo>
                  <a:lnTo>
                    <a:pt x="566" y="353"/>
                  </a:lnTo>
                  <a:lnTo>
                    <a:pt x="440" y="504"/>
                  </a:lnTo>
                  <a:lnTo>
                    <a:pt x="352" y="579"/>
                  </a:lnTo>
                  <a:lnTo>
                    <a:pt x="0" y="579"/>
                  </a:lnTo>
                  <a:lnTo>
                    <a:pt x="214" y="1799"/>
                  </a:lnTo>
                  <a:lnTo>
                    <a:pt x="403" y="2855"/>
                  </a:lnTo>
                  <a:lnTo>
                    <a:pt x="981" y="2427"/>
                  </a:lnTo>
                  <a:lnTo>
                    <a:pt x="566" y="1723"/>
                  </a:lnTo>
                  <a:lnTo>
                    <a:pt x="956" y="1648"/>
                  </a:lnTo>
                  <a:lnTo>
                    <a:pt x="1371" y="1510"/>
                  </a:lnTo>
                  <a:lnTo>
                    <a:pt x="1622" y="768"/>
                  </a:lnTo>
                  <a:lnTo>
                    <a:pt x="1836" y="76"/>
                  </a:lnTo>
                  <a:lnTo>
                    <a:pt x="101"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3" name="Google Shape;2624;p30">
              <a:extLst>
                <a:ext uri="{FF2B5EF4-FFF2-40B4-BE49-F238E27FC236}">
                  <a16:creationId xmlns:a16="http://schemas.microsoft.com/office/drawing/2014/main" id="{3D96F083-FAE0-337F-3FDD-D9B39F49AC7A}"/>
                </a:ext>
              </a:extLst>
            </p:cNvPr>
            <p:cNvSpPr/>
            <p:nvPr/>
          </p:nvSpPr>
          <p:spPr>
            <a:xfrm>
              <a:off x="4214391" y="2169014"/>
              <a:ext cx="110752" cy="155758"/>
            </a:xfrm>
            <a:custGeom>
              <a:avLst/>
              <a:gdLst/>
              <a:ahLst/>
              <a:cxnLst/>
              <a:rect l="l" t="t" r="r" b="b"/>
              <a:pathLst>
                <a:path w="2415" h="3396" extrusionOk="0">
                  <a:moveTo>
                    <a:pt x="692" y="1"/>
                  </a:moveTo>
                  <a:lnTo>
                    <a:pt x="931" y="655"/>
                  </a:lnTo>
                  <a:lnTo>
                    <a:pt x="692" y="994"/>
                  </a:lnTo>
                  <a:lnTo>
                    <a:pt x="1107" y="1220"/>
                  </a:lnTo>
                  <a:lnTo>
                    <a:pt x="968" y="1623"/>
                  </a:lnTo>
                  <a:lnTo>
                    <a:pt x="541" y="1748"/>
                  </a:lnTo>
                  <a:lnTo>
                    <a:pt x="377" y="1359"/>
                  </a:lnTo>
                  <a:lnTo>
                    <a:pt x="76" y="1371"/>
                  </a:lnTo>
                  <a:lnTo>
                    <a:pt x="0" y="1748"/>
                  </a:lnTo>
                  <a:lnTo>
                    <a:pt x="880" y="2176"/>
                  </a:lnTo>
                  <a:lnTo>
                    <a:pt x="1371" y="3396"/>
                  </a:lnTo>
                  <a:lnTo>
                    <a:pt x="1673" y="3396"/>
                  </a:lnTo>
                  <a:lnTo>
                    <a:pt x="1773" y="2805"/>
                  </a:lnTo>
                  <a:lnTo>
                    <a:pt x="2414" y="2729"/>
                  </a:lnTo>
                  <a:lnTo>
                    <a:pt x="2326" y="1698"/>
                  </a:lnTo>
                  <a:lnTo>
                    <a:pt x="1962" y="1811"/>
                  </a:lnTo>
                  <a:lnTo>
                    <a:pt x="1748" y="1082"/>
                  </a:lnTo>
                  <a:lnTo>
                    <a:pt x="2037" y="994"/>
                  </a:lnTo>
                  <a:lnTo>
                    <a:pt x="1924" y="881"/>
                  </a:lnTo>
                  <a:lnTo>
                    <a:pt x="1698" y="617"/>
                  </a:lnTo>
                  <a:lnTo>
                    <a:pt x="1773" y="139"/>
                  </a:lnTo>
                  <a:lnTo>
                    <a:pt x="692"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4" name="Google Shape;2625;p30">
              <a:extLst>
                <a:ext uri="{FF2B5EF4-FFF2-40B4-BE49-F238E27FC236}">
                  <a16:creationId xmlns:a16="http://schemas.microsoft.com/office/drawing/2014/main" id="{26B50F59-23D1-8575-78C0-A9BA000CEE8F}"/>
                </a:ext>
              </a:extLst>
            </p:cNvPr>
            <p:cNvSpPr/>
            <p:nvPr/>
          </p:nvSpPr>
          <p:spPr>
            <a:xfrm>
              <a:off x="4315882" y="2060600"/>
              <a:ext cx="46731" cy="50222"/>
            </a:xfrm>
            <a:custGeom>
              <a:avLst/>
              <a:gdLst/>
              <a:ahLst/>
              <a:cxnLst/>
              <a:rect l="l" t="t" r="r" b="b"/>
              <a:pathLst>
                <a:path w="1019" h="1095" extrusionOk="0">
                  <a:moveTo>
                    <a:pt x="201" y="1"/>
                  </a:moveTo>
                  <a:lnTo>
                    <a:pt x="0" y="592"/>
                  </a:lnTo>
                  <a:lnTo>
                    <a:pt x="641" y="1095"/>
                  </a:lnTo>
                  <a:lnTo>
                    <a:pt x="1019" y="906"/>
                  </a:lnTo>
                  <a:lnTo>
                    <a:pt x="792"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5" name="Google Shape;2626;p30">
              <a:extLst>
                <a:ext uri="{FF2B5EF4-FFF2-40B4-BE49-F238E27FC236}">
                  <a16:creationId xmlns:a16="http://schemas.microsoft.com/office/drawing/2014/main" id="{EB9627F1-59D5-BBA7-A2D0-496EC7DDB2C9}"/>
                </a:ext>
              </a:extLst>
            </p:cNvPr>
            <p:cNvSpPr/>
            <p:nvPr/>
          </p:nvSpPr>
          <p:spPr>
            <a:xfrm>
              <a:off x="4362568" y="1980481"/>
              <a:ext cx="203618" cy="125762"/>
            </a:xfrm>
            <a:custGeom>
              <a:avLst/>
              <a:gdLst/>
              <a:ahLst/>
              <a:cxnLst/>
              <a:rect l="l" t="t" r="r" b="b"/>
              <a:pathLst>
                <a:path w="4440" h="2742" extrusionOk="0">
                  <a:moveTo>
                    <a:pt x="1" y="0"/>
                  </a:moveTo>
                  <a:lnTo>
                    <a:pt x="1" y="818"/>
                  </a:lnTo>
                  <a:lnTo>
                    <a:pt x="252" y="1119"/>
                  </a:lnTo>
                  <a:lnTo>
                    <a:pt x="428" y="2490"/>
                  </a:lnTo>
                  <a:lnTo>
                    <a:pt x="1057" y="2741"/>
                  </a:lnTo>
                  <a:lnTo>
                    <a:pt x="1396" y="2301"/>
                  </a:lnTo>
                  <a:lnTo>
                    <a:pt x="1761" y="2414"/>
                  </a:lnTo>
                  <a:lnTo>
                    <a:pt x="1761" y="2653"/>
                  </a:lnTo>
                  <a:lnTo>
                    <a:pt x="2880" y="2414"/>
                  </a:lnTo>
                  <a:lnTo>
                    <a:pt x="3257" y="2062"/>
                  </a:lnTo>
                  <a:lnTo>
                    <a:pt x="3333" y="1748"/>
                  </a:lnTo>
                  <a:lnTo>
                    <a:pt x="3685" y="2213"/>
                  </a:lnTo>
                  <a:lnTo>
                    <a:pt x="4112" y="2301"/>
                  </a:lnTo>
                  <a:lnTo>
                    <a:pt x="4112" y="1748"/>
                  </a:lnTo>
                  <a:lnTo>
                    <a:pt x="4439" y="1547"/>
                  </a:lnTo>
                  <a:lnTo>
                    <a:pt x="4037" y="1371"/>
                  </a:lnTo>
                  <a:lnTo>
                    <a:pt x="4062" y="1006"/>
                  </a:lnTo>
                  <a:lnTo>
                    <a:pt x="4276" y="931"/>
                  </a:lnTo>
                  <a:lnTo>
                    <a:pt x="3848" y="579"/>
                  </a:lnTo>
                  <a:lnTo>
                    <a:pt x="3069" y="591"/>
                  </a:lnTo>
                  <a:lnTo>
                    <a:pt x="2226" y="1245"/>
                  </a:lnTo>
                  <a:lnTo>
                    <a:pt x="1321" y="1371"/>
                  </a:lnTo>
                  <a:lnTo>
                    <a:pt x="252" y="730"/>
                  </a:lnTo>
                  <a:lnTo>
                    <a:pt x="240" y="692"/>
                  </a:lnTo>
                  <a:lnTo>
                    <a:pt x="189" y="541"/>
                  </a:lnTo>
                  <a:lnTo>
                    <a:pt x="214" y="453"/>
                  </a:lnTo>
                  <a:lnTo>
                    <a:pt x="252" y="440"/>
                  </a:lnTo>
                  <a:lnTo>
                    <a:pt x="654" y="428"/>
                  </a:lnTo>
                  <a:lnTo>
                    <a:pt x="919" y="440"/>
                  </a:lnTo>
                  <a:lnTo>
                    <a:pt x="994" y="289"/>
                  </a:lnTo>
                  <a:lnTo>
                    <a:pt x="365"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6" name="Google Shape;2627;p30">
              <a:extLst>
                <a:ext uri="{FF2B5EF4-FFF2-40B4-BE49-F238E27FC236}">
                  <a16:creationId xmlns:a16="http://schemas.microsoft.com/office/drawing/2014/main" id="{6EE89767-8CBD-458A-0E0F-E75206C9BEB4}"/>
                </a:ext>
              </a:extLst>
            </p:cNvPr>
            <p:cNvSpPr/>
            <p:nvPr/>
          </p:nvSpPr>
          <p:spPr>
            <a:xfrm>
              <a:off x="4326843" y="1528982"/>
              <a:ext cx="239343" cy="455027"/>
            </a:xfrm>
            <a:custGeom>
              <a:avLst/>
              <a:gdLst/>
              <a:ahLst/>
              <a:cxnLst/>
              <a:rect l="l" t="t" r="r" b="b"/>
              <a:pathLst>
                <a:path w="5219" h="9921" extrusionOk="0">
                  <a:moveTo>
                    <a:pt x="4250" y="0"/>
                  </a:moveTo>
                  <a:lnTo>
                    <a:pt x="3835" y="113"/>
                  </a:lnTo>
                  <a:lnTo>
                    <a:pt x="3521" y="704"/>
                  </a:lnTo>
                  <a:lnTo>
                    <a:pt x="3470" y="138"/>
                  </a:lnTo>
                  <a:lnTo>
                    <a:pt x="3005" y="189"/>
                  </a:lnTo>
                  <a:lnTo>
                    <a:pt x="2892" y="465"/>
                  </a:lnTo>
                  <a:lnTo>
                    <a:pt x="2477" y="390"/>
                  </a:lnTo>
                  <a:lnTo>
                    <a:pt x="1962" y="390"/>
                  </a:lnTo>
                  <a:lnTo>
                    <a:pt x="2326" y="780"/>
                  </a:lnTo>
                  <a:lnTo>
                    <a:pt x="2326" y="780"/>
                  </a:lnTo>
                  <a:lnTo>
                    <a:pt x="1999" y="729"/>
                  </a:lnTo>
                  <a:lnTo>
                    <a:pt x="1660" y="667"/>
                  </a:lnTo>
                  <a:lnTo>
                    <a:pt x="1622" y="1019"/>
                  </a:lnTo>
                  <a:lnTo>
                    <a:pt x="1760" y="1144"/>
                  </a:lnTo>
                  <a:lnTo>
                    <a:pt x="1521" y="1258"/>
                  </a:lnTo>
                  <a:lnTo>
                    <a:pt x="1647" y="1647"/>
                  </a:lnTo>
                  <a:lnTo>
                    <a:pt x="1521" y="1949"/>
                  </a:lnTo>
                  <a:lnTo>
                    <a:pt x="1358" y="1836"/>
                  </a:lnTo>
                  <a:lnTo>
                    <a:pt x="1144" y="1434"/>
                  </a:lnTo>
                  <a:lnTo>
                    <a:pt x="905" y="1760"/>
                  </a:lnTo>
                  <a:lnTo>
                    <a:pt x="1069" y="1962"/>
                  </a:lnTo>
                  <a:lnTo>
                    <a:pt x="541" y="2389"/>
                  </a:lnTo>
                  <a:lnTo>
                    <a:pt x="277" y="2402"/>
                  </a:lnTo>
                  <a:lnTo>
                    <a:pt x="0" y="2854"/>
                  </a:lnTo>
                  <a:lnTo>
                    <a:pt x="340" y="2741"/>
                  </a:lnTo>
                  <a:lnTo>
                    <a:pt x="654" y="2691"/>
                  </a:lnTo>
                  <a:lnTo>
                    <a:pt x="604" y="3131"/>
                  </a:lnTo>
                  <a:lnTo>
                    <a:pt x="578" y="3521"/>
                  </a:lnTo>
                  <a:lnTo>
                    <a:pt x="1320" y="3030"/>
                  </a:lnTo>
                  <a:lnTo>
                    <a:pt x="1056" y="3558"/>
                  </a:lnTo>
                  <a:lnTo>
                    <a:pt x="1220" y="3873"/>
                  </a:lnTo>
                  <a:lnTo>
                    <a:pt x="1572" y="3257"/>
                  </a:lnTo>
                  <a:lnTo>
                    <a:pt x="1547" y="3961"/>
                  </a:lnTo>
                  <a:lnTo>
                    <a:pt x="1886" y="3911"/>
                  </a:lnTo>
                  <a:lnTo>
                    <a:pt x="1924" y="3433"/>
                  </a:lnTo>
                  <a:lnTo>
                    <a:pt x="2175" y="3848"/>
                  </a:lnTo>
                  <a:lnTo>
                    <a:pt x="2615" y="3596"/>
                  </a:lnTo>
                  <a:lnTo>
                    <a:pt x="2439" y="2615"/>
                  </a:lnTo>
                  <a:lnTo>
                    <a:pt x="2854" y="2590"/>
                  </a:lnTo>
                  <a:lnTo>
                    <a:pt x="2766" y="3181"/>
                  </a:lnTo>
                  <a:lnTo>
                    <a:pt x="3319" y="2955"/>
                  </a:lnTo>
                  <a:lnTo>
                    <a:pt x="3470" y="3181"/>
                  </a:lnTo>
                  <a:lnTo>
                    <a:pt x="3005" y="3684"/>
                  </a:lnTo>
                  <a:lnTo>
                    <a:pt x="2326" y="4501"/>
                  </a:lnTo>
                  <a:lnTo>
                    <a:pt x="2615" y="4728"/>
                  </a:lnTo>
                  <a:lnTo>
                    <a:pt x="2226" y="4803"/>
                  </a:lnTo>
                  <a:lnTo>
                    <a:pt x="1924" y="4778"/>
                  </a:lnTo>
                  <a:lnTo>
                    <a:pt x="1547" y="4627"/>
                  </a:lnTo>
                  <a:lnTo>
                    <a:pt x="1471" y="5105"/>
                  </a:lnTo>
                  <a:lnTo>
                    <a:pt x="2024" y="5243"/>
                  </a:lnTo>
                  <a:lnTo>
                    <a:pt x="2226" y="5721"/>
                  </a:lnTo>
                  <a:lnTo>
                    <a:pt x="2477" y="5998"/>
                  </a:lnTo>
                  <a:lnTo>
                    <a:pt x="3005" y="6111"/>
                  </a:lnTo>
                  <a:lnTo>
                    <a:pt x="3005" y="6388"/>
                  </a:lnTo>
                  <a:lnTo>
                    <a:pt x="2729" y="6702"/>
                  </a:lnTo>
                  <a:lnTo>
                    <a:pt x="2175" y="6702"/>
                  </a:lnTo>
                  <a:lnTo>
                    <a:pt x="1962" y="7167"/>
                  </a:lnTo>
                  <a:lnTo>
                    <a:pt x="2276" y="7142"/>
                  </a:lnTo>
                  <a:lnTo>
                    <a:pt x="2615" y="7054"/>
                  </a:lnTo>
                  <a:lnTo>
                    <a:pt x="2628" y="7494"/>
                  </a:lnTo>
                  <a:lnTo>
                    <a:pt x="2615" y="8022"/>
                  </a:lnTo>
                  <a:lnTo>
                    <a:pt x="2804" y="8072"/>
                  </a:lnTo>
                  <a:lnTo>
                    <a:pt x="3005" y="8035"/>
                  </a:lnTo>
                  <a:lnTo>
                    <a:pt x="3106" y="7733"/>
                  </a:lnTo>
                  <a:lnTo>
                    <a:pt x="3257" y="7796"/>
                  </a:lnTo>
                  <a:lnTo>
                    <a:pt x="3282" y="8512"/>
                  </a:lnTo>
                  <a:lnTo>
                    <a:pt x="2779" y="8538"/>
                  </a:lnTo>
                  <a:lnTo>
                    <a:pt x="1949" y="8035"/>
                  </a:lnTo>
                  <a:lnTo>
                    <a:pt x="2037" y="8286"/>
                  </a:lnTo>
                  <a:lnTo>
                    <a:pt x="2037" y="8512"/>
                  </a:lnTo>
                  <a:lnTo>
                    <a:pt x="2477" y="8739"/>
                  </a:lnTo>
                  <a:lnTo>
                    <a:pt x="1521" y="9543"/>
                  </a:lnTo>
                  <a:lnTo>
                    <a:pt x="1685" y="9845"/>
                  </a:lnTo>
                  <a:lnTo>
                    <a:pt x="2590" y="9694"/>
                  </a:lnTo>
                  <a:lnTo>
                    <a:pt x="2892" y="9921"/>
                  </a:lnTo>
                  <a:lnTo>
                    <a:pt x="2892" y="9619"/>
                  </a:lnTo>
                  <a:lnTo>
                    <a:pt x="3244" y="9355"/>
                  </a:lnTo>
                  <a:lnTo>
                    <a:pt x="3621" y="9330"/>
                  </a:lnTo>
                  <a:lnTo>
                    <a:pt x="3621" y="9594"/>
                  </a:lnTo>
                  <a:lnTo>
                    <a:pt x="3810" y="9129"/>
                  </a:lnTo>
                  <a:lnTo>
                    <a:pt x="4174" y="9279"/>
                  </a:lnTo>
                  <a:lnTo>
                    <a:pt x="4174" y="9770"/>
                  </a:lnTo>
                  <a:lnTo>
                    <a:pt x="4941" y="8890"/>
                  </a:lnTo>
                  <a:lnTo>
                    <a:pt x="4539" y="8688"/>
                  </a:lnTo>
                  <a:lnTo>
                    <a:pt x="4501" y="8362"/>
                  </a:lnTo>
                  <a:lnTo>
                    <a:pt x="3760" y="8550"/>
                  </a:lnTo>
                  <a:lnTo>
                    <a:pt x="3470" y="7796"/>
                  </a:lnTo>
                  <a:lnTo>
                    <a:pt x="3760" y="7884"/>
                  </a:lnTo>
                  <a:lnTo>
                    <a:pt x="3910" y="8098"/>
                  </a:lnTo>
                  <a:lnTo>
                    <a:pt x="4552" y="8072"/>
                  </a:lnTo>
                  <a:lnTo>
                    <a:pt x="4426" y="7896"/>
                  </a:lnTo>
                  <a:lnTo>
                    <a:pt x="4351" y="7695"/>
                  </a:lnTo>
                  <a:lnTo>
                    <a:pt x="4313" y="7444"/>
                  </a:lnTo>
                  <a:lnTo>
                    <a:pt x="4225" y="7205"/>
                  </a:lnTo>
                  <a:lnTo>
                    <a:pt x="4941" y="6966"/>
                  </a:lnTo>
                  <a:lnTo>
                    <a:pt x="4589" y="6740"/>
                  </a:lnTo>
                  <a:lnTo>
                    <a:pt x="4665" y="5885"/>
                  </a:lnTo>
                  <a:lnTo>
                    <a:pt x="4024" y="5885"/>
                  </a:lnTo>
                  <a:lnTo>
                    <a:pt x="3848" y="5206"/>
                  </a:lnTo>
                  <a:lnTo>
                    <a:pt x="4552" y="4816"/>
                  </a:lnTo>
                  <a:lnTo>
                    <a:pt x="4212" y="4325"/>
                  </a:lnTo>
                  <a:lnTo>
                    <a:pt x="4941" y="4325"/>
                  </a:lnTo>
                  <a:lnTo>
                    <a:pt x="4816" y="3647"/>
                  </a:lnTo>
                  <a:lnTo>
                    <a:pt x="4765" y="2892"/>
                  </a:lnTo>
                  <a:lnTo>
                    <a:pt x="5017" y="2314"/>
                  </a:lnTo>
                  <a:lnTo>
                    <a:pt x="5218" y="1798"/>
                  </a:lnTo>
                  <a:lnTo>
                    <a:pt x="4476" y="2364"/>
                  </a:lnTo>
                  <a:lnTo>
                    <a:pt x="4501" y="1924"/>
                  </a:lnTo>
                  <a:lnTo>
                    <a:pt x="4112" y="1798"/>
                  </a:lnTo>
                  <a:lnTo>
                    <a:pt x="4803" y="1295"/>
                  </a:lnTo>
                  <a:lnTo>
                    <a:pt x="5055" y="553"/>
                  </a:lnTo>
                  <a:lnTo>
                    <a:pt x="4589" y="390"/>
                  </a:lnTo>
                  <a:lnTo>
                    <a:pt x="4250"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7" name="Google Shape;2628;p30">
              <a:extLst>
                <a:ext uri="{FF2B5EF4-FFF2-40B4-BE49-F238E27FC236}">
                  <a16:creationId xmlns:a16="http://schemas.microsoft.com/office/drawing/2014/main" id="{9BED87AF-565F-2196-E962-FF2479C69F1D}"/>
                </a:ext>
              </a:extLst>
            </p:cNvPr>
            <p:cNvSpPr/>
            <p:nvPr/>
          </p:nvSpPr>
          <p:spPr>
            <a:xfrm>
              <a:off x="4378161" y="1916459"/>
              <a:ext cx="17335" cy="12750"/>
            </a:xfrm>
            <a:custGeom>
              <a:avLst/>
              <a:gdLst/>
              <a:ahLst/>
              <a:cxnLst/>
              <a:rect l="l" t="t" r="r" b="b"/>
              <a:pathLst>
                <a:path w="378" h="278" extrusionOk="0">
                  <a:moveTo>
                    <a:pt x="0" y="1"/>
                  </a:moveTo>
                  <a:lnTo>
                    <a:pt x="0" y="277"/>
                  </a:lnTo>
                  <a:lnTo>
                    <a:pt x="377" y="227"/>
                  </a:lnTo>
                  <a:lnTo>
                    <a:pt x="0"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8" name="Google Shape;2629;p30">
              <a:extLst>
                <a:ext uri="{FF2B5EF4-FFF2-40B4-BE49-F238E27FC236}">
                  <a16:creationId xmlns:a16="http://schemas.microsoft.com/office/drawing/2014/main" id="{5E6D7541-9BC2-A57C-6CC5-20F11C87EDA9}"/>
                </a:ext>
              </a:extLst>
            </p:cNvPr>
            <p:cNvSpPr/>
            <p:nvPr/>
          </p:nvSpPr>
          <p:spPr>
            <a:xfrm>
              <a:off x="4144590" y="2162089"/>
              <a:ext cx="34670" cy="52561"/>
            </a:xfrm>
            <a:custGeom>
              <a:avLst/>
              <a:gdLst/>
              <a:ahLst/>
              <a:cxnLst/>
              <a:rect l="l" t="t" r="r" b="b"/>
              <a:pathLst>
                <a:path w="756" h="1146" extrusionOk="0">
                  <a:moveTo>
                    <a:pt x="378" y="1"/>
                  </a:moveTo>
                  <a:lnTo>
                    <a:pt x="1" y="340"/>
                  </a:lnTo>
                  <a:lnTo>
                    <a:pt x="554" y="1145"/>
                  </a:lnTo>
                  <a:lnTo>
                    <a:pt x="755" y="290"/>
                  </a:lnTo>
                  <a:lnTo>
                    <a:pt x="378"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09" name="Google Shape;2630;p30">
              <a:extLst>
                <a:ext uri="{FF2B5EF4-FFF2-40B4-BE49-F238E27FC236}">
                  <a16:creationId xmlns:a16="http://schemas.microsoft.com/office/drawing/2014/main" id="{E0E8993D-1F02-A87A-5C4C-F3572904FFD5}"/>
                </a:ext>
              </a:extLst>
            </p:cNvPr>
            <p:cNvSpPr/>
            <p:nvPr/>
          </p:nvSpPr>
          <p:spPr>
            <a:xfrm>
              <a:off x="4111158" y="1967227"/>
              <a:ext cx="64617" cy="118836"/>
            </a:xfrm>
            <a:custGeom>
              <a:avLst/>
              <a:gdLst/>
              <a:ahLst/>
              <a:cxnLst/>
              <a:rect l="l" t="t" r="r" b="b"/>
              <a:pathLst>
                <a:path w="1409" h="2591" extrusionOk="0">
                  <a:moveTo>
                    <a:pt x="617" y="0"/>
                  </a:moveTo>
                  <a:lnTo>
                    <a:pt x="315" y="63"/>
                  </a:lnTo>
                  <a:lnTo>
                    <a:pt x="252" y="805"/>
                  </a:lnTo>
                  <a:lnTo>
                    <a:pt x="403" y="1471"/>
                  </a:lnTo>
                  <a:lnTo>
                    <a:pt x="592" y="1660"/>
                  </a:lnTo>
                  <a:lnTo>
                    <a:pt x="504" y="1785"/>
                  </a:lnTo>
                  <a:lnTo>
                    <a:pt x="89" y="1660"/>
                  </a:lnTo>
                  <a:lnTo>
                    <a:pt x="1" y="2502"/>
                  </a:lnTo>
                  <a:lnTo>
                    <a:pt x="541" y="2288"/>
                  </a:lnTo>
                  <a:lnTo>
                    <a:pt x="906" y="2590"/>
                  </a:lnTo>
                  <a:lnTo>
                    <a:pt x="1245" y="2464"/>
                  </a:lnTo>
                  <a:lnTo>
                    <a:pt x="1409" y="1019"/>
                  </a:lnTo>
                  <a:lnTo>
                    <a:pt x="1208" y="1107"/>
                  </a:lnTo>
                  <a:lnTo>
                    <a:pt x="1107" y="1660"/>
                  </a:lnTo>
                  <a:lnTo>
                    <a:pt x="918" y="1572"/>
                  </a:lnTo>
                  <a:lnTo>
                    <a:pt x="566" y="1094"/>
                  </a:lnTo>
                  <a:lnTo>
                    <a:pt x="516" y="704"/>
                  </a:lnTo>
                  <a:lnTo>
                    <a:pt x="730" y="365"/>
                  </a:lnTo>
                  <a:lnTo>
                    <a:pt x="617"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0" name="Google Shape;2631;p30">
              <a:extLst>
                <a:ext uri="{FF2B5EF4-FFF2-40B4-BE49-F238E27FC236}">
                  <a16:creationId xmlns:a16="http://schemas.microsoft.com/office/drawing/2014/main" id="{1B58A666-C4F1-4BB8-BEE8-26C4C58B43B9}"/>
                </a:ext>
              </a:extLst>
            </p:cNvPr>
            <p:cNvSpPr/>
            <p:nvPr/>
          </p:nvSpPr>
          <p:spPr>
            <a:xfrm>
              <a:off x="4224160" y="1988552"/>
              <a:ext cx="68698" cy="97509"/>
            </a:xfrm>
            <a:custGeom>
              <a:avLst/>
              <a:gdLst/>
              <a:ahLst/>
              <a:cxnLst/>
              <a:rect l="l" t="t" r="r" b="b"/>
              <a:pathLst>
                <a:path w="1498" h="2126" extrusionOk="0">
                  <a:moveTo>
                    <a:pt x="605" y="0"/>
                  </a:moveTo>
                  <a:lnTo>
                    <a:pt x="843" y="918"/>
                  </a:lnTo>
                  <a:lnTo>
                    <a:pt x="630" y="931"/>
                  </a:lnTo>
                  <a:lnTo>
                    <a:pt x="328" y="227"/>
                  </a:lnTo>
                  <a:lnTo>
                    <a:pt x="114" y="176"/>
                  </a:lnTo>
                  <a:lnTo>
                    <a:pt x="378" y="893"/>
                  </a:lnTo>
                  <a:lnTo>
                    <a:pt x="1" y="1295"/>
                  </a:lnTo>
                  <a:lnTo>
                    <a:pt x="441" y="1195"/>
                  </a:lnTo>
                  <a:lnTo>
                    <a:pt x="881" y="1107"/>
                  </a:lnTo>
                  <a:lnTo>
                    <a:pt x="881" y="1308"/>
                  </a:lnTo>
                  <a:lnTo>
                    <a:pt x="441" y="1647"/>
                  </a:lnTo>
                  <a:lnTo>
                    <a:pt x="630" y="2125"/>
                  </a:lnTo>
                  <a:lnTo>
                    <a:pt x="1145" y="2125"/>
                  </a:lnTo>
                  <a:lnTo>
                    <a:pt x="1497" y="1396"/>
                  </a:lnTo>
                  <a:lnTo>
                    <a:pt x="1497" y="742"/>
                  </a:lnTo>
                  <a:lnTo>
                    <a:pt x="919"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1" name="Google Shape;2632;p30">
              <a:extLst>
                <a:ext uri="{FF2B5EF4-FFF2-40B4-BE49-F238E27FC236}">
                  <a16:creationId xmlns:a16="http://schemas.microsoft.com/office/drawing/2014/main" id="{8A910026-B84F-337D-A069-202FA1897C8F}"/>
                </a:ext>
              </a:extLst>
            </p:cNvPr>
            <p:cNvSpPr/>
            <p:nvPr/>
          </p:nvSpPr>
          <p:spPr>
            <a:xfrm>
              <a:off x="4199945" y="1999513"/>
              <a:ext cx="14492" cy="19080"/>
            </a:xfrm>
            <a:custGeom>
              <a:avLst/>
              <a:gdLst/>
              <a:ahLst/>
              <a:cxnLst/>
              <a:rect l="l" t="t" r="r" b="b"/>
              <a:pathLst>
                <a:path w="316" h="416" extrusionOk="0">
                  <a:moveTo>
                    <a:pt x="1" y="0"/>
                  </a:moveTo>
                  <a:lnTo>
                    <a:pt x="101" y="415"/>
                  </a:lnTo>
                  <a:lnTo>
                    <a:pt x="315" y="226"/>
                  </a:lnTo>
                  <a:lnTo>
                    <a:pt x="177" y="113"/>
                  </a:lnTo>
                  <a:lnTo>
                    <a:pt x="1"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2" name="Google Shape;2633;p30">
              <a:extLst>
                <a:ext uri="{FF2B5EF4-FFF2-40B4-BE49-F238E27FC236}">
                  <a16:creationId xmlns:a16="http://schemas.microsoft.com/office/drawing/2014/main" id="{8B697B99-0D2B-9B86-6A31-6F6A56EE1AF1}"/>
                </a:ext>
              </a:extLst>
            </p:cNvPr>
            <p:cNvSpPr/>
            <p:nvPr/>
          </p:nvSpPr>
          <p:spPr>
            <a:xfrm>
              <a:off x="4184398" y="2063489"/>
              <a:ext cx="20224" cy="16787"/>
            </a:xfrm>
            <a:custGeom>
              <a:avLst/>
              <a:gdLst/>
              <a:ahLst/>
              <a:cxnLst/>
              <a:rect l="l" t="t" r="r" b="b"/>
              <a:pathLst>
                <a:path w="441" h="366" extrusionOk="0">
                  <a:moveTo>
                    <a:pt x="264" y="1"/>
                  </a:moveTo>
                  <a:lnTo>
                    <a:pt x="0" y="365"/>
                  </a:lnTo>
                  <a:lnTo>
                    <a:pt x="340" y="365"/>
                  </a:lnTo>
                  <a:lnTo>
                    <a:pt x="440"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3" name="Google Shape;2634;p30">
              <a:extLst>
                <a:ext uri="{FF2B5EF4-FFF2-40B4-BE49-F238E27FC236}">
                  <a16:creationId xmlns:a16="http://schemas.microsoft.com/office/drawing/2014/main" id="{BDB5A29F-8D0F-77AB-CE16-02C1E779E145}"/>
                </a:ext>
              </a:extLst>
            </p:cNvPr>
            <p:cNvSpPr/>
            <p:nvPr/>
          </p:nvSpPr>
          <p:spPr>
            <a:xfrm>
              <a:off x="4312396" y="1959156"/>
              <a:ext cx="39256" cy="49626"/>
            </a:xfrm>
            <a:custGeom>
              <a:avLst/>
              <a:gdLst/>
              <a:ahLst/>
              <a:cxnLst/>
              <a:rect l="l" t="t" r="r" b="b"/>
              <a:pathLst>
                <a:path w="856" h="1082" extrusionOk="0">
                  <a:moveTo>
                    <a:pt x="1" y="0"/>
                  </a:moveTo>
                  <a:lnTo>
                    <a:pt x="1" y="465"/>
                  </a:lnTo>
                  <a:lnTo>
                    <a:pt x="692" y="1081"/>
                  </a:lnTo>
                  <a:lnTo>
                    <a:pt x="856" y="641"/>
                  </a:lnTo>
                  <a:lnTo>
                    <a:pt x="642" y="239"/>
                  </a:lnTo>
                  <a:lnTo>
                    <a:pt x="1"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4" name="Google Shape;2635;p30">
              <a:extLst>
                <a:ext uri="{FF2B5EF4-FFF2-40B4-BE49-F238E27FC236}">
                  <a16:creationId xmlns:a16="http://schemas.microsoft.com/office/drawing/2014/main" id="{77474BF1-DF8C-9FC7-25DA-B442EB284FC5}"/>
                </a:ext>
              </a:extLst>
            </p:cNvPr>
            <p:cNvSpPr/>
            <p:nvPr/>
          </p:nvSpPr>
          <p:spPr>
            <a:xfrm>
              <a:off x="4186691" y="1913570"/>
              <a:ext cx="20820" cy="31784"/>
            </a:xfrm>
            <a:custGeom>
              <a:avLst/>
              <a:gdLst/>
              <a:ahLst/>
              <a:cxnLst/>
              <a:rect l="l" t="t" r="r" b="b"/>
              <a:pathLst>
                <a:path w="454" h="693" extrusionOk="0">
                  <a:moveTo>
                    <a:pt x="1" y="1"/>
                  </a:moveTo>
                  <a:lnTo>
                    <a:pt x="1" y="416"/>
                  </a:lnTo>
                  <a:lnTo>
                    <a:pt x="290" y="692"/>
                  </a:lnTo>
                  <a:lnTo>
                    <a:pt x="453" y="428"/>
                  </a:lnTo>
                  <a:lnTo>
                    <a:pt x="1"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5" name="Google Shape;2636;p30">
              <a:extLst>
                <a:ext uri="{FF2B5EF4-FFF2-40B4-BE49-F238E27FC236}">
                  <a16:creationId xmlns:a16="http://schemas.microsoft.com/office/drawing/2014/main" id="{5B2D0A08-8ACF-7582-3A80-F8E97D755D48}"/>
                </a:ext>
              </a:extLst>
            </p:cNvPr>
            <p:cNvSpPr/>
            <p:nvPr/>
          </p:nvSpPr>
          <p:spPr>
            <a:xfrm>
              <a:off x="4199945" y="1807494"/>
              <a:ext cx="64066" cy="91730"/>
            </a:xfrm>
            <a:custGeom>
              <a:avLst/>
              <a:gdLst/>
              <a:ahLst/>
              <a:cxnLst/>
              <a:rect l="l" t="t" r="r" b="b"/>
              <a:pathLst>
                <a:path w="1397" h="2000" extrusionOk="0">
                  <a:moveTo>
                    <a:pt x="315" y="0"/>
                  </a:moveTo>
                  <a:lnTo>
                    <a:pt x="1" y="214"/>
                  </a:lnTo>
                  <a:lnTo>
                    <a:pt x="1" y="503"/>
                  </a:lnTo>
                  <a:lnTo>
                    <a:pt x="315" y="503"/>
                  </a:lnTo>
                  <a:lnTo>
                    <a:pt x="466" y="1207"/>
                  </a:lnTo>
                  <a:lnTo>
                    <a:pt x="1" y="1157"/>
                  </a:lnTo>
                  <a:lnTo>
                    <a:pt x="101" y="1446"/>
                  </a:lnTo>
                  <a:lnTo>
                    <a:pt x="881" y="1446"/>
                  </a:lnTo>
                  <a:lnTo>
                    <a:pt x="1397" y="1999"/>
                  </a:lnTo>
                  <a:lnTo>
                    <a:pt x="881" y="428"/>
                  </a:lnTo>
                  <a:lnTo>
                    <a:pt x="529" y="566"/>
                  </a:lnTo>
                  <a:lnTo>
                    <a:pt x="315"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6" name="Google Shape;2637;p30">
              <a:extLst>
                <a:ext uri="{FF2B5EF4-FFF2-40B4-BE49-F238E27FC236}">
                  <a16:creationId xmlns:a16="http://schemas.microsoft.com/office/drawing/2014/main" id="{6C7B15F1-E2F9-5DA1-C90B-FCFC886AB850}"/>
                </a:ext>
              </a:extLst>
            </p:cNvPr>
            <p:cNvSpPr/>
            <p:nvPr/>
          </p:nvSpPr>
          <p:spPr>
            <a:xfrm>
              <a:off x="4282999" y="1839184"/>
              <a:ext cx="32927" cy="63477"/>
            </a:xfrm>
            <a:custGeom>
              <a:avLst/>
              <a:gdLst/>
              <a:ahLst/>
              <a:cxnLst/>
              <a:rect l="l" t="t" r="r" b="b"/>
              <a:pathLst>
                <a:path w="718" h="1384" extrusionOk="0">
                  <a:moveTo>
                    <a:pt x="38" y="1"/>
                  </a:moveTo>
                  <a:lnTo>
                    <a:pt x="26" y="328"/>
                  </a:lnTo>
                  <a:lnTo>
                    <a:pt x="0" y="629"/>
                  </a:lnTo>
                  <a:lnTo>
                    <a:pt x="403" y="1384"/>
                  </a:lnTo>
                  <a:lnTo>
                    <a:pt x="642" y="1220"/>
                  </a:lnTo>
                  <a:lnTo>
                    <a:pt x="717" y="567"/>
                  </a:lnTo>
                  <a:lnTo>
                    <a:pt x="38"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7" name="Google Shape;2638;p30">
              <a:extLst>
                <a:ext uri="{FF2B5EF4-FFF2-40B4-BE49-F238E27FC236}">
                  <a16:creationId xmlns:a16="http://schemas.microsoft.com/office/drawing/2014/main" id="{8644C070-FD98-5F02-9317-3698F1F67699}"/>
                </a:ext>
              </a:extLst>
            </p:cNvPr>
            <p:cNvSpPr/>
            <p:nvPr/>
          </p:nvSpPr>
          <p:spPr>
            <a:xfrm>
              <a:off x="4312396" y="1913570"/>
              <a:ext cx="27149" cy="15640"/>
            </a:xfrm>
            <a:custGeom>
              <a:avLst/>
              <a:gdLst/>
              <a:ahLst/>
              <a:cxnLst/>
              <a:rect l="l" t="t" r="r" b="b"/>
              <a:pathLst>
                <a:path w="592" h="341" extrusionOk="0">
                  <a:moveTo>
                    <a:pt x="76" y="1"/>
                  </a:moveTo>
                  <a:lnTo>
                    <a:pt x="1" y="164"/>
                  </a:lnTo>
                  <a:lnTo>
                    <a:pt x="202" y="340"/>
                  </a:lnTo>
                  <a:lnTo>
                    <a:pt x="592" y="214"/>
                  </a:lnTo>
                  <a:lnTo>
                    <a:pt x="592"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8" name="Google Shape;2639;p30">
              <a:extLst>
                <a:ext uri="{FF2B5EF4-FFF2-40B4-BE49-F238E27FC236}">
                  <a16:creationId xmlns:a16="http://schemas.microsoft.com/office/drawing/2014/main" id="{129EE0AE-ADB2-9213-BA60-3D15F818D6CD}"/>
                </a:ext>
              </a:extLst>
            </p:cNvPr>
            <p:cNvSpPr/>
            <p:nvPr/>
          </p:nvSpPr>
          <p:spPr>
            <a:xfrm>
              <a:off x="4302032" y="1689862"/>
              <a:ext cx="118823" cy="184561"/>
            </a:xfrm>
            <a:custGeom>
              <a:avLst/>
              <a:gdLst/>
              <a:ahLst/>
              <a:cxnLst/>
              <a:rect l="l" t="t" r="r" b="b"/>
              <a:pathLst>
                <a:path w="2591" h="4024" extrusionOk="0">
                  <a:moveTo>
                    <a:pt x="654" y="0"/>
                  </a:moveTo>
                  <a:lnTo>
                    <a:pt x="302" y="239"/>
                  </a:lnTo>
                  <a:lnTo>
                    <a:pt x="541" y="654"/>
                  </a:lnTo>
                  <a:lnTo>
                    <a:pt x="302" y="868"/>
                  </a:lnTo>
                  <a:lnTo>
                    <a:pt x="51" y="918"/>
                  </a:lnTo>
                  <a:lnTo>
                    <a:pt x="0" y="1170"/>
                  </a:lnTo>
                  <a:lnTo>
                    <a:pt x="428" y="1383"/>
                  </a:lnTo>
                  <a:lnTo>
                    <a:pt x="390" y="1622"/>
                  </a:lnTo>
                  <a:lnTo>
                    <a:pt x="51" y="1459"/>
                  </a:lnTo>
                  <a:lnTo>
                    <a:pt x="51" y="1899"/>
                  </a:lnTo>
                  <a:lnTo>
                    <a:pt x="466" y="2087"/>
                  </a:lnTo>
                  <a:lnTo>
                    <a:pt x="516" y="2251"/>
                  </a:lnTo>
                  <a:lnTo>
                    <a:pt x="943" y="2301"/>
                  </a:lnTo>
                  <a:lnTo>
                    <a:pt x="1082" y="2565"/>
                  </a:lnTo>
                  <a:lnTo>
                    <a:pt x="730" y="2729"/>
                  </a:lnTo>
                  <a:lnTo>
                    <a:pt x="654" y="3169"/>
                  </a:lnTo>
                  <a:lnTo>
                    <a:pt x="1082" y="3357"/>
                  </a:lnTo>
                  <a:lnTo>
                    <a:pt x="1082" y="3496"/>
                  </a:lnTo>
                  <a:lnTo>
                    <a:pt x="1031" y="3634"/>
                  </a:lnTo>
                  <a:lnTo>
                    <a:pt x="918" y="3659"/>
                  </a:lnTo>
                  <a:lnTo>
                    <a:pt x="868" y="3684"/>
                  </a:lnTo>
                  <a:lnTo>
                    <a:pt x="1245" y="4024"/>
                  </a:lnTo>
                  <a:lnTo>
                    <a:pt x="1421" y="3772"/>
                  </a:lnTo>
                  <a:lnTo>
                    <a:pt x="1660" y="3772"/>
                  </a:lnTo>
                  <a:lnTo>
                    <a:pt x="1522" y="3357"/>
                  </a:lnTo>
                  <a:lnTo>
                    <a:pt x="1849" y="3357"/>
                  </a:lnTo>
                  <a:lnTo>
                    <a:pt x="1912" y="3772"/>
                  </a:lnTo>
                  <a:lnTo>
                    <a:pt x="2113" y="3357"/>
                  </a:lnTo>
                  <a:lnTo>
                    <a:pt x="1899" y="3068"/>
                  </a:lnTo>
                  <a:lnTo>
                    <a:pt x="1773" y="2729"/>
                  </a:lnTo>
                  <a:lnTo>
                    <a:pt x="1937" y="2565"/>
                  </a:lnTo>
                  <a:lnTo>
                    <a:pt x="2025" y="2716"/>
                  </a:lnTo>
                  <a:lnTo>
                    <a:pt x="2113" y="2917"/>
                  </a:lnTo>
                  <a:lnTo>
                    <a:pt x="2352" y="2615"/>
                  </a:lnTo>
                  <a:lnTo>
                    <a:pt x="2591" y="2251"/>
                  </a:lnTo>
                  <a:lnTo>
                    <a:pt x="2327" y="1962"/>
                  </a:lnTo>
                  <a:lnTo>
                    <a:pt x="1937" y="2025"/>
                  </a:lnTo>
                  <a:lnTo>
                    <a:pt x="1937" y="1647"/>
                  </a:lnTo>
                  <a:lnTo>
                    <a:pt x="654"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19" name="Google Shape;2640;p30">
              <a:extLst>
                <a:ext uri="{FF2B5EF4-FFF2-40B4-BE49-F238E27FC236}">
                  <a16:creationId xmlns:a16="http://schemas.microsoft.com/office/drawing/2014/main" id="{E50A23CD-3193-0270-0EBF-6F22B163EBF5}"/>
                </a:ext>
              </a:extLst>
            </p:cNvPr>
            <p:cNvSpPr/>
            <p:nvPr/>
          </p:nvSpPr>
          <p:spPr>
            <a:xfrm>
              <a:off x="4265710" y="1765394"/>
              <a:ext cx="9860" cy="11558"/>
            </a:xfrm>
            <a:custGeom>
              <a:avLst/>
              <a:gdLst/>
              <a:ahLst/>
              <a:cxnLst/>
              <a:rect l="l" t="t" r="r" b="b"/>
              <a:pathLst>
                <a:path w="215" h="252" extrusionOk="0">
                  <a:moveTo>
                    <a:pt x="0" y="0"/>
                  </a:moveTo>
                  <a:lnTo>
                    <a:pt x="214" y="252"/>
                  </a:lnTo>
                  <a:lnTo>
                    <a:pt x="151"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grpSp>
      <p:grpSp>
        <p:nvGrpSpPr>
          <p:cNvPr id="120" name="Google Shape;2641;p30">
            <a:extLst>
              <a:ext uri="{FF2B5EF4-FFF2-40B4-BE49-F238E27FC236}">
                <a16:creationId xmlns:a16="http://schemas.microsoft.com/office/drawing/2014/main" id="{3CF49197-345F-1029-42B7-1580AEBB21FB}"/>
              </a:ext>
            </a:extLst>
          </p:cNvPr>
          <p:cNvGrpSpPr/>
          <p:nvPr/>
        </p:nvGrpSpPr>
        <p:grpSpPr>
          <a:xfrm>
            <a:off x="9314677" y="3170213"/>
            <a:ext cx="1696045" cy="1898800"/>
            <a:chOff x="3372621" y="2757511"/>
            <a:chExt cx="1272034" cy="1424100"/>
          </a:xfrm>
          <a:solidFill>
            <a:schemeClr val="tx2">
              <a:lumMod val="60000"/>
              <a:lumOff val="40000"/>
            </a:schemeClr>
          </a:solidFill>
        </p:grpSpPr>
        <p:sp>
          <p:nvSpPr>
            <p:cNvPr id="121" name="Google Shape;2642;p30">
              <a:extLst>
                <a:ext uri="{FF2B5EF4-FFF2-40B4-BE49-F238E27FC236}">
                  <a16:creationId xmlns:a16="http://schemas.microsoft.com/office/drawing/2014/main" id="{22C388DD-0692-E686-6C56-D8CD0CBC25E2}"/>
                </a:ext>
              </a:extLst>
            </p:cNvPr>
            <p:cNvSpPr/>
            <p:nvPr/>
          </p:nvSpPr>
          <p:spPr>
            <a:xfrm>
              <a:off x="3468472" y="3312167"/>
              <a:ext cx="33871" cy="66734"/>
            </a:xfrm>
            <a:custGeom>
              <a:avLst/>
              <a:gdLst/>
              <a:ahLst/>
              <a:cxnLst/>
              <a:rect l="l" t="t" r="r" b="b"/>
              <a:pathLst>
                <a:path w="529" h="1083" extrusionOk="0">
                  <a:moveTo>
                    <a:pt x="528" y="1"/>
                  </a:moveTo>
                  <a:lnTo>
                    <a:pt x="0" y="743"/>
                  </a:lnTo>
                  <a:lnTo>
                    <a:pt x="314" y="1082"/>
                  </a:lnTo>
                  <a:lnTo>
                    <a:pt x="428" y="579"/>
                  </a:lnTo>
                  <a:lnTo>
                    <a:pt x="528"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2" name="Google Shape;2643;p30">
              <a:extLst>
                <a:ext uri="{FF2B5EF4-FFF2-40B4-BE49-F238E27FC236}">
                  <a16:creationId xmlns:a16="http://schemas.microsoft.com/office/drawing/2014/main" id="{7CAE2480-E8AD-F056-6346-9DEE72C7AA5A}"/>
                </a:ext>
              </a:extLst>
            </p:cNvPr>
            <p:cNvSpPr/>
            <p:nvPr/>
          </p:nvSpPr>
          <p:spPr>
            <a:xfrm>
              <a:off x="3372621" y="2757511"/>
              <a:ext cx="1272034" cy="1424100"/>
            </a:xfrm>
            <a:custGeom>
              <a:avLst/>
              <a:gdLst/>
              <a:ahLst/>
              <a:cxnLst/>
              <a:rect l="l" t="t" r="r" b="b"/>
              <a:pathLst>
                <a:path w="19867" h="23111" extrusionOk="0">
                  <a:moveTo>
                    <a:pt x="2767" y="0"/>
                  </a:moveTo>
                  <a:lnTo>
                    <a:pt x="2239" y="641"/>
                  </a:lnTo>
                  <a:lnTo>
                    <a:pt x="906" y="390"/>
                  </a:lnTo>
                  <a:lnTo>
                    <a:pt x="1" y="843"/>
                  </a:lnTo>
                  <a:lnTo>
                    <a:pt x="944" y="1886"/>
                  </a:lnTo>
                  <a:lnTo>
                    <a:pt x="881" y="2025"/>
                  </a:lnTo>
                  <a:lnTo>
                    <a:pt x="642" y="2678"/>
                  </a:lnTo>
                  <a:lnTo>
                    <a:pt x="592" y="2930"/>
                  </a:lnTo>
                  <a:lnTo>
                    <a:pt x="604" y="3018"/>
                  </a:lnTo>
                  <a:lnTo>
                    <a:pt x="642" y="3018"/>
                  </a:lnTo>
                  <a:lnTo>
                    <a:pt x="818" y="3043"/>
                  </a:lnTo>
                  <a:lnTo>
                    <a:pt x="1283" y="3257"/>
                  </a:lnTo>
                  <a:lnTo>
                    <a:pt x="1359" y="3294"/>
                  </a:lnTo>
                  <a:lnTo>
                    <a:pt x="1497" y="3823"/>
                  </a:lnTo>
                  <a:lnTo>
                    <a:pt x="1799" y="3823"/>
                  </a:lnTo>
                  <a:lnTo>
                    <a:pt x="1824" y="4426"/>
                  </a:lnTo>
                  <a:lnTo>
                    <a:pt x="1598" y="5960"/>
                  </a:lnTo>
                  <a:lnTo>
                    <a:pt x="3069" y="6752"/>
                  </a:lnTo>
                  <a:lnTo>
                    <a:pt x="3760" y="8085"/>
                  </a:lnTo>
                  <a:lnTo>
                    <a:pt x="3710" y="9808"/>
                  </a:lnTo>
                  <a:lnTo>
                    <a:pt x="3534" y="10009"/>
                  </a:lnTo>
                  <a:lnTo>
                    <a:pt x="2780" y="10952"/>
                  </a:lnTo>
                  <a:lnTo>
                    <a:pt x="2415" y="11467"/>
                  </a:lnTo>
                  <a:lnTo>
                    <a:pt x="2402" y="11555"/>
                  </a:lnTo>
                  <a:lnTo>
                    <a:pt x="2893" y="12146"/>
                  </a:lnTo>
                  <a:lnTo>
                    <a:pt x="3295" y="12599"/>
                  </a:lnTo>
                  <a:lnTo>
                    <a:pt x="3459" y="13680"/>
                  </a:lnTo>
                  <a:lnTo>
                    <a:pt x="4125" y="14309"/>
                  </a:lnTo>
                  <a:lnTo>
                    <a:pt x="3987" y="15000"/>
                  </a:lnTo>
                  <a:lnTo>
                    <a:pt x="4452" y="15868"/>
                  </a:lnTo>
                  <a:lnTo>
                    <a:pt x="4263" y="16358"/>
                  </a:lnTo>
                  <a:lnTo>
                    <a:pt x="3534" y="15943"/>
                  </a:lnTo>
                  <a:lnTo>
                    <a:pt x="5231" y="21903"/>
                  </a:lnTo>
                  <a:lnTo>
                    <a:pt x="5948" y="22557"/>
                  </a:lnTo>
                  <a:lnTo>
                    <a:pt x="8412" y="23110"/>
                  </a:lnTo>
                  <a:lnTo>
                    <a:pt x="9846" y="22318"/>
                  </a:lnTo>
                  <a:lnTo>
                    <a:pt x="10374" y="22871"/>
                  </a:lnTo>
                  <a:lnTo>
                    <a:pt x="12071" y="22507"/>
                  </a:lnTo>
                  <a:lnTo>
                    <a:pt x="13040" y="21400"/>
                  </a:lnTo>
                  <a:lnTo>
                    <a:pt x="13366" y="17993"/>
                  </a:lnTo>
                  <a:lnTo>
                    <a:pt x="13693" y="18131"/>
                  </a:lnTo>
                  <a:lnTo>
                    <a:pt x="13807" y="17138"/>
                  </a:lnTo>
                  <a:lnTo>
                    <a:pt x="14284" y="16610"/>
                  </a:lnTo>
                  <a:lnTo>
                    <a:pt x="14724" y="16635"/>
                  </a:lnTo>
                  <a:lnTo>
                    <a:pt x="15466" y="15642"/>
                  </a:lnTo>
                  <a:lnTo>
                    <a:pt x="16359" y="15315"/>
                  </a:lnTo>
                  <a:lnTo>
                    <a:pt x="16686" y="14171"/>
                  </a:lnTo>
                  <a:lnTo>
                    <a:pt x="16359" y="13819"/>
                  </a:lnTo>
                  <a:lnTo>
                    <a:pt x="15391" y="14233"/>
                  </a:lnTo>
                  <a:lnTo>
                    <a:pt x="14171" y="15202"/>
                  </a:lnTo>
                  <a:lnTo>
                    <a:pt x="13392" y="16949"/>
                  </a:lnTo>
                  <a:lnTo>
                    <a:pt x="12863" y="18684"/>
                  </a:lnTo>
                  <a:lnTo>
                    <a:pt x="10713" y="22343"/>
                  </a:lnTo>
                  <a:lnTo>
                    <a:pt x="10487" y="22142"/>
                  </a:lnTo>
                  <a:lnTo>
                    <a:pt x="10537" y="21350"/>
                  </a:lnTo>
                  <a:lnTo>
                    <a:pt x="12511" y="18571"/>
                  </a:lnTo>
                  <a:lnTo>
                    <a:pt x="12725" y="17553"/>
                  </a:lnTo>
                  <a:lnTo>
                    <a:pt x="12725" y="17553"/>
                  </a:lnTo>
                  <a:lnTo>
                    <a:pt x="11845" y="17603"/>
                  </a:lnTo>
                  <a:lnTo>
                    <a:pt x="11795" y="17113"/>
                  </a:lnTo>
                  <a:lnTo>
                    <a:pt x="12763" y="17000"/>
                  </a:lnTo>
                  <a:lnTo>
                    <a:pt x="12813" y="16082"/>
                  </a:lnTo>
                  <a:lnTo>
                    <a:pt x="13781" y="14724"/>
                  </a:lnTo>
                  <a:lnTo>
                    <a:pt x="14083" y="13177"/>
                  </a:lnTo>
                  <a:lnTo>
                    <a:pt x="16082" y="11844"/>
                  </a:lnTo>
                  <a:lnTo>
                    <a:pt x="18270" y="10688"/>
                  </a:lnTo>
                  <a:lnTo>
                    <a:pt x="18899" y="9883"/>
                  </a:lnTo>
                  <a:lnTo>
                    <a:pt x="19100" y="8424"/>
                  </a:lnTo>
                  <a:lnTo>
                    <a:pt x="19427" y="7695"/>
                  </a:lnTo>
                  <a:lnTo>
                    <a:pt x="19867" y="7280"/>
                  </a:lnTo>
                  <a:lnTo>
                    <a:pt x="19565" y="6979"/>
                  </a:lnTo>
                  <a:lnTo>
                    <a:pt x="15579" y="9745"/>
                  </a:lnTo>
                  <a:lnTo>
                    <a:pt x="15026" y="9858"/>
                  </a:lnTo>
                  <a:lnTo>
                    <a:pt x="14385" y="9028"/>
                  </a:lnTo>
                  <a:lnTo>
                    <a:pt x="14888" y="10248"/>
                  </a:lnTo>
                  <a:lnTo>
                    <a:pt x="14863" y="10738"/>
                  </a:lnTo>
                  <a:lnTo>
                    <a:pt x="14498" y="10826"/>
                  </a:lnTo>
                  <a:lnTo>
                    <a:pt x="14146" y="10298"/>
                  </a:lnTo>
                  <a:lnTo>
                    <a:pt x="13555" y="10801"/>
                  </a:lnTo>
                  <a:lnTo>
                    <a:pt x="13115" y="10851"/>
                  </a:lnTo>
                  <a:lnTo>
                    <a:pt x="12700" y="9808"/>
                  </a:lnTo>
                  <a:lnTo>
                    <a:pt x="12511" y="10298"/>
                  </a:lnTo>
                  <a:lnTo>
                    <a:pt x="12210" y="10298"/>
                  </a:lnTo>
                  <a:lnTo>
                    <a:pt x="11543" y="9393"/>
                  </a:lnTo>
                  <a:lnTo>
                    <a:pt x="11128" y="9166"/>
                  </a:lnTo>
                  <a:lnTo>
                    <a:pt x="10625" y="7343"/>
                  </a:lnTo>
                  <a:lnTo>
                    <a:pt x="10902" y="7368"/>
                  </a:lnTo>
                  <a:lnTo>
                    <a:pt x="11065" y="6652"/>
                  </a:lnTo>
                  <a:lnTo>
                    <a:pt x="12172" y="6953"/>
                  </a:lnTo>
                  <a:lnTo>
                    <a:pt x="12599" y="6840"/>
                  </a:lnTo>
                  <a:lnTo>
                    <a:pt x="13040" y="6652"/>
                  </a:lnTo>
                  <a:lnTo>
                    <a:pt x="13128" y="6274"/>
                  </a:lnTo>
                  <a:lnTo>
                    <a:pt x="13228" y="5985"/>
                  </a:lnTo>
                  <a:lnTo>
                    <a:pt x="13090" y="5570"/>
                  </a:lnTo>
                  <a:lnTo>
                    <a:pt x="11933" y="4464"/>
                  </a:lnTo>
                  <a:lnTo>
                    <a:pt x="11707" y="3521"/>
                  </a:lnTo>
                  <a:lnTo>
                    <a:pt x="10877" y="2968"/>
                  </a:lnTo>
                  <a:lnTo>
                    <a:pt x="10349" y="1559"/>
                  </a:lnTo>
                  <a:lnTo>
                    <a:pt x="9934" y="1559"/>
                  </a:lnTo>
                  <a:lnTo>
                    <a:pt x="9016" y="201"/>
                  </a:lnTo>
                  <a:lnTo>
                    <a:pt x="9016" y="843"/>
                  </a:lnTo>
                  <a:lnTo>
                    <a:pt x="9267" y="1031"/>
                  </a:lnTo>
                  <a:lnTo>
                    <a:pt x="9242" y="1559"/>
                  </a:lnTo>
                  <a:lnTo>
                    <a:pt x="9607" y="1836"/>
                  </a:lnTo>
                  <a:lnTo>
                    <a:pt x="9381" y="2603"/>
                  </a:lnTo>
                  <a:lnTo>
                    <a:pt x="8853" y="3911"/>
                  </a:lnTo>
                  <a:lnTo>
                    <a:pt x="8551" y="3219"/>
                  </a:lnTo>
                  <a:lnTo>
                    <a:pt x="8274" y="3156"/>
                  </a:lnTo>
                  <a:lnTo>
                    <a:pt x="8324" y="3735"/>
                  </a:lnTo>
                  <a:lnTo>
                    <a:pt x="7809" y="3106"/>
                  </a:lnTo>
                  <a:lnTo>
                    <a:pt x="7218" y="3546"/>
                  </a:lnTo>
                  <a:lnTo>
                    <a:pt x="7168" y="3936"/>
                  </a:lnTo>
                  <a:lnTo>
                    <a:pt x="6728" y="3684"/>
                  </a:lnTo>
                  <a:lnTo>
                    <a:pt x="7055" y="3131"/>
                  </a:lnTo>
                  <a:lnTo>
                    <a:pt x="6451" y="2163"/>
                  </a:lnTo>
                  <a:lnTo>
                    <a:pt x="5860" y="2389"/>
                  </a:lnTo>
                  <a:lnTo>
                    <a:pt x="5646" y="2163"/>
                  </a:lnTo>
                  <a:lnTo>
                    <a:pt x="6174" y="1635"/>
                  </a:lnTo>
                  <a:lnTo>
                    <a:pt x="5948" y="843"/>
                  </a:lnTo>
                  <a:lnTo>
                    <a:pt x="5143" y="843"/>
                  </a:lnTo>
                  <a:lnTo>
                    <a:pt x="4816" y="1107"/>
                  </a:lnTo>
                  <a:lnTo>
                    <a:pt x="4175" y="843"/>
                  </a:lnTo>
                  <a:lnTo>
                    <a:pt x="4339" y="201"/>
                  </a:lnTo>
                  <a:lnTo>
                    <a:pt x="3534" y="478"/>
                  </a:lnTo>
                  <a:lnTo>
                    <a:pt x="3534"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sp>
          <p:nvSpPr>
            <p:cNvPr id="123" name="Google Shape;2644;p30">
              <a:extLst>
                <a:ext uri="{FF2B5EF4-FFF2-40B4-BE49-F238E27FC236}">
                  <a16:creationId xmlns:a16="http://schemas.microsoft.com/office/drawing/2014/main" id="{A4ABC4C9-A9E5-53E9-2555-1C660E24DE05}"/>
                </a:ext>
              </a:extLst>
            </p:cNvPr>
            <p:cNvSpPr/>
            <p:nvPr/>
          </p:nvSpPr>
          <p:spPr>
            <a:xfrm>
              <a:off x="4400711" y="3521349"/>
              <a:ext cx="133689" cy="41902"/>
            </a:xfrm>
            <a:custGeom>
              <a:avLst/>
              <a:gdLst/>
              <a:ahLst/>
              <a:cxnLst/>
              <a:rect l="l" t="t" r="r" b="b"/>
              <a:pathLst>
                <a:path w="2088" h="680" extrusionOk="0">
                  <a:moveTo>
                    <a:pt x="566" y="1"/>
                  </a:moveTo>
                  <a:lnTo>
                    <a:pt x="0" y="491"/>
                  </a:lnTo>
                  <a:lnTo>
                    <a:pt x="403" y="680"/>
                  </a:lnTo>
                  <a:lnTo>
                    <a:pt x="1698" y="491"/>
                  </a:lnTo>
                  <a:lnTo>
                    <a:pt x="2087" y="1"/>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124" name="Google Shape;2645;p30">
            <a:extLst>
              <a:ext uri="{FF2B5EF4-FFF2-40B4-BE49-F238E27FC236}">
                <a16:creationId xmlns:a16="http://schemas.microsoft.com/office/drawing/2014/main" id="{2289CCE7-4B5F-9C3B-FE2C-210DA85E7D25}"/>
              </a:ext>
            </a:extLst>
          </p:cNvPr>
          <p:cNvSpPr/>
          <p:nvPr/>
        </p:nvSpPr>
        <p:spPr>
          <a:xfrm>
            <a:off x="10100422" y="3170213"/>
            <a:ext cx="951107" cy="857504"/>
          </a:xfrm>
          <a:custGeom>
            <a:avLst/>
            <a:gdLst/>
            <a:ahLst/>
            <a:cxnLst/>
            <a:rect l="l" t="t" r="r" b="b"/>
            <a:pathLst>
              <a:path w="11141" h="10437" extrusionOk="0">
                <a:moveTo>
                  <a:pt x="1" y="0"/>
                </a:moveTo>
                <a:lnTo>
                  <a:pt x="730" y="1346"/>
                </a:lnTo>
                <a:lnTo>
                  <a:pt x="1283" y="1346"/>
                </a:lnTo>
                <a:lnTo>
                  <a:pt x="1924" y="2829"/>
                </a:lnTo>
                <a:lnTo>
                  <a:pt x="2830" y="3458"/>
                </a:lnTo>
                <a:lnTo>
                  <a:pt x="3119" y="4426"/>
                </a:lnTo>
                <a:lnTo>
                  <a:pt x="4074" y="5394"/>
                </a:lnTo>
                <a:lnTo>
                  <a:pt x="4326" y="5897"/>
                </a:lnTo>
                <a:lnTo>
                  <a:pt x="4049" y="6740"/>
                </a:lnTo>
                <a:lnTo>
                  <a:pt x="3408" y="7167"/>
                </a:lnTo>
                <a:lnTo>
                  <a:pt x="2515" y="7167"/>
                </a:lnTo>
                <a:lnTo>
                  <a:pt x="2063" y="7054"/>
                </a:lnTo>
                <a:lnTo>
                  <a:pt x="2050" y="7632"/>
                </a:lnTo>
                <a:lnTo>
                  <a:pt x="1773" y="7632"/>
                </a:lnTo>
                <a:lnTo>
                  <a:pt x="2163" y="8802"/>
                </a:lnTo>
                <a:lnTo>
                  <a:pt x="3257" y="9896"/>
                </a:lnTo>
                <a:lnTo>
                  <a:pt x="3421" y="9330"/>
                </a:lnTo>
                <a:lnTo>
                  <a:pt x="3961" y="10411"/>
                </a:lnTo>
                <a:lnTo>
                  <a:pt x="4326" y="10411"/>
                </a:lnTo>
                <a:lnTo>
                  <a:pt x="4716" y="9996"/>
                </a:lnTo>
                <a:lnTo>
                  <a:pt x="4804" y="10072"/>
                </a:lnTo>
                <a:lnTo>
                  <a:pt x="5193" y="10348"/>
                </a:lnTo>
                <a:lnTo>
                  <a:pt x="5382" y="10436"/>
                </a:lnTo>
                <a:lnTo>
                  <a:pt x="5407" y="10411"/>
                </a:lnTo>
                <a:lnTo>
                  <a:pt x="5156" y="9632"/>
                </a:lnTo>
                <a:lnTo>
                  <a:pt x="4904" y="8990"/>
                </a:lnTo>
                <a:lnTo>
                  <a:pt x="5143" y="8613"/>
                </a:lnTo>
                <a:lnTo>
                  <a:pt x="5332" y="8714"/>
                </a:lnTo>
                <a:lnTo>
                  <a:pt x="5520" y="8915"/>
                </a:lnTo>
                <a:lnTo>
                  <a:pt x="5571" y="9204"/>
                </a:lnTo>
                <a:lnTo>
                  <a:pt x="5621" y="9405"/>
                </a:lnTo>
                <a:lnTo>
                  <a:pt x="5948" y="9619"/>
                </a:lnTo>
                <a:lnTo>
                  <a:pt x="6388" y="9405"/>
                </a:lnTo>
                <a:lnTo>
                  <a:pt x="10072" y="6714"/>
                </a:lnTo>
                <a:lnTo>
                  <a:pt x="10499" y="6689"/>
                </a:lnTo>
                <a:lnTo>
                  <a:pt x="10927" y="7180"/>
                </a:lnTo>
                <a:lnTo>
                  <a:pt x="11141" y="5784"/>
                </a:lnTo>
                <a:lnTo>
                  <a:pt x="10487" y="5533"/>
                </a:lnTo>
                <a:lnTo>
                  <a:pt x="10663" y="5118"/>
                </a:lnTo>
                <a:lnTo>
                  <a:pt x="9506" y="4200"/>
                </a:lnTo>
                <a:lnTo>
                  <a:pt x="9280" y="4275"/>
                </a:lnTo>
                <a:lnTo>
                  <a:pt x="9343" y="5218"/>
                </a:lnTo>
                <a:lnTo>
                  <a:pt x="8865" y="5357"/>
                </a:lnTo>
                <a:lnTo>
                  <a:pt x="8789" y="4426"/>
                </a:lnTo>
                <a:lnTo>
                  <a:pt x="8475" y="4464"/>
                </a:lnTo>
                <a:lnTo>
                  <a:pt x="7394" y="6815"/>
                </a:lnTo>
                <a:lnTo>
                  <a:pt x="7130" y="6513"/>
                </a:lnTo>
                <a:lnTo>
                  <a:pt x="6350" y="6564"/>
                </a:lnTo>
                <a:lnTo>
                  <a:pt x="6237" y="6325"/>
                </a:lnTo>
                <a:lnTo>
                  <a:pt x="6979" y="5973"/>
                </a:lnTo>
                <a:lnTo>
                  <a:pt x="7356" y="5608"/>
                </a:lnTo>
                <a:lnTo>
                  <a:pt x="7683" y="5218"/>
                </a:lnTo>
                <a:lnTo>
                  <a:pt x="7482" y="5206"/>
                </a:lnTo>
                <a:lnTo>
                  <a:pt x="7344" y="5218"/>
                </a:lnTo>
                <a:lnTo>
                  <a:pt x="8261" y="3747"/>
                </a:lnTo>
                <a:lnTo>
                  <a:pt x="7897" y="3785"/>
                </a:lnTo>
                <a:lnTo>
                  <a:pt x="7293" y="4338"/>
                </a:lnTo>
                <a:lnTo>
                  <a:pt x="6853" y="4162"/>
                </a:lnTo>
                <a:lnTo>
                  <a:pt x="6690" y="4376"/>
                </a:lnTo>
                <a:lnTo>
                  <a:pt x="6224" y="4275"/>
                </a:lnTo>
                <a:lnTo>
                  <a:pt x="6162" y="4652"/>
                </a:lnTo>
                <a:lnTo>
                  <a:pt x="5872" y="5004"/>
                </a:lnTo>
                <a:lnTo>
                  <a:pt x="5571" y="4866"/>
                </a:lnTo>
                <a:lnTo>
                  <a:pt x="5659" y="4288"/>
                </a:lnTo>
                <a:lnTo>
                  <a:pt x="4577" y="3659"/>
                </a:lnTo>
                <a:lnTo>
                  <a:pt x="4338" y="3885"/>
                </a:lnTo>
                <a:lnTo>
                  <a:pt x="4213" y="3584"/>
                </a:lnTo>
                <a:lnTo>
                  <a:pt x="3886" y="3634"/>
                </a:lnTo>
                <a:lnTo>
                  <a:pt x="3949" y="3332"/>
                </a:lnTo>
                <a:lnTo>
                  <a:pt x="3584" y="3269"/>
                </a:lnTo>
                <a:lnTo>
                  <a:pt x="3559" y="3043"/>
                </a:lnTo>
                <a:lnTo>
                  <a:pt x="3836" y="2754"/>
                </a:lnTo>
                <a:lnTo>
                  <a:pt x="3785" y="2515"/>
                </a:lnTo>
                <a:lnTo>
                  <a:pt x="3056" y="2666"/>
                </a:lnTo>
                <a:lnTo>
                  <a:pt x="2855" y="2477"/>
                </a:lnTo>
                <a:lnTo>
                  <a:pt x="2955" y="2012"/>
                </a:lnTo>
                <a:lnTo>
                  <a:pt x="2691" y="1899"/>
                </a:lnTo>
                <a:lnTo>
                  <a:pt x="2503" y="2213"/>
                </a:lnTo>
                <a:lnTo>
                  <a:pt x="2176" y="2188"/>
                </a:lnTo>
                <a:lnTo>
                  <a:pt x="2276" y="1647"/>
                </a:lnTo>
                <a:lnTo>
                  <a:pt x="1962" y="2025"/>
                </a:lnTo>
                <a:lnTo>
                  <a:pt x="1773" y="1773"/>
                </a:lnTo>
                <a:lnTo>
                  <a:pt x="1849" y="1258"/>
                </a:lnTo>
                <a:lnTo>
                  <a:pt x="1245" y="1019"/>
                </a:lnTo>
                <a:lnTo>
                  <a:pt x="1245" y="679"/>
                </a:lnTo>
                <a:lnTo>
                  <a:pt x="730" y="767"/>
                </a:lnTo>
                <a:lnTo>
                  <a:pt x="1"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5" name="Google Shape;2646;p30">
            <a:extLst>
              <a:ext uri="{FF2B5EF4-FFF2-40B4-BE49-F238E27FC236}">
                <a16:creationId xmlns:a16="http://schemas.microsoft.com/office/drawing/2014/main" id="{4385D6B0-2CF8-A793-8AD3-DD8A190C190D}"/>
              </a:ext>
            </a:extLst>
          </p:cNvPr>
          <p:cNvSpPr/>
          <p:nvPr/>
        </p:nvSpPr>
        <p:spPr>
          <a:xfrm>
            <a:off x="11060066" y="3700100"/>
            <a:ext cx="468084" cy="544475"/>
          </a:xfrm>
          <a:custGeom>
            <a:avLst/>
            <a:gdLst/>
            <a:ahLst/>
            <a:cxnLst/>
            <a:rect l="l" t="t" r="r" b="b"/>
            <a:pathLst>
              <a:path w="5483" h="6627" extrusionOk="0">
                <a:moveTo>
                  <a:pt x="415" y="0"/>
                </a:moveTo>
                <a:lnTo>
                  <a:pt x="0" y="579"/>
                </a:lnTo>
                <a:lnTo>
                  <a:pt x="0" y="1899"/>
                </a:lnTo>
                <a:lnTo>
                  <a:pt x="214" y="1899"/>
                </a:lnTo>
                <a:lnTo>
                  <a:pt x="415" y="3622"/>
                </a:lnTo>
                <a:lnTo>
                  <a:pt x="214" y="3898"/>
                </a:lnTo>
                <a:lnTo>
                  <a:pt x="818" y="4363"/>
                </a:lnTo>
                <a:lnTo>
                  <a:pt x="491" y="4565"/>
                </a:lnTo>
                <a:lnTo>
                  <a:pt x="415" y="5244"/>
                </a:lnTo>
                <a:lnTo>
                  <a:pt x="704" y="5105"/>
                </a:lnTo>
                <a:lnTo>
                  <a:pt x="415" y="6388"/>
                </a:lnTo>
                <a:lnTo>
                  <a:pt x="818" y="6627"/>
                </a:lnTo>
                <a:lnTo>
                  <a:pt x="1157" y="5948"/>
                </a:lnTo>
                <a:lnTo>
                  <a:pt x="1547" y="5948"/>
                </a:lnTo>
                <a:lnTo>
                  <a:pt x="1547" y="5533"/>
                </a:lnTo>
                <a:lnTo>
                  <a:pt x="1861" y="5570"/>
                </a:lnTo>
                <a:lnTo>
                  <a:pt x="2729" y="4728"/>
                </a:lnTo>
                <a:lnTo>
                  <a:pt x="3307" y="4791"/>
                </a:lnTo>
                <a:lnTo>
                  <a:pt x="3207" y="4653"/>
                </a:lnTo>
                <a:lnTo>
                  <a:pt x="3169" y="4502"/>
                </a:lnTo>
                <a:lnTo>
                  <a:pt x="3609" y="4401"/>
                </a:lnTo>
                <a:lnTo>
                  <a:pt x="3986" y="4288"/>
                </a:lnTo>
                <a:lnTo>
                  <a:pt x="3496" y="5734"/>
                </a:lnTo>
                <a:lnTo>
                  <a:pt x="3986" y="5445"/>
                </a:lnTo>
                <a:lnTo>
                  <a:pt x="3961" y="5080"/>
                </a:lnTo>
                <a:lnTo>
                  <a:pt x="3986" y="4665"/>
                </a:lnTo>
                <a:lnTo>
                  <a:pt x="4087" y="4439"/>
                </a:lnTo>
                <a:lnTo>
                  <a:pt x="4162" y="4275"/>
                </a:lnTo>
                <a:lnTo>
                  <a:pt x="4275" y="3986"/>
                </a:lnTo>
                <a:lnTo>
                  <a:pt x="4087" y="3634"/>
                </a:lnTo>
                <a:lnTo>
                  <a:pt x="4615" y="3697"/>
                </a:lnTo>
                <a:lnTo>
                  <a:pt x="4778" y="4615"/>
                </a:lnTo>
                <a:lnTo>
                  <a:pt x="4904" y="4565"/>
                </a:lnTo>
                <a:lnTo>
                  <a:pt x="4904" y="3898"/>
                </a:lnTo>
                <a:lnTo>
                  <a:pt x="5206" y="3873"/>
                </a:lnTo>
                <a:lnTo>
                  <a:pt x="5482" y="4313"/>
                </a:lnTo>
                <a:lnTo>
                  <a:pt x="5482" y="3006"/>
                </a:lnTo>
                <a:lnTo>
                  <a:pt x="5080" y="3320"/>
                </a:lnTo>
                <a:lnTo>
                  <a:pt x="4879" y="3320"/>
                </a:lnTo>
                <a:lnTo>
                  <a:pt x="4816" y="3207"/>
                </a:lnTo>
                <a:lnTo>
                  <a:pt x="4741" y="3508"/>
                </a:lnTo>
                <a:lnTo>
                  <a:pt x="4275" y="3420"/>
                </a:lnTo>
                <a:lnTo>
                  <a:pt x="4212" y="2226"/>
                </a:lnTo>
                <a:lnTo>
                  <a:pt x="3986" y="2792"/>
                </a:lnTo>
                <a:lnTo>
                  <a:pt x="3659" y="2792"/>
                </a:lnTo>
                <a:lnTo>
                  <a:pt x="3672" y="2389"/>
                </a:lnTo>
                <a:lnTo>
                  <a:pt x="3420" y="2352"/>
                </a:lnTo>
                <a:lnTo>
                  <a:pt x="3383" y="2000"/>
                </a:lnTo>
                <a:lnTo>
                  <a:pt x="3697" y="1648"/>
                </a:lnTo>
                <a:lnTo>
                  <a:pt x="3169" y="1597"/>
                </a:lnTo>
                <a:lnTo>
                  <a:pt x="2603" y="2352"/>
                </a:lnTo>
                <a:lnTo>
                  <a:pt x="2741" y="3156"/>
                </a:lnTo>
                <a:lnTo>
                  <a:pt x="2314" y="3219"/>
                </a:lnTo>
                <a:lnTo>
                  <a:pt x="2188" y="2603"/>
                </a:lnTo>
                <a:lnTo>
                  <a:pt x="1673" y="2716"/>
                </a:lnTo>
                <a:lnTo>
                  <a:pt x="1509" y="2503"/>
                </a:lnTo>
                <a:lnTo>
                  <a:pt x="1673" y="2000"/>
                </a:lnTo>
                <a:lnTo>
                  <a:pt x="1157" y="2025"/>
                </a:lnTo>
                <a:lnTo>
                  <a:pt x="1157" y="2993"/>
                </a:lnTo>
                <a:lnTo>
                  <a:pt x="855" y="3031"/>
                </a:lnTo>
                <a:lnTo>
                  <a:pt x="642" y="2452"/>
                </a:lnTo>
                <a:lnTo>
                  <a:pt x="704" y="780"/>
                </a:lnTo>
                <a:lnTo>
                  <a:pt x="352" y="717"/>
                </a:lnTo>
                <a:lnTo>
                  <a:pt x="415"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6" name="Google Shape;2647;p30">
            <a:extLst>
              <a:ext uri="{FF2B5EF4-FFF2-40B4-BE49-F238E27FC236}">
                <a16:creationId xmlns:a16="http://schemas.microsoft.com/office/drawing/2014/main" id="{6EDF2C68-F191-48FA-A3C5-5B0C7F13D181}"/>
              </a:ext>
            </a:extLst>
          </p:cNvPr>
          <p:cNvSpPr/>
          <p:nvPr/>
        </p:nvSpPr>
        <p:spPr>
          <a:xfrm>
            <a:off x="10510454" y="4464451"/>
            <a:ext cx="353261" cy="352384"/>
          </a:xfrm>
          <a:custGeom>
            <a:avLst/>
            <a:gdLst/>
            <a:ahLst/>
            <a:cxnLst/>
            <a:rect l="l" t="t" r="r" b="b"/>
            <a:pathLst>
              <a:path w="4138" h="4289" extrusionOk="0">
                <a:moveTo>
                  <a:pt x="2792" y="1"/>
                </a:moveTo>
                <a:lnTo>
                  <a:pt x="2453" y="365"/>
                </a:lnTo>
                <a:lnTo>
                  <a:pt x="1434" y="479"/>
                </a:lnTo>
                <a:lnTo>
                  <a:pt x="818" y="1132"/>
                </a:lnTo>
                <a:lnTo>
                  <a:pt x="315" y="1132"/>
                </a:lnTo>
                <a:lnTo>
                  <a:pt x="126" y="1434"/>
                </a:lnTo>
                <a:lnTo>
                  <a:pt x="1" y="2428"/>
                </a:lnTo>
                <a:lnTo>
                  <a:pt x="378" y="1937"/>
                </a:lnTo>
                <a:lnTo>
                  <a:pt x="705" y="1811"/>
                </a:lnTo>
                <a:lnTo>
                  <a:pt x="1233" y="2490"/>
                </a:lnTo>
                <a:lnTo>
                  <a:pt x="1748" y="3886"/>
                </a:lnTo>
                <a:lnTo>
                  <a:pt x="2276" y="4288"/>
                </a:lnTo>
                <a:lnTo>
                  <a:pt x="2427" y="3961"/>
                </a:lnTo>
                <a:lnTo>
                  <a:pt x="2867" y="4125"/>
                </a:lnTo>
                <a:lnTo>
                  <a:pt x="3647" y="2528"/>
                </a:lnTo>
                <a:lnTo>
                  <a:pt x="3999" y="2176"/>
                </a:lnTo>
                <a:lnTo>
                  <a:pt x="4137" y="1761"/>
                </a:lnTo>
                <a:lnTo>
                  <a:pt x="3572" y="1661"/>
                </a:lnTo>
                <a:lnTo>
                  <a:pt x="3094" y="894"/>
                </a:lnTo>
                <a:lnTo>
                  <a:pt x="2792" y="1220"/>
                </a:lnTo>
                <a:lnTo>
                  <a:pt x="2591" y="894"/>
                </a:lnTo>
                <a:lnTo>
                  <a:pt x="2792"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7" name="Google Shape;2648;p30">
            <a:extLst>
              <a:ext uri="{FF2B5EF4-FFF2-40B4-BE49-F238E27FC236}">
                <a16:creationId xmlns:a16="http://schemas.microsoft.com/office/drawing/2014/main" id="{9D2BEE39-1EB3-DF1E-7A20-B61E431076B5}"/>
              </a:ext>
            </a:extLst>
          </p:cNvPr>
          <p:cNvSpPr/>
          <p:nvPr/>
        </p:nvSpPr>
        <p:spPr>
          <a:xfrm>
            <a:off x="10838958" y="4487208"/>
            <a:ext cx="146068" cy="69261"/>
          </a:xfrm>
          <a:custGeom>
            <a:avLst/>
            <a:gdLst/>
            <a:ahLst/>
            <a:cxnLst/>
            <a:rect l="l" t="t" r="r" b="b"/>
            <a:pathLst>
              <a:path w="1711" h="843" extrusionOk="0">
                <a:moveTo>
                  <a:pt x="1710" y="0"/>
                </a:moveTo>
                <a:lnTo>
                  <a:pt x="440" y="642"/>
                </a:lnTo>
                <a:lnTo>
                  <a:pt x="0" y="642"/>
                </a:lnTo>
                <a:lnTo>
                  <a:pt x="289" y="843"/>
                </a:lnTo>
                <a:lnTo>
                  <a:pt x="1346" y="541"/>
                </a:lnTo>
                <a:lnTo>
                  <a:pt x="1421" y="692"/>
                </a:lnTo>
                <a:lnTo>
                  <a:pt x="1509" y="843"/>
                </a:lnTo>
                <a:lnTo>
                  <a:pt x="1622" y="428"/>
                </a:lnTo>
                <a:lnTo>
                  <a:pt x="1710"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8" name="Google Shape;2649;p30">
            <a:extLst>
              <a:ext uri="{FF2B5EF4-FFF2-40B4-BE49-F238E27FC236}">
                <a16:creationId xmlns:a16="http://schemas.microsoft.com/office/drawing/2014/main" id="{02FE3C95-798C-F1DE-9605-64833CA17ECE}"/>
              </a:ext>
            </a:extLst>
          </p:cNvPr>
          <p:cNvSpPr/>
          <p:nvPr/>
        </p:nvSpPr>
        <p:spPr>
          <a:xfrm>
            <a:off x="11052553" y="4365292"/>
            <a:ext cx="107396" cy="172619"/>
          </a:xfrm>
          <a:custGeom>
            <a:avLst/>
            <a:gdLst/>
            <a:ahLst/>
            <a:cxnLst/>
            <a:rect l="l" t="t" r="r" b="b"/>
            <a:pathLst>
              <a:path w="1258" h="2101" extrusionOk="0">
                <a:moveTo>
                  <a:pt x="264" y="1"/>
                </a:moveTo>
                <a:lnTo>
                  <a:pt x="0" y="868"/>
                </a:lnTo>
                <a:lnTo>
                  <a:pt x="264" y="2025"/>
                </a:lnTo>
                <a:lnTo>
                  <a:pt x="541" y="2101"/>
                </a:lnTo>
                <a:lnTo>
                  <a:pt x="1144" y="1208"/>
                </a:lnTo>
                <a:lnTo>
                  <a:pt x="1258" y="730"/>
                </a:lnTo>
                <a:lnTo>
                  <a:pt x="918" y="906"/>
                </a:lnTo>
                <a:lnTo>
                  <a:pt x="629" y="1334"/>
                </a:lnTo>
                <a:lnTo>
                  <a:pt x="466" y="1308"/>
                </a:lnTo>
                <a:lnTo>
                  <a:pt x="264"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9" name="Google Shape;2650;p30">
            <a:extLst>
              <a:ext uri="{FF2B5EF4-FFF2-40B4-BE49-F238E27FC236}">
                <a16:creationId xmlns:a16="http://schemas.microsoft.com/office/drawing/2014/main" id="{048F28AF-8A94-C2E0-94C3-DC8E580DB7AC}"/>
              </a:ext>
            </a:extLst>
          </p:cNvPr>
          <p:cNvSpPr/>
          <p:nvPr/>
        </p:nvSpPr>
        <p:spPr>
          <a:xfrm>
            <a:off x="10818554" y="4537813"/>
            <a:ext cx="265159" cy="394696"/>
          </a:xfrm>
          <a:custGeom>
            <a:avLst/>
            <a:gdLst/>
            <a:ahLst/>
            <a:cxnLst/>
            <a:rect l="l" t="t" r="r" b="b"/>
            <a:pathLst>
              <a:path w="3106" h="4804" extrusionOk="0">
                <a:moveTo>
                  <a:pt x="2741" y="1"/>
                </a:moveTo>
                <a:lnTo>
                  <a:pt x="1735" y="1006"/>
                </a:lnTo>
                <a:lnTo>
                  <a:pt x="780" y="742"/>
                </a:lnTo>
                <a:lnTo>
                  <a:pt x="629" y="1371"/>
                </a:lnTo>
                <a:lnTo>
                  <a:pt x="528" y="1924"/>
                </a:lnTo>
                <a:lnTo>
                  <a:pt x="1735" y="1333"/>
                </a:lnTo>
                <a:lnTo>
                  <a:pt x="1735" y="1585"/>
                </a:lnTo>
                <a:lnTo>
                  <a:pt x="239" y="2754"/>
                </a:lnTo>
                <a:lnTo>
                  <a:pt x="239" y="3534"/>
                </a:lnTo>
                <a:lnTo>
                  <a:pt x="0" y="3534"/>
                </a:lnTo>
                <a:lnTo>
                  <a:pt x="415" y="4804"/>
                </a:lnTo>
                <a:lnTo>
                  <a:pt x="1019" y="4590"/>
                </a:lnTo>
                <a:lnTo>
                  <a:pt x="1371" y="3936"/>
                </a:lnTo>
                <a:lnTo>
                  <a:pt x="1308" y="3119"/>
                </a:lnTo>
                <a:lnTo>
                  <a:pt x="1509" y="2478"/>
                </a:lnTo>
                <a:lnTo>
                  <a:pt x="1735" y="2478"/>
                </a:lnTo>
                <a:lnTo>
                  <a:pt x="2829" y="1346"/>
                </a:lnTo>
                <a:lnTo>
                  <a:pt x="3106" y="227"/>
                </a:lnTo>
                <a:lnTo>
                  <a:pt x="2741"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30" name="Google Shape;2651;p30">
            <a:extLst>
              <a:ext uri="{FF2B5EF4-FFF2-40B4-BE49-F238E27FC236}">
                <a16:creationId xmlns:a16="http://schemas.microsoft.com/office/drawing/2014/main" id="{22330C8F-27C8-89F0-F631-55BAD9A1E9EA}"/>
              </a:ext>
            </a:extLst>
          </p:cNvPr>
          <p:cNvSpPr/>
          <p:nvPr/>
        </p:nvSpPr>
        <p:spPr>
          <a:xfrm>
            <a:off x="10698354" y="3522910"/>
            <a:ext cx="63344" cy="56855"/>
          </a:xfrm>
          <a:custGeom>
            <a:avLst/>
            <a:gdLst/>
            <a:ahLst/>
            <a:cxnLst/>
            <a:rect l="l" t="t" r="r" b="b"/>
            <a:pathLst>
              <a:path w="742" h="692" extrusionOk="0">
                <a:moveTo>
                  <a:pt x="742" y="0"/>
                </a:moveTo>
                <a:lnTo>
                  <a:pt x="0" y="566"/>
                </a:lnTo>
                <a:lnTo>
                  <a:pt x="289" y="692"/>
                </a:lnTo>
                <a:lnTo>
                  <a:pt x="742"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31" name="Google Shape;2652;p30">
            <a:extLst>
              <a:ext uri="{FF2B5EF4-FFF2-40B4-BE49-F238E27FC236}">
                <a16:creationId xmlns:a16="http://schemas.microsoft.com/office/drawing/2014/main" id="{F5E84D4A-E61F-AE30-103A-860B162E4507}"/>
              </a:ext>
            </a:extLst>
          </p:cNvPr>
          <p:cNvSpPr/>
          <p:nvPr/>
        </p:nvSpPr>
        <p:spPr>
          <a:xfrm>
            <a:off x="6134237" y="3125093"/>
            <a:ext cx="1030501" cy="1772767"/>
          </a:xfrm>
          <a:custGeom>
            <a:avLst/>
            <a:gdLst/>
            <a:ahLst/>
            <a:cxnLst/>
            <a:rect l="l" t="t" r="r" b="b"/>
            <a:pathLst>
              <a:path w="12071" h="21577" extrusionOk="0">
                <a:moveTo>
                  <a:pt x="0" y="0"/>
                </a:moveTo>
                <a:lnTo>
                  <a:pt x="239" y="1534"/>
                </a:lnTo>
                <a:lnTo>
                  <a:pt x="818" y="1270"/>
                </a:lnTo>
                <a:lnTo>
                  <a:pt x="1396" y="1195"/>
                </a:lnTo>
                <a:lnTo>
                  <a:pt x="2025" y="1358"/>
                </a:lnTo>
                <a:lnTo>
                  <a:pt x="1874" y="2402"/>
                </a:lnTo>
                <a:lnTo>
                  <a:pt x="2201" y="3319"/>
                </a:lnTo>
                <a:lnTo>
                  <a:pt x="2100" y="6702"/>
                </a:lnTo>
                <a:lnTo>
                  <a:pt x="2402" y="7092"/>
                </a:lnTo>
                <a:lnTo>
                  <a:pt x="2704" y="7519"/>
                </a:lnTo>
                <a:lnTo>
                  <a:pt x="2766" y="7884"/>
                </a:lnTo>
                <a:lnTo>
                  <a:pt x="2817" y="8211"/>
                </a:lnTo>
                <a:lnTo>
                  <a:pt x="2452" y="9040"/>
                </a:lnTo>
                <a:lnTo>
                  <a:pt x="2779" y="8726"/>
                </a:lnTo>
                <a:lnTo>
                  <a:pt x="2854" y="9103"/>
                </a:lnTo>
                <a:lnTo>
                  <a:pt x="2540" y="9242"/>
                </a:lnTo>
                <a:lnTo>
                  <a:pt x="2704" y="9531"/>
                </a:lnTo>
                <a:lnTo>
                  <a:pt x="2251" y="9518"/>
                </a:lnTo>
                <a:lnTo>
                  <a:pt x="1685" y="9933"/>
                </a:lnTo>
                <a:lnTo>
                  <a:pt x="1685" y="10122"/>
                </a:lnTo>
                <a:lnTo>
                  <a:pt x="1924" y="10134"/>
                </a:lnTo>
                <a:lnTo>
                  <a:pt x="1937" y="10235"/>
                </a:lnTo>
                <a:lnTo>
                  <a:pt x="1937" y="10361"/>
                </a:lnTo>
                <a:lnTo>
                  <a:pt x="1823" y="10436"/>
                </a:lnTo>
                <a:lnTo>
                  <a:pt x="1723" y="10486"/>
                </a:lnTo>
                <a:lnTo>
                  <a:pt x="1962" y="11329"/>
                </a:lnTo>
                <a:lnTo>
                  <a:pt x="2352" y="11014"/>
                </a:lnTo>
                <a:lnTo>
                  <a:pt x="2678" y="10977"/>
                </a:lnTo>
                <a:lnTo>
                  <a:pt x="2691" y="11266"/>
                </a:lnTo>
                <a:lnTo>
                  <a:pt x="2490" y="11379"/>
                </a:lnTo>
                <a:lnTo>
                  <a:pt x="2766" y="11618"/>
                </a:lnTo>
                <a:lnTo>
                  <a:pt x="2766" y="11857"/>
                </a:lnTo>
                <a:lnTo>
                  <a:pt x="2540" y="11882"/>
                </a:lnTo>
                <a:lnTo>
                  <a:pt x="2440" y="11706"/>
                </a:lnTo>
                <a:lnTo>
                  <a:pt x="2226" y="12146"/>
                </a:lnTo>
                <a:lnTo>
                  <a:pt x="2226" y="12234"/>
                </a:lnTo>
                <a:lnTo>
                  <a:pt x="2553" y="12586"/>
                </a:lnTo>
                <a:lnTo>
                  <a:pt x="2616" y="12838"/>
                </a:lnTo>
                <a:lnTo>
                  <a:pt x="2175" y="13215"/>
                </a:lnTo>
                <a:lnTo>
                  <a:pt x="2389" y="13315"/>
                </a:lnTo>
                <a:lnTo>
                  <a:pt x="2427" y="13567"/>
                </a:lnTo>
                <a:lnTo>
                  <a:pt x="3118" y="13177"/>
                </a:lnTo>
                <a:lnTo>
                  <a:pt x="3332" y="13177"/>
                </a:lnTo>
                <a:lnTo>
                  <a:pt x="3383" y="13378"/>
                </a:lnTo>
                <a:lnTo>
                  <a:pt x="3106" y="13567"/>
                </a:lnTo>
                <a:lnTo>
                  <a:pt x="3081" y="14057"/>
                </a:lnTo>
                <a:lnTo>
                  <a:pt x="2817" y="14082"/>
                </a:lnTo>
                <a:lnTo>
                  <a:pt x="2465" y="14196"/>
                </a:lnTo>
                <a:lnTo>
                  <a:pt x="2175" y="14409"/>
                </a:lnTo>
                <a:lnTo>
                  <a:pt x="2150" y="14447"/>
                </a:lnTo>
                <a:lnTo>
                  <a:pt x="2678" y="14460"/>
                </a:lnTo>
                <a:lnTo>
                  <a:pt x="2691" y="14686"/>
                </a:lnTo>
                <a:lnTo>
                  <a:pt x="2314" y="14774"/>
                </a:lnTo>
                <a:lnTo>
                  <a:pt x="2251" y="15277"/>
                </a:lnTo>
                <a:lnTo>
                  <a:pt x="2465" y="15352"/>
                </a:lnTo>
                <a:lnTo>
                  <a:pt x="2616" y="15491"/>
                </a:lnTo>
                <a:lnTo>
                  <a:pt x="2364" y="15679"/>
                </a:lnTo>
                <a:lnTo>
                  <a:pt x="2364" y="15679"/>
                </a:lnTo>
                <a:lnTo>
                  <a:pt x="2653" y="15616"/>
                </a:lnTo>
                <a:lnTo>
                  <a:pt x="2980" y="15642"/>
                </a:lnTo>
                <a:lnTo>
                  <a:pt x="3144" y="16044"/>
                </a:lnTo>
                <a:lnTo>
                  <a:pt x="3521" y="16056"/>
                </a:lnTo>
                <a:lnTo>
                  <a:pt x="3521" y="16220"/>
                </a:lnTo>
                <a:lnTo>
                  <a:pt x="3093" y="16245"/>
                </a:lnTo>
                <a:lnTo>
                  <a:pt x="3018" y="16471"/>
                </a:lnTo>
                <a:lnTo>
                  <a:pt x="3458" y="16723"/>
                </a:lnTo>
                <a:lnTo>
                  <a:pt x="3785" y="16446"/>
                </a:lnTo>
                <a:lnTo>
                  <a:pt x="4049" y="16459"/>
                </a:lnTo>
                <a:lnTo>
                  <a:pt x="3860" y="16937"/>
                </a:lnTo>
                <a:lnTo>
                  <a:pt x="4150" y="17075"/>
                </a:lnTo>
                <a:lnTo>
                  <a:pt x="4150" y="17301"/>
                </a:lnTo>
                <a:lnTo>
                  <a:pt x="3835" y="17502"/>
                </a:lnTo>
                <a:lnTo>
                  <a:pt x="3835" y="17905"/>
                </a:lnTo>
                <a:lnTo>
                  <a:pt x="4175" y="17930"/>
                </a:lnTo>
                <a:lnTo>
                  <a:pt x="4351" y="17691"/>
                </a:lnTo>
                <a:lnTo>
                  <a:pt x="4527" y="17741"/>
                </a:lnTo>
                <a:lnTo>
                  <a:pt x="4539" y="18408"/>
                </a:lnTo>
                <a:lnTo>
                  <a:pt x="4150" y="18345"/>
                </a:lnTo>
                <a:lnTo>
                  <a:pt x="4577" y="18621"/>
                </a:lnTo>
                <a:lnTo>
                  <a:pt x="4929" y="18445"/>
                </a:lnTo>
                <a:lnTo>
                  <a:pt x="4992" y="18747"/>
                </a:lnTo>
                <a:lnTo>
                  <a:pt x="4740" y="19376"/>
                </a:lnTo>
                <a:lnTo>
                  <a:pt x="5759" y="19891"/>
                </a:lnTo>
                <a:lnTo>
                  <a:pt x="12071" y="21576"/>
                </a:lnTo>
                <a:lnTo>
                  <a:pt x="11656" y="19250"/>
                </a:lnTo>
                <a:lnTo>
                  <a:pt x="10084" y="16622"/>
                </a:lnTo>
                <a:lnTo>
                  <a:pt x="9581" y="15227"/>
                </a:lnTo>
                <a:lnTo>
                  <a:pt x="8852" y="14497"/>
                </a:lnTo>
                <a:lnTo>
                  <a:pt x="8814" y="12938"/>
                </a:lnTo>
                <a:lnTo>
                  <a:pt x="11103" y="5218"/>
                </a:lnTo>
                <a:lnTo>
                  <a:pt x="10223" y="4954"/>
                </a:lnTo>
                <a:lnTo>
                  <a:pt x="8374" y="4250"/>
                </a:lnTo>
                <a:lnTo>
                  <a:pt x="6488" y="3433"/>
                </a:lnTo>
                <a:lnTo>
                  <a:pt x="4678" y="2553"/>
                </a:lnTo>
                <a:lnTo>
                  <a:pt x="805" y="490"/>
                </a:lnTo>
                <a:lnTo>
                  <a:pt x="0"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32" name="Google Shape;2653;p30">
            <a:extLst>
              <a:ext uri="{FF2B5EF4-FFF2-40B4-BE49-F238E27FC236}">
                <a16:creationId xmlns:a16="http://schemas.microsoft.com/office/drawing/2014/main" id="{F31603DD-EE1C-1210-41B5-C0BC55CB8400}"/>
              </a:ext>
            </a:extLst>
          </p:cNvPr>
          <p:cNvSpPr/>
          <p:nvPr/>
        </p:nvSpPr>
        <p:spPr>
          <a:xfrm>
            <a:off x="6134928" y="4180962"/>
            <a:ext cx="22623" cy="62113"/>
          </a:xfrm>
          <a:custGeom>
            <a:avLst/>
            <a:gdLst/>
            <a:ahLst/>
            <a:cxnLst/>
            <a:rect l="l" t="t" r="r" b="b"/>
            <a:pathLst>
              <a:path w="265" h="756" extrusionOk="0">
                <a:moveTo>
                  <a:pt x="201" y="1"/>
                </a:moveTo>
                <a:lnTo>
                  <a:pt x="0" y="315"/>
                </a:lnTo>
                <a:lnTo>
                  <a:pt x="264" y="755"/>
                </a:lnTo>
                <a:lnTo>
                  <a:pt x="201"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3" name="Google Shape;2654;p30">
            <a:extLst>
              <a:ext uri="{FF2B5EF4-FFF2-40B4-BE49-F238E27FC236}">
                <a16:creationId xmlns:a16="http://schemas.microsoft.com/office/drawing/2014/main" id="{BE0EECC3-AFBA-7004-75DE-E3BDEA896422}"/>
              </a:ext>
            </a:extLst>
          </p:cNvPr>
          <p:cNvSpPr/>
          <p:nvPr/>
        </p:nvSpPr>
        <p:spPr>
          <a:xfrm>
            <a:off x="6336434" y="4455047"/>
            <a:ext cx="55917" cy="36232"/>
          </a:xfrm>
          <a:custGeom>
            <a:avLst/>
            <a:gdLst/>
            <a:ahLst/>
            <a:cxnLst/>
            <a:rect l="l" t="t" r="r" b="b"/>
            <a:pathLst>
              <a:path w="655" h="441" extrusionOk="0">
                <a:moveTo>
                  <a:pt x="654" y="1"/>
                </a:moveTo>
                <a:lnTo>
                  <a:pt x="0" y="164"/>
                </a:lnTo>
                <a:lnTo>
                  <a:pt x="0" y="441"/>
                </a:lnTo>
                <a:lnTo>
                  <a:pt x="654" y="215"/>
                </a:lnTo>
                <a:lnTo>
                  <a:pt x="654"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4" name="Google Shape;2655;p30">
            <a:extLst>
              <a:ext uri="{FF2B5EF4-FFF2-40B4-BE49-F238E27FC236}">
                <a16:creationId xmlns:a16="http://schemas.microsoft.com/office/drawing/2014/main" id="{85A20BE6-9EEA-F5BA-D5AE-0B04465FEE92}"/>
              </a:ext>
            </a:extLst>
          </p:cNvPr>
          <p:cNvSpPr/>
          <p:nvPr/>
        </p:nvSpPr>
        <p:spPr>
          <a:xfrm>
            <a:off x="6259815" y="4407994"/>
            <a:ext cx="230840" cy="367831"/>
          </a:xfrm>
          <a:custGeom>
            <a:avLst/>
            <a:gdLst/>
            <a:ahLst/>
            <a:cxnLst/>
            <a:rect l="l" t="t" r="r" b="b"/>
            <a:pathLst>
              <a:path w="2704" h="4477" extrusionOk="0">
                <a:moveTo>
                  <a:pt x="0" y="0"/>
                </a:moveTo>
                <a:lnTo>
                  <a:pt x="0" y="164"/>
                </a:lnTo>
                <a:lnTo>
                  <a:pt x="453" y="415"/>
                </a:lnTo>
                <a:lnTo>
                  <a:pt x="453" y="579"/>
                </a:lnTo>
                <a:lnTo>
                  <a:pt x="0" y="616"/>
                </a:lnTo>
                <a:lnTo>
                  <a:pt x="76" y="805"/>
                </a:lnTo>
                <a:lnTo>
                  <a:pt x="604" y="1006"/>
                </a:lnTo>
                <a:lnTo>
                  <a:pt x="604" y="1233"/>
                </a:lnTo>
                <a:lnTo>
                  <a:pt x="428" y="1371"/>
                </a:lnTo>
                <a:lnTo>
                  <a:pt x="1069" y="1962"/>
                </a:lnTo>
                <a:lnTo>
                  <a:pt x="1069" y="2829"/>
                </a:lnTo>
                <a:lnTo>
                  <a:pt x="1358" y="3194"/>
                </a:lnTo>
                <a:lnTo>
                  <a:pt x="1811" y="3295"/>
                </a:lnTo>
                <a:lnTo>
                  <a:pt x="1861" y="3269"/>
                </a:lnTo>
                <a:lnTo>
                  <a:pt x="1899" y="3295"/>
                </a:lnTo>
                <a:lnTo>
                  <a:pt x="1849" y="3508"/>
                </a:lnTo>
                <a:lnTo>
                  <a:pt x="1798" y="3659"/>
                </a:lnTo>
                <a:lnTo>
                  <a:pt x="1660" y="3785"/>
                </a:lnTo>
                <a:lnTo>
                  <a:pt x="2490" y="4477"/>
                </a:lnTo>
                <a:lnTo>
                  <a:pt x="2704" y="4225"/>
                </a:lnTo>
                <a:lnTo>
                  <a:pt x="2540" y="3483"/>
                </a:lnTo>
                <a:lnTo>
                  <a:pt x="1912" y="2653"/>
                </a:lnTo>
                <a:lnTo>
                  <a:pt x="1622" y="2000"/>
                </a:lnTo>
                <a:lnTo>
                  <a:pt x="1346" y="1308"/>
                </a:lnTo>
                <a:lnTo>
                  <a:pt x="1006" y="818"/>
                </a:lnTo>
                <a:lnTo>
                  <a:pt x="642" y="352"/>
                </a:lnTo>
                <a:lnTo>
                  <a:pt x="0"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5" name="Google Shape;2656;p30">
            <a:extLst>
              <a:ext uri="{FF2B5EF4-FFF2-40B4-BE49-F238E27FC236}">
                <a16:creationId xmlns:a16="http://schemas.microsoft.com/office/drawing/2014/main" id="{B184BB9A-FE4B-CAF6-4B07-3F799E961895}"/>
              </a:ext>
            </a:extLst>
          </p:cNvPr>
          <p:cNvSpPr/>
          <p:nvPr/>
        </p:nvSpPr>
        <p:spPr>
          <a:xfrm>
            <a:off x="6911457" y="3557876"/>
            <a:ext cx="722487" cy="1382341"/>
          </a:xfrm>
          <a:custGeom>
            <a:avLst/>
            <a:gdLst/>
            <a:ahLst/>
            <a:cxnLst/>
            <a:rect l="l" t="t" r="r" b="b"/>
            <a:pathLst>
              <a:path w="8463" h="16825" extrusionOk="0">
                <a:moveTo>
                  <a:pt x="2327" y="1"/>
                </a:moveTo>
                <a:lnTo>
                  <a:pt x="1" y="7784"/>
                </a:lnTo>
                <a:lnTo>
                  <a:pt x="1" y="8928"/>
                </a:lnTo>
                <a:lnTo>
                  <a:pt x="667" y="9531"/>
                </a:lnTo>
                <a:lnTo>
                  <a:pt x="906" y="10248"/>
                </a:lnTo>
                <a:lnTo>
                  <a:pt x="1157" y="11028"/>
                </a:lnTo>
                <a:lnTo>
                  <a:pt x="1975" y="12386"/>
                </a:lnTo>
                <a:lnTo>
                  <a:pt x="2792" y="13681"/>
                </a:lnTo>
                <a:lnTo>
                  <a:pt x="3018" y="14951"/>
                </a:lnTo>
                <a:lnTo>
                  <a:pt x="3270" y="16296"/>
                </a:lnTo>
                <a:lnTo>
                  <a:pt x="6501" y="16824"/>
                </a:lnTo>
                <a:lnTo>
                  <a:pt x="8463" y="1547"/>
                </a:lnTo>
                <a:lnTo>
                  <a:pt x="7557" y="1396"/>
                </a:lnTo>
                <a:lnTo>
                  <a:pt x="5508" y="919"/>
                </a:lnTo>
                <a:lnTo>
                  <a:pt x="2805" y="152"/>
                </a:lnTo>
                <a:lnTo>
                  <a:pt x="2327"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lumMod val="65000"/>
                </a:schemeClr>
              </a:solidFill>
              <a:cs typeface="Arial"/>
              <a:sym typeface="Arial"/>
            </a:endParaRPr>
          </a:p>
        </p:txBody>
      </p:sp>
      <p:sp>
        <p:nvSpPr>
          <p:cNvPr id="136" name="Google Shape;2657;p30">
            <a:extLst>
              <a:ext uri="{FF2B5EF4-FFF2-40B4-BE49-F238E27FC236}">
                <a16:creationId xmlns:a16="http://schemas.microsoft.com/office/drawing/2014/main" id="{B5A4347D-5F27-8E50-6673-49A6FB54D7DB}"/>
              </a:ext>
            </a:extLst>
          </p:cNvPr>
          <p:cNvSpPr/>
          <p:nvPr/>
        </p:nvSpPr>
        <p:spPr>
          <a:xfrm>
            <a:off x="8098611" y="3713884"/>
            <a:ext cx="769781" cy="1298621"/>
          </a:xfrm>
          <a:custGeom>
            <a:avLst/>
            <a:gdLst/>
            <a:ahLst/>
            <a:cxnLst/>
            <a:rect l="l" t="t" r="r" b="b"/>
            <a:pathLst>
              <a:path w="9017" h="15806" extrusionOk="0">
                <a:moveTo>
                  <a:pt x="4502" y="0"/>
                </a:moveTo>
                <a:lnTo>
                  <a:pt x="4150" y="25"/>
                </a:lnTo>
                <a:lnTo>
                  <a:pt x="1397" y="189"/>
                </a:lnTo>
                <a:lnTo>
                  <a:pt x="1" y="214"/>
                </a:lnTo>
                <a:lnTo>
                  <a:pt x="1" y="15579"/>
                </a:lnTo>
                <a:lnTo>
                  <a:pt x="403" y="15667"/>
                </a:lnTo>
                <a:lnTo>
                  <a:pt x="2277" y="15805"/>
                </a:lnTo>
                <a:lnTo>
                  <a:pt x="3132" y="15793"/>
                </a:lnTo>
                <a:lnTo>
                  <a:pt x="3999" y="15705"/>
                </a:lnTo>
                <a:lnTo>
                  <a:pt x="4817" y="15516"/>
                </a:lnTo>
                <a:lnTo>
                  <a:pt x="5181" y="15378"/>
                </a:lnTo>
                <a:lnTo>
                  <a:pt x="4967" y="10185"/>
                </a:lnTo>
                <a:lnTo>
                  <a:pt x="9016" y="3974"/>
                </a:lnTo>
                <a:lnTo>
                  <a:pt x="7822" y="3609"/>
                </a:lnTo>
                <a:lnTo>
                  <a:pt x="6351" y="4200"/>
                </a:lnTo>
                <a:lnTo>
                  <a:pt x="6539" y="3483"/>
                </a:lnTo>
                <a:lnTo>
                  <a:pt x="5433" y="1597"/>
                </a:lnTo>
                <a:lnTo>
                  <a:pt x="5219" y="1597"/>
                </a:lnTo>
                <a:lnTo>
                  <a:pt x="5181" y="1962"/>
                </a:lnTo>
                <a:lnTo>
                  <a:pt x="4502" y="1195"/>
                </a:lnTo>
                <a:lnTo>
                  <a:pt x="4502"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lumMod val="65000"/>
                </a:schemeClr>
              </a:solidFill>
              <a:cs typeface="Arial"/>
              <a:sym typeface="Arial"/>
            </a:endParaRPr>
          </a:p>
        </p:txBody>
      </p:sp>
      <p:sp>
        <p:nvSpPr>
          <p:cNvPr id="137" name="Google Shape;2658;p30">
            <a:extLst>
              <a:ext uri="{FF2B5EF4-FFF2-40B4-BE49-F238E27FC236}">
                <a16:creationId xmlns:a16="http://schemas.microsoft.com/office/drawing/2014/main" id="{A2BC2A7F-F814-A673-F1B5-DF6A9AAE5884}"/>
              </a:ext>
            </a:extLst>
          </p:cNvPr>
          <p:cNvSpPr/>
          <p:nvPr/>
        </p:nvSpPr>
        <p:spPr>
          <a:xfrm>
            <a:off x="7484630" y="3688007"/>
            <a:ext cx="593663" cy="1305851"/>
          </a:xfrm>
          <a:custGeom>
            <a:avLst/>
            <a:gdLst/>
            <a:ahLst/>
            <a:cxnLst/>
            <a:rect l="l" t="t" r="r" b="b"/>
            <a:pathLst>
              <a:path w="6954" h="15894" extrusionOk="0">
                <a:moveTo>
                  <a:pt x="2025" y="1"/>
                </a:moveTo>
                <a:lnTo>
                  <a:pt x="1" y="15240"/>
                </a:lnTo>
                <a:lnTo>
                  <a:pt x="466" y="15341"/>
                </a:lnTo>
                <a:lnTo>
                  <a:pt x="1535" y="15504"/>
                </a:lnTo>
                <a:lnTo>
                  <a:pt x="3257" y="15705"/>
                </a:lnTo>
                <a:lnTo>
                  <a:pt x="6376" y="15881"/>
                </a:lnTo>
                <a:lnTo>
                  <a:pt x="6954" y="15894"/>
                </a:lnTo>
                <a:lnTo>
                  <a:pt x="6954" y="428"/>
                </a:lnTo>
                <a:lnTo>
                  <a:pt x="6363" y="428"/>
                </a:lnTo>
                <a:lnTo>
                  <a:pt x="4779" y="315"/>
                </a:lnTo>
                <a:lnTo>
                  <a:pt x="2465" y="64"/>
                </a:lnTo>
                <a:lnTo>
                  <a:pt x="2025"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bg1">
                  <a:lumMod val="65000"/>
                </a:schemeClr>
              </a:solidFill>
              <a:cs typeface="Arial"/>
              <a:sym typeface="Arial"/>
            </a:endParaRPr>
          </a:p>
        </p:txBody>
      </p:sp>
      <p:sp>
        <p:nvSpPr>
          <p:cNvPr id="138" name="Google Shape;2659;p30">
            <a:extLst>
              <a:ext uri="{FF2B5EF4-FFF2-40B4-BE49-F238E27FC236}">
                <a16:creationId xmlns:a16="http://schemas.microsoft.com/office/drawing/2014/main" id="{1B87AA1E-E2D6-C5BA-AD84-308172DA1358}"/>
              </a:ext>
            </a:extLst>
          </p:cNvPr>
          <p:cNvSpPr/>
          <p:nvPr/>
        </p:nvSpPr>
        <p:spPr>
          <a:xfrm>
            <a:off x="9419940" y="4322984"/>
            <a:ext cx="77345" cy="42395"/>
          </a:xfrm>
          <a:custGeom>
            <a:avLst/>
            <a:gdLst/>
            <a:ahLst/>
            <a:cxnLst/>
            <a:rect l="l" t="t" r="r" b="b"/>
            <a:pathLst>
              <a:path w="906" h="516" extrusionOk="0">
                <a:moveTo>
                  <a:pt x="264" y="0"/>
                </a:moveTo>
                <a:lnTo>
                  <a:pt x="0" y="390"/>
                </a:lnTo>
                <a:lnTo>
                  <a:pt x="905" y="516"/>
                </a:lnTo>
                <a:lnTo>
                  <a:pt x="905" y="516"/>
                </a:lnTo>
                <a:lnTo>
                  <a:pt x="792"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39" name="Google Shape;2660;p30">
            <a:extLst>
              <a:ext uri="{FF2B5EF4-FFF2-40B4-BE49-F238E27FC236}">
                <a16:creationId xmlns:a16="http://schemas.microsoft.com/office/drawing/2014/main" id="{18462676-FDD6-5294-CDB6-64780B507AAD}"/>
              </a:ext>
            </a:extLst>
          </p:cNvPr>
          <p:cNvSpPr/>
          <p:nvPr/>
        </p:nvSpPr>
        <p:spPr>
          <a:xfrm>
            <a:off x="8560095" y="4036845"/>
            <a:ext cx="1618785" cy="1608528"/>
          </a:xfrm>
          <a:custGeom>
            <a:avLst/>
            <a:gdLst/>
            <a:ahLst/>
            <a:cxnLst/>
            <a:rect l="l" t="t" r="r" b="b"/>
            <a:pathLst>
              <a:path w="18962" h="19578" extrusionOk="0">
                <a:moveTo>
                  <a:pt x="4049" y="0"/>
                </a:moveTo>
                <a:lnTo>
                  <a:pt x="2050" y="3031"/>
                </a:lnTo>
                <a:lnTo>
                  <a:pt x="1" y="6174"/>
                </a:lnTo>
                <a:lnTo>
                  <a:pt x="126" y="8613"/>
                </a:lnTo>
                <a:lnTo>
                  <a:pt x="290" y="11065"/>
                </a:lnTo>
                <a:lnTo>
                  <a:pt x="579" y="9783"/>
                </a:lnTo>
                <a:lnTo>
                  <a:pt x="1245" y="10663"/>
                </a:lnTo>
                <a:lnTo>
                  <a:pt x="654" y="10876"/>
                </a:lnTo>
                <a:lnTo>
                  <a:pt x="1208" y="11103"/>
                </a:lnTo>
                <a:lnTo>
                  <a:pt x="579" y="11681"/>
                </a:lnTo>
                <a:lnTo>
                  <a:pt x="1384" y="11908"/>
                </a:lnTo>
                <a:lnTo>
                  <a:pt x="1459" y="11455"/>
                </a:lnTo>
                <a:lnTo>
                  <a:pt x="1862" y="11455"/>
                </a:lnTo>
                <a:lnTo>
                  <a:pt x="2566" y="11945"/>
                </a:lnTo>
                <a:lnTo>
                  <a:pt x="5256" y="12084"/>
                </a:lnTo>
                <a:lnTo>
                  <a:pt x="5294" y="11455"/>
                </a:lnTo>
                <a:lnTo>
                  <a:pt x="5696" y="11455"/>
                </a:lnTo>
                <a:lnTo>
                  <a:pt x="5520" y="10914"/>
                </a:lnTo>
                <a:lnTo>
                  <a:pt x="6313" y="10487"/>
                </a:lnTo>
                <a:lnTo>
                  <a:pt x="7444" y="10550"/>
                </a:lnTo>
                <a:lnTo>
                  <a:pt x="8400" y="11455"/>
                </a:lnTo>
                <a:lnTo>
                  <a:pt x="8651" y="11279"/>
                </a:lnTo>
                <a:lnTo>
                  <a:pt x="9054" y="11455"/>
                </a:lnTo>
                <a:lnTo>
                  <a:pt x="9091" y="12159"/>
                </a:lnTo>
                <a:lnTo>
                  <a:pt x="9720" y="12888"/>
                </a:lnTo>
                <a:lnTo>
                  <a:pt x="9821" y="13517"/>
                </a:lnTo>
                <a:lnTo>
                  <a:pt x="11292" y="13328"/>
                </a:lnTo>
                <a:lnTo>
                  <a:pt x="12272" y="13328"/>
                </a:lnTo>
                <a:lnTo>
                  <a:pt x="13077" y="13115"/>
                </a:lnTo>
                <a:lnTo>
                  <a:pt x="14020" y="13844"/>
                </a:lnTo>
                <a:lnTo>
                  <a:pt x="14058" y="14347"/>
                </a:lnTo>
                <a:lnTo>
                  <a:pt x="14649" y="14460"/>
                </a:lnTo>
                <a:lnTo>
                  <a:pt x="14611" y="14749"/>
                </a:lnTo>
                <a:lnTo>
                  <a:pt x="14058" y="14649"/>
                </a:lnTo>
                <a:lnTo>
                  <a:pt x="14209" y="15265"/>
                </a:lnTo>
                <a:lnTo>
                  <a:pt x="13957" y="15491"/>
                </a:lnTo>
                <a:lnTo>
                  <a:pt x="12964" y="14825"/>
                </a:lnTo>
                <a:lnTo>
                  <a:pt x="13115" y="17163"/>
                </a:lnTo>
                <a:lnTo>
                  <a:pt x="12562" y="18257"/>
                </a:lnTo>
                <a:lnTo>
                  <a:pt x="12712" y="18735"/>
                </a:lnTo>
                <a:lnTo>
                  <a:pt x="12021" y="19213"/>
                </a:lnTo>
                <a:lnTo>
                  <a:pt x="12197" y="19577"/>
                </a:lnTo>
                <a:lnTo>
                  <a:pt x="12926" y="18949"/>
                </a:lnTo>
                <a:lnTo>
                  <a:pt x="13731" y="17968"/>
                </a:lnTo>
                <a:lnTo>
                  <a:pt x="14498" y="17968"/>
                </a:lnTo>
                <a:lnTo>
                  <a:pt x="14573" y="17566"/>
                </a:lnTo>
                <a:lnTo>
                  <a:pt x="15340" y="17163"/>
                </a:lnTo>
                <a:lnTo>
                  <a:pt x="15491" y="16874"/>
                </a:lnTo>
                <a:lnTo>
                  <a:pt x="14724" y="16874"/>
                </a:lnTo>
                <a:lnTo>
                  <a:pt x="15227" y="15856"/>
                </a:lnTo>
                <a:lnTo>
                  <a:pt x="16434" y="15089"/>
                </a:lnTo>
                <a:lnTo>
                  <a:pt x="16799" y="15491"/>
                </a:lnTo>
                <a:lnTo>
                  <a:pt x="17239" y="15089"/>
                </a:lnTo>
                <a:lnTo>
                  <a:pt x="16723" y="14862"/>
                </a:lnTo>
                <a:lnTo>
                  <a:pt x="17792" y="14171"/>
                </a:lnTo>
                <a:lnTo>
                  <a:pt x="18371" y="13152"/>
                </a:lnTo>
                <a:lnTo>
                  <a:pt x="18961" y="12486"/>
                </a:lnTo>
                <a:lnTo>
                  <a:pt x="18660" y="12084"/>
                </a:lnTo>
                <a:lnTo>
                  <a:pt x="17428" y="12851"/>
                </a:lnTo>
                <a:lnTo>
                  <a:pt x="16095" y="12586"/>
                </a:lnTo>
                <a:lnTo>
                  <a:pt x="14649" y="12310"/>
                </a:lnTo>
                <a:lnTo>
                  <a:pt x="14171" y="11882"/>
                </a:lnTo>
                <a:lnTo>
                  <a:pt x="13806" y="11455"/>
                </a:lnTo>
                <a:lnTo>
                  <a:pt x="12310" y="6388"/>
                </a:lnTo>
                <a:lnTo>
                  <a:pt x="11355" y="6249"/>
                </a:lnTo>
                <a:lnTo>
                  <a:pt x="10914" y="5218"/>
                </a:lnTo>
                <a:lnTo>
                  <a:pt x="9971" y="5294"/>
                </a:lnTo>
                <a:lnTo>
                  <a:pt x="10223" y="4778"/>
                </a:lnTo>
                <a:lnTo>
                  <a:pt x="9607" y="3911"/>
                </a:lnTo>
                <a:lnTo>
                  <a:pt x="9607" y="3106"/>
                </a:lnTo>
                <a:lnTo>
                  <a:pt x="9054" y="2389"/>
                </a:lnTo>
                <a:lnTo>
                  <a:pt x="8915" y="1207"/>
                </a:lnTo>
                <a:lnTo>
                  <a:pt x="7922" y="1132"/>
                </a:lnTo>
                <a:lnTo>
                  <a:pt x="6866" y="1861"/>
                </a:lnTo>
                <a:lnTo>
                  <a:pt x="6539" y="1019"/>
                </a:lnTo>
                <a:lnTo>
                  <a:pt x="5080" y="730"/>
                </a:lnTo>
                <a:lnTo>
                  <a:pt x="4527"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40" name="Google Shape;2661;p30">
            <a:extLst>
              <a:ext uri="{FF2B5EF4-FFF2-40B4-BE49-F238E27FC236}">
                <a16:creationId xmlns:a16="http://schemas.microsoft.com/office/drawing/2014/main" id="{D478FAFF-D57C-5F84-3218-67A4C83F58AE}"/>
              </a:ext>
            </a:extLst>
          </p:cNvPr>
          <p:cNvSpPr/>
          <p:nvPr/>
        </p:nvSpPr>
        <p:spPr>
          <a:xfrm>
            <a:off x="6087459" y="2125381"/>
            <a:ext cx="792233" cy="1304783"/>
          </a:xfrm>
          <a:custGeom>
            <a:avLst/>
            <a:gdLst/>
            <a:ahLst/>
            <a:cxnLst/>
            <a:rect l="l" t="t" r="r" b="b"/>
            <a:pathLst>
              <a:path w="9280" h="15881" extrusionOk="0">
                <a:moveTo>
                  <a:pt x="7658" y="0"/>
                </a:moveTo>
                <a:lnTo>
                  <a:pt x="7192" y="126"/>
                </a:lnTo>
                <a:lnTo>
                  <a:pt x="1182" y="9179"/>
                </a:lnTo>
                <a:lnTo>
                  <a:pt x="0" y="10336"/>
                </a:lnTo>
                <a:lnTo>
                  <a:pt x="164" y="10776"/>
                </a:lnTo>
                <a:lnTo>
                  <a:pt x="340" y="11115"/>
                </a:lnTo>
                <a:lnTo>
                  <a:pt x="1182" y="11115"/>
                </a:lnTo>
                <a:lnTo>
                  <a:pt x="1019" y="11493"/>
                </a:lnTo>
                <a:lnTo>
                  <a:pt x="1144" y="11593"/>
                </a:lnTo>
                <a:lnTo>
                  <a:pt x="2465" y="12536"/>
                </a:lnTo>
                <a:lnTo>
                  <a:pt x="4124" y="13580"/>
                </a:lnTo>
                <a:lnTo>
                  <a:pt x="5445" y="14309"/>
                </a:lnTo>
                <a:lnTo>
                  <a:pt x="6916" y="15013"/>
                </a:lnTo>
                <a:lnTo>
                  <a:pt x="8475" y="15629"/>
                </a:lnTo>
                <a:lnTo>
                  <a:pt x="9280" y="15881"/>
                </a:lnTo>
                <a:lnTo>
                  <a:pt x="9280" y="15252"/>
                </a:lnTo>
                <a:lnTo>
                  <a:pt x="8588" y="15013"/>
                </a:lnTo>
                <a:lnTo>
                  <a:pt x="8148" y="14259"/>
                </a:lnTo>
                <a:lnTo>
                  <a:pt x="8173" y="14133"/>
                </a:lnTo>
                <a:lnTo>
                  <a:pt x="8010" y="13441"/>
                </a:lnTo>
                <a:lnTo>
                  <a:pt x="7595" y="12197"/>
                </a:lnTo>
                <a:lnTo>
                  <a:pt x="7494" y="11920"/>
                </a:lnTo>
                <a:lnTo>
                  <a:pt x="7934" y="9594"/>
                </a:lnTo>
                <a:lnTo>
                  <a:pt x="7494" y="8374"/>
                </a:lnTo>
                <a:lnTo>
                  <a:pt x="7494" y="7721"/>
                </a:lnTo>
                <a:lnTo>
                  <a:pt x="7997" y="7167"/>
                </a:lnTo>
                <a:lnTo>
                  <a:pt x="7972" y="6627"/>
                </a:lnTo>
                <a:lnTo>
                  <a:pt x="7658" y="6287"/>
                </a:lnTo>
                <a:lnTo>
                  <a:pt x="7997" y="5671"/>
                </a:lnTo>
                <a:lnTo>
                  <a:pt x="7972" y="4891"/>
                </a:lnTo>
                <a:lnTo>
                  <a:pt x="7318" y="4640"/>
                </a:lnTo>
                <a:lnTo>
                  <a:pt x="7280" y="4175"/>
                </a:lnTo>
                <a:lnTo>
                  <a:pt x="8651" y="2025"/>
                </a:lnTo>
                <a:lnTo>
                  <a:pt x="8098" y="1560"/>
                </a:lnTo>
                <a:lnTo>
                  <a:pt x="7658"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65000"/>
                </a:schemeClr>
              </a:solidFill>
              <a:effectLst/>
              <a:uLnTx/>
              <a:uFillTx/>
              <a:cs typeface="Arial"/>
              <a:sym typeface="Arial"/>
            </a:endParaRPr>
          </a:p>
        </p:txBody>
      </p:sp>
      <p:sp>
        <p:nvSpPr>
          <p:cNvPr id="141" name="Google Shape;2662;p30">
            <a:extLst>
              <a:ext uri="{FF2B5EF4-FFF2-40B4-BE49-F238E27FC236}">
                <a16:creationId xmlns:a16="http://schemas.microsoft.com/office/drawing/2014/main" id="{90DEDF5D-D7D4-DD6B-1F62-9E1F2653415A}"/>
              </a:ext>
            </a:extLst>
          </p:cNvPr>
          <p:cNvSpPr/>
          <p:nvPr/>
        </p:nvSpPr>
        <p:spPr>
          <a:xfrm>
            <a:off x="7555376" y="2100089"/>
            <a:ext cx="313564" cy="433887"/>
          </a:xfrm>
          <a:custGeom>
            <a:avLst/>
            <a:gdLst/>
            <a:ahLst/>
            <a:cxnLst/>
            <a:rect l="l" t="t" r="r" b="b"/>
            <a:pathLst>
              <a:path w="3673" h="5281" extrusionOk="0">
                <a:moveTo>
                  <a:pt x="2340" y="0"/>
                </a:moveTo>
                <a:lnTo>
                  <a:pt x="868" y="528"/>
                </a:lnTo>
                <a:lnTo>
                  <a:pt x="604" y="1345"/>
                </a:lnTo>
                <a:lnTo>
                  <a:pt x="1" y="1848"/>
                </a:lnTo>
                <a:lnTo>
                  <a:pt x="604" y="1949"/>
                </a:lnTo>
                <a:lnTo>
                  <a:pt x="365" y="2339"/>
                </a:lnTo>
                <a:lnTo>
                  <a:pt x="1837" y="2238"/>
                </a:lnTo>
                <a:lnTo>
                  <a:pt x="1573" y="2641"/>
                </a:lnTo>
                <a:lnTo>
                  <a:pt x="265" y="2641"/>
                </a:lnTo>
                <a:lnTo>
                  <a:pt x="604" y="3345"/>
                </a:lnTo>
                <a:lnTo>
                  <a:pt x="1258" y="3709"/>
                </a:lnTo>
                <a:lnTo>
                  <a:pt x="2390" y="3684"/>
                </a:lnTo>
                <a:lnTo>
                  <a:pt x="2893" y="4149"/>
                </a:lnTo>
                <a:lnTo>
                  <a:pt x="2604" y="4363"/>
                </a:lnTo>
                <a:lnTo>
                  <a:pt x="1711" y="4149"/>
                </a:lnTo>
                <a:lnTo>
                  <a:pt x="1" y="4149"/>
                </a:lnTo>
                <a:lnTo>
                  <a:pt x="365" y="5281"/>
                </a:lnTo>
                <a:lnTo>
                  <a:pt x="365" y="4388"/>
                </a:lnTo>
                <a:lnTo>
                  <a:pt x="1736" y="4388"/>
                </a:lnTo>
                <a:lnTo>
                  <a:pt x="1962" y="4841"/>
                </a:lnTo>
                <a:lnTo>
                  <a:pt x="2289" y="4552"/>
                </a:lnTo>
                <a:lnTo>
                  <a:pt x="2868" y="4677"/>
                </a:lnTo>
                <a:lnTo>
                  <a:pt x="2905" y="4690"/>
                </a:lnTo>
                <a:lnTo>
                  <a:pt x="3081" y="4740"/>
                </a:lnTo>
                <a:lnTo>
                  <a:pt x="3169" y="4740"/>
                </a:lnTo>
                <a:lnTo>
                  <a:pt x="3182" y="4703"/>
                </a:lnTo>
                <a:lnTo>
                  <a:pt x="3421" y="3093"/>
                </a:lnTo>
                <a:lnTo>
                  <a:pt x="3672" y="1584"/>
                </a:lnTo>
                <a:lnTo>
                  <a:pt x="2993" y="1584"/>
                </a:lnTo>
                <a:lnTo>
                  <a:pt x="3182" y="943"/>
                </a:lnTo>
                <a:lnTo>
                  <a:pt x="2830" y="742"/>
                </a:lnTo>
                <a:lnTo>
                  <a:pt x="2151" y="1182"/>
                </a:lnTo>
                <a:lnTo>
                  <a:pt x="2025" y="742"/>
                </a:lnTo>
                <a:lnTo>
                  <a:pt x="2340" y="578"/>
                </a:lnTo>
                <a:lnTo>
                  <a:pt x="2340"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42" name="Google Shape;2663;p30">
            <a:extLst>
              <a:ext uri="{FF2B5EF4-FFF2-40B4-BE49-F238E27FC236}">
                <a16:creationId xmlns:a16="http://schemas.microsoft.com/office/drawing/2014/main" id="{E99CF4FF-E447-4865-91F5-1CB56849D4AA}"/>
              </a:ext>
            </a:extLst>
          </p:cNvPr>
          <p:cNvSpPr/>
          <p:nvPr/>
        </p:nvSpPr>
        <p:spPr>
          <a:xfrm>
            <a:off x="7368672" y="1905879"/>
            <a:ext cx="357529" cy="366763"/>
          </a:xfrm>
          <a:custGeom>
            <a:avLst/>
            <a:gdLst/>
            <a:ahLst/>
            <a:cxnLst/>
            <a:rect l="l" t="t" r="r" b="b"/>
            <a:pathLst>
              <a:path w="4188" h="4464" extrusionOk="0">
                <a:moveTo>
                  <a:pt x="1660" y="0"/>
                </a:moveTo>
                <a:lnTo>
                  <a:pt x="1345" y="415"/>
                </a:lnTo>
                <a:lnTo>
                  <a:pt x="1320" y="994"/>
                </a:lnTo>
                <a:lnTo>
                  <a:pt x="0" y="2553"/>
                </a:lnTo>
                <a:lnTo>
                  <a:pt x="377" y="3596"/>
                </a:lnTo>
                <a:lnTo>
                  <a:pt x="402" y="4464"/>
                </a:lnTo>
                <a:lnTo>
                  <a:pt x="692" y="4024"/>
                </a:lnTo>
                <a:lnTo>
                  <a:pt x="1710" y="4212"/>
                </a:lnTo>
                <a:lnTo>
                  <a:pt x="1710" y="2968"/>
                </a:lnTo>
                <a:lnTo>
                  <a:pt x="2075" y="3106"/>
                </a:lnTo>
                <a:lnTo>
                  <a:pt x="2527" y="2578"/>
                </a:lnTo>
                <a:lnTo>
                  <a:pt x="4187" y="1949"/>
                </a:lnTo>
                <a:lnTo>
                  <a:pt x="3709" y="767"/>
                </a:lnTo>
                <a:lnTo>
                  <a:pt x="3106" y="767"/>
                </a:lnTo>
                <a:lnTo>
                  <a:pt x="2653" y="189"/>
                </a:lnTo>
                <a:lnTo>
                  <a:pt x="1660"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43" name="Google Shape;2664;p30">
            <a:extLst>
              <a:ext uri="{FF2B5EF4-FFF2-40B4-BE49-F238E27FC236}">
                <a16:creationId xmlns:a16="http://schemas.microsoft.com/office/drawing/2014/main" id="{8388574A-504F-3797-AE40-A1D48D86E487}"/>
              </a:ext>
            </a:extLst>
          </p:cNvPr>
          <p:cNvSpPr/>
          <p:nvPr/>
        </p:nvSpPr>
        <p:spPr>
          <a:xfrm>
            <a:off x="7737896" y="1743709"/>
            <a:ext cx="201900" cy="224215"/>
          </a:xfrm>
          <a:custGeom>
            <a:avLst/>
            <a:gdLst/>
            <a:ahLst/>
            <a:cxnLst/>
            <a:rect l="l" t="t" r="r" b="b"/>
            <a:pathLst>
              <a:path w="2365" h="2729" extrusionOk="0">
                <a:moveTo>
                  <a:pt x="1069" y="0"/>
                </a:moveTo>
                <a:lnTo>
                  <a:pt x="956" y="352"/>
                </a:lnTo>
                <a:lnTo>
                  <a:pt x="579" y="428"/>
                </a:lnTo>
                <a:lnTo>
                  <a:pt x="403" y="428"/>
                </a:lnTo>
                <a:lnTo>
                  <a:pt x="780" y="629"/>
                </a:lnTo>
                <a:lnTo>
                  <a:pt x="704" y="755"/>
                </a:lnTo>
                <a:lnTo>
                  <a:pt x="302" y="679"/>
                </a:lnTo>
                <a:lnTo>
                  <a:pt x="302" y="880"/>
                </a:lnTo>
                <a:lnTo>
                  <a:pt x="742" y="943"/>
                </a:lnTo>
                <a:lnTo>
                  <a:pt x="780" y="1107"/>
                </a:lnTo>
                <a:lnTo>
                  <a:pt x="516" y="1371"/>
                </a:lnTo>
                <a:lnTo>
                  <a:pt x="0" y="1371"/>
                </a:lnTo>
                <a:lnTo>
                  <a:pt x="340" y="1723"/>
                </a:lnTo>
                <a:lnTo>
                  <a:pt x="554" y="1735"/>
                </a:lnTo>
                <a:lnTo>
                  <a:pt x="792" y="1723"/>
                </a:lnTo>
                <a:lnTo>
                  <a:pt x="906" y="1484"/>
                </a:lnTo>
                <a:lnTo>
                  <a:pt x="981" y="1283"/>
                </a:lnTo>
                <a:lnTo>
                  <a:pt x="1295" y="1283"/>
                </a:lnTo>
                <a:lnTo>
                  <a:pt x="1182" y="1660"/>
                </a:lnTo>
                <a:lnTo>
                  <a:pt x="2025" y="1773"/>
                </a:lnTo>
                <a:lnTo>
                  <a:pt x="1949" y="2113"/>
                </a:lnTo>
                <a:lnTo>
                  <a:pt x="1409" y="2263"/>
                </a:lnTo>
                <a:lnTo>
                  <a:pt x="730" y="2389"/>
                </a:lnTo>
                <a:lnTo>
                  <a:pt x="956" y="2729"/>
                </a:lnTo>
                <a:lnTo>
                  <a:pt x="2100" y="2502"/>
                </a:lnTo>
                <a:lnTo>
                  <a:pt x="2364" y="1295"/>
                </a:lnTo>
                <a:lnTo>
                  <a:pt x="1987" y="1383"/>
                </a:lnTo>
                <a:lnTo>
                  <a:pt x="1786" y="1069"/>
                </a:lnTo>
                <a:lnTo>
                  <a:pt x="1849" y="654"/>
                </a:lnTo>
                <a:lnTo>
                  <a:pt x="1069"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44" name="Google Shape;2665;p30">
            <a:extLst>
              <a:ext uri="{FF2B5EF4-FFF2-40B4-BE49-F238E27FC236}">
                <a16:creationId xmlns:a16="http://schemas.microsoft.com/office/drawing/2014/main" id="{9C421293-BCE0-8AA1-1DE5-0BF550276E70}"/>
              </a:ext>
            </a:extLst>
          </p:cNvPr>
          <p:cNvSpPr/>
          <p:nvPr/>
        </p:nvSpPr>
        <p:spPr>
          <a:xfrm>
            <a:off x="7905306" y="1588768"/>
            <a:ext cx="72052" cy="55869"/>
          </a:xfrm>
          <a:custGeom>
            <a:avLst/>
            <a:gdLst/>
            <a:ahLst/>
            <a:cxnLst/>
            <a:rect l="l" t="t" r="r" b="b"/>
            <a:pathLst>
              <a:path w="844" h="680" extrusionOk="0">
                <a:moveTo>
                  <a:pt x="164" y="0"/>
                </a:moveTo>
                <a:lnTo>
                  <a:pt x="1" y="428"/>
                </a:lnTo>
                <a:lnTo>
                  <a:pt x="403" y="679"/>
                </a:lnTo>
                <a:lnTo>
                  <a:pt x="692" y="591"/>
                </a:lnTo>
                <a:lnTo>
                  <a:pt x="604" y="239"/>
                </a:lnTo>
                <a:lnTo>
                  <a:pt x="843"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45" name="Google Shape;2666;p30">
            <a:extLst>
              <a:ext uri="{FF2B5EF4-FFF2-40B4-BE49-F238E27FC236}">
                <a16:creationId xmlns:a16="http://schemas.microsoft.com/office/drawing/2014/main" id="{1C5548F2-CAEF-765C-EC19-8B38AD558940}"/>
              </a:ext>
            </a:extLst>
          </p:cNvPr>
          <p:cNvSpPr/>
          <p:nvPr/>
        </p:nvSpPr>
        <p:spPr>
          <a:xfrm>
            <a:off x="7876367" y="1572255"/>
            <a:ext cx="14001" cy="16596"/>
          </a:xfrm>
          <a:custGeom>
            <a:avLst/>
            <a:gdLst/>
            <a:ahLst/>
            <a:cxnLst/>
            <a:rect l="l" t="t" r="r" b="b"/>
            <a:pathLst>
              <a:path w="164" h="202" extrusionOk="0">
                <a:moveTo>
                  <a:pt x="0" y="0"/>
                </a:moveTo>
                <a:lnTo>
                  <a:pt x="0" y="201"/>
                </a:lnTo>
                <a:lnTo>
                  <a:pt x="164" y="201"/>
                </a:lnTo>
                <a:lnTo>
                  <a:pt x="164"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46" name="Google Shape;2667;p30">
            <a:extLst>
              <a:ext uri="{FF2B5EF4-FFF2-40B4-BE49-F238E27FC236}">
                <a16:creationId xmlns:a16="http://schemas.microsoft.com/office/drawing/2014/main" id="{D8AA1717-603B-71AC-1D33-2406F7F04A46}"/>
              </a:ext>
            </a:extLst>
          </p:cNvPr>
          <p:cNvSpPr/>
          <p:nvPr/>
        </p:nvSpPr>
        <p:spPr>
          <a:xfrm>
            <a:off x="7624098" y="1616618"/>
            <a:ext cx="200791" cy="148873"/>
          </a:xfrm>
          <a:custGeom>
            <a:avLst/>
            <a:gdLst/>
            <a:ahLst/>
            <a:cxnLst/>
            <a:rect l="l" t="t" r="r" b="b"/>
            <a:pathLst>
              <a:path w="2352" h="1812" extrusionOk="0">
                <a:moveTo>
                  <a:pt x="2352" y="1"/>
                </a:moveTo>
                <a:lnTo>
                  <a:pt x="2113" y="516"/>
                </a:lnTo>
                <a:lnTo>
                  <a:pt x="1861" y="453"/>
                </a:lnTo>
                <a:lnTo>
                  <a:pt x="1799" y="177"/>
                </a:lnTo>
                <a:lnTo>
                  <a:pt x="1" y="1346"/>
                </a:lnTo>
                <a:lnTo>
                  <a:pt x="1" y="1547"/>
                </a:lnTo>
                <a:lnTo>
                  <a:pt x="239" y="1635"/>
                </a:lnTo>
                <a:lnTo>
                  <a:pt x="441" y="1635"/>
                </a:lnTo>
                <a:lnTo>
                  <a:pt x="441" y="1434"/>
                </a:lnTo>
                <a:lnTo>
                  <a:pt x="642" y="1447"/>
                </a:lnTo>
                <a:lnTo>
                  <a:pt x="654" y="1811"/>
                </a:lnTo>
                <a:lnTo>
                  <a:pt x="830" y="1811"/>
                </a:lnTo>
                <a:lnTo>
                  <a:pt x="818" y="1308"/>
                </a:lnTo>
                <a:lnTo>
                  <a:pt x="1032" y="1220"/>
                </a:lnTo>
                <a:lnTo>
                  <a:pt x="1182" y="1459"/>
                </a:lnTo>
                <a:lnTo>
                  <a:pt x="1509" y="805"/>
                </a:lnTo>
                <a:lnTo>
                  <a:pt x="1761" y="780"/>
                </a:lnTo>
                <a:lnTo>
                  <a:pt x="1761" y="780"/>
                </a:lnTo>
                <a:lnTo>
                  <a:pt x="1711" y="1346"/>
                </a:lnTo>
                <a:lnTo>
                  <a:pt x="2226" y="906"/>
                </a:lnTo>
                <a:lnTo>
                  <a:pt x="2125" y="793"/>
                </a:lnTo>
                <a:lnTo>
                  <a:pt x="2075" y="667"/>
                </a:lnTo>
                <a:lnTo>
                  <a:pt x="2226" y="554"/>
                </a:lnTo>
                <a:lnTo>
                  <a:pt x="2352" y="441"/>
                </a:lnTo>
                <a:lnTo>
                  <a:pt x="2352"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47" name="Google Shape;2668;p30">
            <a:extLst>
              <a:ext uri="{FF2B5EF4-FFF2-40B4-BE49-F238E27FC236}">
                <a16:creationId xmlns:a16="http://schemas.microsoft.com/office/drawing/2014/main" id="{061EA458-1D65-F448-41EE-ACA0FC6512AB}"/>
              </a:ext>
            </a:extLst>
          </p:cNvPr>
          <p:cNvSpPr/>
          <p:nvPr/>
        </p:nvSpPr>
        <p:spPr>
          <a:xfrm>
            <a:off x="7939710" y="1506121"/>
            <a:ext cx="54808" cy="34179"/>
          </a:xfrm>
          <a:custGeom>
            <a:avLst/>
            <a:gdLst/>
            <a:ahLst/>
            <a:cxnLst/>
            <a:rect l="l" t="t" r="r" b="b"/>
            <a:pathLst>
              <a:path w="642" h="416" extrusionOk="0">
                <a:moveTo>
                  <a:pt x="516" y="0"/>
                </a:moveTo>
                <a:lnTo>
                  <a:pt x="0" y="302"/>
                </a:lnTo>
                <a:lnTo>
                  <a:pt x="641" y="415"/>
                </a:lnTo>
                <a:lnTo>
                  <a:pt x="516"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48" name="Google Shape;2669;p30">
            <a:extLst>
              <a:ext uri="{FF2B5EF4-FFF2-40B4-BE49-F238E27FC236}">
                <a16:creationId xmlns:a16="http://schemas.microsoft.com/office/drawing/2014/main" id="{BDE30745-4770-BDFD-533A-3D2B8ACAB254}"/>
              </a:ext>
            </a:extLst>
          </p:cNvPr>
          <p:cNvSpPr/>
          <p:nvPr/>
        </p:nvSpPr>
        <p:spPr>
          <a:xfrm>
            <a:off x="6733178" y="2251907"/>
            <a:ext cx="1388031" cy="1433939"/>
          </a:xfrm>
          <a:custGeom>
            <a:avLst/>
            <a:gdLst/>
            <a:ahLst/>
            <a:cxnLst/>
            <a:rect l="l" t="t" r="r" b="b"/>
            <a:pathLst>
              <a:path w="16259" h="17453" extrusionOk="0">
                <a:moveTo>
                  <a:pt x="1987" y="0"/>
                </a:moveTo>
                <a:lnTo>
                  <a:pt x="1396" y="403"/>
                </a:lnTo>
                <a:lnTo>
                  <a:pt x="1459" y="994"/>
                </a:lnTo>
                <a:lnTo>
                  <a:pt x="1182" y="1182"/>
                </a:lnTo>
                <a:lnTo>
                  <a:pt x="1120" y="742"/>
                </a:lnTo>
                <a:lnTo>
                  <a:pt x="1" y="2741"/>
                </a:lnTo>
                <a:lnTo>
                  <a:pt x="554" y="3018"/>
                </a:lnTo>
                <a:lnTo>
                  <a:pt x="554" y="3860"/>
                </a:lnTo>
                <a:lnTo>
                  <a:pt x="340" y="4451"/>
                </a:lnTo>
                <a:lnTo>
                  <a:pt x="315" y="4728"/>
                </a:lnTo>
                <a:lnTo>
                  <a:pt x="554" y="5042"/>
                </a:lnTo>
                <a:lnTo>
                  <a:pt x="554" y="5545"/>
                </a:lnTo>
                <a:lnTo>
                  <a:pt x="189" y="6136"/>
                </a:lnTo>
                <a:lnTo>
                  <a:pt x="1" y="6752"/>
                </a:lnTo>
                <a:lnTo>
                  <a:pt x="554" y="7721"/>
                </a:lnTo>
                <a:lnTo>
                  <a:pt x="214" y="10147"/>
                </a:lnTo>
                <a:lnTo>
                  <a:pt x="868" y="12423"/>
                </a:lnTo>
                <a:lnTo>
                  <a:pt x="1120" y="13039"/>
                </a:lnTo>
                <a:lnTo>
                  <a:pt x="1799" y="13228"/>
                </a:lnTo>
                <a:lnTo>
                  <a:pt x="1962" y="13630"/>
                </a:lnTo>
                <a:lnTo>
                  <a:pt x="1962" y="14535"/>
                </a:lnTo>
                <a:lnTo>
                  <a:pt x="2213" y="14636"/>
                </a:lnTo>
                <a:lnTo>
                  <a:pt x="4716" y="15516"/>
                </a:lnTo>
                <a:lnTo>
                  <a:pt x="7721" y="16359"/>
                </a:lnTo>
                <a:lnTo>
                  <a:pt x="9996" y="16874"/>
                </a:lnTo>
                <a:lnTo>
                  <a:pt x="12373" y="17264"/>
                </a:lnTo>
                <a:lnTo>
                  <a:pt x="14171" y="17427"/>
                </a:lnTo>
                <a:lnTo>
                  <a:pt x="15328" y="17452"/>
                </a:lnTo>
                <a:lnTo>
                  <a:pt x="15906" y="17440"/>
                </a:lnTo>
                <a:lnTo>
                  <a:pt x="15981" y="16836"/>
                </a:lnTo>
                <a:lnTo>
                  <a:pt x="16233" y="14020"/>
                </a:lnTo>
                <a:lnTo>
                  <a:pt x="16258" y="12762"/>
                </a:lnTo>
                <a:lnTo>
                  <a:pt x="16208" y="12184"/>
                </a:lnTo>
                <a:lnTo>
                  <a:pt x="16145" y="12021"/>
                </a:lnTo>
                <a:lnTo>
                  <a:pt x="15629" y="11606"/>
                </a:lnTo>
                <a:lnTo>
                  <a:pt x="12209" y="10713"/>
                </a:lnTo>
                <a:lnTo>
                  <a:pt x="11618" y="9431"/>
                </a:lnTo>
                <a:lnTo>
                  <a:pt x="10701" y="9242"/>
                </a:lnTo>
                <a:lnTo>
                  <a:pt x="8815" y="6941"/>
                </a:lnTo>
                <a:lnTo>
                  <a:pt x="7281" y="5193"/>
                </a:lnTo>
                <a:lnTo>
                  <a:pt x="7130" y="4539"/>
                </a:lnTo>
                <a:lnTo>
                  <a:pt x="7784" y="2955"/>
                </a:lnTo>
                <a:lnTo>
                  <a:pt x="8475" y="2855"/>
                </a:lnTo>
                <a:lnTo>
                  <a:pt x="7507" y="2176"/>
                </a:lnTo>
                <a:lnTo>
                  <a:pt x="6727" y="2490"/>
                </a:lnTo>
                <a:lnTo>
                  <a:pt x="6476" y="2452"/>
                </a:lnTo>
                <a:lnTo>
                  <a:pt x="6476" y="1673"/>
                </a:lnTo>
                <a:lnTo>
                  <a:pt x="5973" y="2150"/>
                </a:lnTo>
                <a:lnTo>
                  <a:pt x="5571" y="1987"/>
                </a:lnTo>
                <a:lnTo>
                  <a:pt x="5483" y="176"/>
                </a:lnTo>
                <a:lnTo>
                  <a:pt x="4917" y="868"/>
                </a:lnTo>
                <a:lnTo>
                  <a:pt x="3773" y="843"/>
                </a:lnTo>
                <a:lnTo>
                  <a:pt x="3395" y="1333"/>
                </a:lnTo>
                <a:lnTo>
                  <a:pt x="3270" y="868"/>
                </a:lnTo>
                <a:lnTo>
                  <a:pt x="2239" y="1371"/>
                </a:lnTo>
                <a:lnTo>
                  <a:pt x="2113" y="1057"/>
                </a:lnTo>
                <a:lnTo>
                  <a:pt x="2892" y="717"/>
                </a:lnTo>
                <a:lnTo>
                  <a:pt x="4514" y="403"/>
                </a:lnTo>
                <a:lnTo>
                  <a:pt x="4514" y="403"/>
                </a:lnTo>
                <a:lnTo>
                  <a:pt x="3018" y="428"/>
                </a:lnTo>
                <a:lnTo>
                  <a:pt x="2239" y="554"/>
                </a:lnTo>
                <a:lnTo>
                  <a:pt x="2239" y="340"/>
                </a:lnTo>
                <a:lnTo>
                  <a:pt x="2490"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chemeClr val="bg1">
                  <a:lumMod val="65000"/>
                </a:schemeClr>
              </a:solidFill>
              <a:cs typeface="Arial"/>
              <a:sym typeface="Arial"/>
            </a:endParaRPr>
          </a:p>
        </p:txBody>
      </p:sp>
      <p:sp>
        <p:nvSpPr>
          <p:cNvPr id="174" name="object 59">
            <a:extLst>
              <a:ext uri="{FF2B5EF4-FFF2-40B4-BE49-F238E27FC236}">
                <a16:creationId xmlns:a16="http://schemas.microsoft.com/office/drawing/2014/main" id="{B015B4BB-02FD-8C2E-F9D7-710CB63B6502}"/>
              </a:ext>
            </a:extLst>
          </p:cNvPr>
          <p:cNvSpPr txBox="1"/>
          <p:nvPr/>
        </p:nvSpPr>
        <p:spPr>
          <a:xfrm>
            <a:off x="760152" y="1167824"/>
            <a:ext cx="4795208" cy="557844"/>
          </a:xfrm>
          <a:prstGeom prst="rect">
            <a:avLst/>
          </a:prstGeom>
          <a:solidFill>
            <a:srgbClr val="F2F2F2"/>
          </a:solidFill>
          <a:ln>
            <a:solidFill>
              <a:srgbClr val="F2F2F2"/>
            </a:solidFill>
          </a:ln>
        </p:spPr>
        <p:txBody>
          <a:bodyPr vert="horz" wrap="square" lIns="0" tIns="64769" rIns="0" bIns="0" rtlCol="0">
            <a:spAutoFit/>
          </a:bodyPr>
          <a:lstStyle/>
          <a:p>
            <a:pPr fontAlgn="auto">
              <a:spcBef>
                <a:spcPts val="509"/>
              </a:spcBef>
              <a:spcAft>
                <a:spcPts val="0"/>
              </a:spcAft>
            </a:pPr>
            <a:r>
              <a:rPr lang="en-CA" sz="1600" b="1" spc="-10" dirty="0">
                <a:solidFill>
                  <a:schemeClr val="tx2">
                    <a:lumMod val="50000"/>
                  </a:schemeClr>
                </a:solidFill>
                <a:latin typeface="Poppins" panose="00000500000000000000" pitchFamily="2" charset="0"/>
              </a:rPr>
              <a:t>We operate across the country and have offices located in the following locations:</a:t>
            </a:r>
          </a:p>
        </p:txBody>
      </p:sp>
      <p:sp>
        <p:nvSpPr>
          <p:cNvPr id="176" name="Google Shape;69;p16">
            <a:extLst>
              <a:ext uri="{FF2B5EF4-FFF2-40B4-BE49-F238E27FC236}">
                <a16:creationId xmlns:a16="http://schemas.microsoft.com/office/drawing/2014/main" id="{83691549-6BB1-2154-66AC-BECF0C979DA8}"/>
              </a:ext>
            </a:extLst>
          </p:cNvPr>
          <p:cNvSpPr txBox="1"/>
          <p:nvPr/>
        </p:nvSpPr>
        <p:spPr>
          <a:xfrm>
            <a:off x="1017715" y="2409419"/>
            <a:ext cx="2123600" cy="597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600" b="1" spc="-10" dirty="0">
                <a:solidFill>
                  <a:srgbClr val="267BB4"/>
                </a:solidFill>
                <a:latin typeface="Poppins" panose="00000500000000000000" pitchFamily="2" charset="0"/>
                <a:sym typeface="Roboto"/>
              </a:rPr>
              <a:t>Halifax</a:t>
            </a:r>
            <a:endParaRPr sz="1600" b="1" spc="-10" dirty="0">
              <a:solidFill>
                <a:srgbClr val="267BB4"/>
              </a:solidFill>
              <a:latin typeface="Poppins" panose="00000500000000000000" pitchFamily="2" charset="0"/>
              <a:sym typeface="Roboto"/>
            </a:endParaRPr>
          </a:p>
        </p:txBody>
      </p:sp>
      <p:sp>
        <p:nvSpPr>
          <p:cNvPr id="177" name="Google Shape;70;p16">
            <a:extLst>
              <a:ext uri="{FF2B5EF4-FFF2-40B4-BE49-F238E27FC236}">
                <a16:creationId xmlns:a16="http://schemas.microsoft.com/office/drawing/2014/main" id="{5100DF81-077F-621F-1880-3CBF81C2F014}"/>
              </a:ext>
            </a:extLst>
          </p:cNvPr>
          <p:cNvSpPr txBox="1"/>
          <p:nvPr/>
        </p:nvSpPr>
        <p:spPr>
          <a:xfrm>
            <a:off x="750953" y="2151087"/>
            <a:ext cx="2123600" cy="319200"/>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100"/>
            </a:pPr>
            <a:r>
              <a:rPr lang="en-GB" sz="2400" b="1" kern="0" dirty="0">
                <a:solidFill>
                  <a:schemeClr val="bg2">
                    <a:lumMod val="50000"/>
                  </a:schemeClr>
                </a:solidFill>
                <a:latin typeface="Fira Sans Extra Condensed"/>
                <a:ea typeface="Fira Sans Extra Condensed"/>
                <a:cs typeface="Poppins" panose="00000500000000000000" pitchFamily="2" charset="0"/>
                <a:sym typeface="Fira Sans Extra Condensed"/>
              </a:rPr>
              <a:t>Atlantic</a:t>
            </a:r>
            <a:r>
              <a:rPr lang="en-GB" sz="2400" b="1" kern="0" dirty="0">
                <a:solidFill>
                  <a:schemeClr val="bg2">
                    <a:lumMod val="50000"/>
                  </a:schemeClr>
                </a:solidFill>
                <a:latin typeface="Fira Sans Extra Condensed"/>
                <a:ea typeface="Fira Sans Extra Condensed"/>
                <a:cs typeface="Fira Sans Extra Condensed"/>
                <a:sym typeface="Fira Sans Extra Condensed"/>
              </a:rPr>
              <a:t>:</a:t>
            </a:r>
            <a:endParaRPr sz="2400" b="1" kern="0" dirty="0">
              <a:solidFill>
                <a:schemeClr val="bg2">
                  <a:lumMod val="50000"/>
                </a:schemeClr>
              </a:solidFill>
              <a:latin typeface="Fira Sans Extra Condensed"/>
              <a:ea typeface="Fira Sans Extra Condensed"/>
              <a:cs typeface="Fira Sans Extra Condensed"/>
              <a:sym typeface="Fira Sans Extra Condensed"/>
            </a:endParaRPr>
          </a:p>
        </p:txBody>
      </p:sp>
      <p:sp>
        <p:nvSpPr>
          <p:cNvPr id="186" name="Google Shape;2687;p30">
            <a:extLst>
              <a:ext uri="{FF2B5EF4-FFF2-40B4-BE49-F238E27FC236}">
                <a16:creationId xmlns:a16="http://schemas.microsoft.com/office/drawing/2014/main" id="{3CC5DB6E-F348-5BC2-616B-A5940214A44F}"/>
              </a:ext>
            </a:extLst>
          </p:cNvPr>
          <p:cNvSpPr/>
          <p:nvPr/>
        </p:nvSpPr>
        <p:spPr>
          <a:xfrm rot="8100000">
            <a:off x="835863" y="2543602"/>
            <a:ext cx="231290" cy="223211"/>
          </a:xfrm>
          <a:prstGeom prst="teardrop">
            <a:avLst>
              <a:gd name="adj" fmla="val 136602"/>
            </a:avLst>
          </a:prstGeom>
          <a:solidFill>
            <a:srgbClr val="267BB4"/>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000000"/>
              </a:solidFill>
              <a:effectLst/>
              <a:uLnTx/>
              <a:uFillTx/>
              <a:cs typeface="Arial"/>
              <a:sym typeface="Arial"/>
            </a:endParaRPr>
          </a:p>
        </p:txBody>
      </p:sp>
      <p:sp>
        <p:nvSpPr>
          <p:cNvPr id="187" name="Google Shape;69;p16">
            <a:extLst>
              <a:ext uri="{FF2B5EF4-FFF2-40B4-BE49-F238E27FC236}">
                <a16:creationId xmlns:a16="http://schemas.microsoft.com/office/drawing/2014/main" id="{599FAC89-4EA4-E8D6-6725-B09239226E36}"/>
              </a:ext>
            </a:extLst>
          </p:cNvPr>
          <p:cNvSpPr txBox="1"/>
          <p:nvPr/>
        </p:nvSpPr>
        <p:spPr>
          <a:xfrm>
            <a:off x="2416186" y="2591763"/>
            <a:ext cx="2979861" cy="597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400" b="1" spc="-10" dirty="0">
                <a:solidFill>
                  <a:srgbClr val="002C3B"/>
                </a:solidFill>
                <a:latin typeface="Poppins" panose="00000500000000000000" pitchFamily="2" charset="0"/>
                <a:sym typeface="Roboto"/>
              </a:rPr>
              <a:t>Kitchener/</a:t>
            </a:r>
          </a:p>
          <a:p>
            <a:pPr defTabSz="1219170">
              <a:buClr>
                <a:srgbClr val="000000"/>
              </a:buClr>
            </a:pPr>
            <a:r>
              <a:rPr lang="en-GB" sz="1400" b="1" spc="-10" dirty="0">
                <a:solidFill>
                  <a:srgbClr val="002C3B"/>
                </a:solidFill>
                <a:latin typeface="Poppins" panose="00000500000000000000" pitchFamily="2" charset="0"/>
                <a:sym typeface="Roboto"/>
              </a:rPr>
              <a:t>Waterloo </a:t>
            </a:r>
          </a:p>
          <a:p>
            <a:pPr defTabSz="1219170">
              <a:buClr>
                <a:srgbClr val="000000"/>
              </a:buClr>
            </a:pPr>
            <a:endParaRPr sz="1600" b="1" spc="-10" dirty="0">
              <a:solidFill>
                <a:schemeClr val="bg1">
                  <a:lumMod val="65000"/>
                </a:schemeClr>
              </a:solidFill>
              <a:latin typeface="Poppins" panose="00000500000000000000" pitchFamily="2" charset="0"/>
              <a:sym typeface="Roboto"/>
            </a:endParaRPr>
          </a:p>
        </p:txBody>
      </p:sp>
      <p:sp>
        <p:nvSpPr>
          <p:cNvPr id="188" name="Google Shape;70;p16">
            <a:extLst>
              <a:ext uri="{FF2B5EF4-FFF2-40B4-BE49-F238E27FC236}">
                <a16:creationId xmlns:a16="http://schemas.microsoft.com/office/drawing/2014/main" id="{59C0EC2A-41D4-3A43-3DBC-08D2DFE2D8D8}"/>
              </a:ext>
            </a:extLst>
          </p:cNvPr>
          <p:cNvSpPr txBox="1"/>
          <p:nvPr/>
        </p:nvSpPr>
        <p:spPr>
          <a:xfrm>
            <a:off x="2091978" y="2134827"/>
            <a:ext cx="2123600" cy="319200"/>
          </a:xfrm>
          <a:prstGeom prst="rect">
            <a:avLst/>
          </a:prstGeom>
          <a:noFill/>
          <a:ln>
            <a:noFill/>
          </a:ln>
        </p:spPr>
        <p:txBody>
          <a:bodyPr spcFirstLastPara="1" wrap="square" lIns="121900" tIns="121900" rIns="121900" bIns="121900" anchor="ctr" anchorCtr="0">
            <a:noAutofit/>
          </a:bodyPr>
          <a:lstStyle>
            <a:defPPr>
              <a:defRPr lang="en-US"/>
            </a:defPPr>
            <a:lvl1pPr defTabSz="1219170">
              <a:buClr>
                <a:srgbClr val="000000"/>
              </a:buClr>
              <a:buSzPts val="1100"/>
              <a:defRPr sz="2400" b="1" kern="0">
                <a:solidFill>
                  <a:schemeClr val="bg1">
                    <a:lumMod val="50000"/>
                  </a:schemeClr>
                </a:solidFill>
                <a:latin typeface="Fira Sans Extra Condensed"/>
                <a:ea typeface="Fira Sans Extra Condensed"/>
                <a:cs typeface="Fira Sans Extra Condensed"/>
              </a:defRPr>
            </a:lvl1pPr>
          </a:lstStyle>
          <a:p>
            <a:r>
              <a:rPr lang="en-GB" dirty="0">
                <a:solidFill>
                  <a:schemeClr val="bg2">
                    <a:lumMod val="50000"/>
                  </a:schemeClr>
                </a:solidFill>
                <a:sym typeface="Fira Sans Extra Condensed"/>
              </a:rPr>
              <a:t>Ontario:</a:t>
            </a:r>
            <a:endParaRPr dirty="0">
              <a:solidFill>
                <a:schemeClr val="bg2">
                  <a:lumMod val="50000"/>
                </a:schemeClr>
              </a:solidFill>
              <a:sym typeface="Fira Sans Extra Condensed"/>
            </a:endParaRPr>
          </a:p>
        </p:txBody>
      </p:sp>
      <p:sp>
        <p:nvSpPr>
          <p:cNvPr id="189" name="Google Shape;2687;p30">
            <a:extLst>
              <a:ext uri="{FF2B5EF4-FFF2-40B4-BE49-F238E27FC236}">
                <a16:creationId xmlns:a16="http://schemas.microsoft.com/office/drawing/2014/main" id="{6A2BBDD2-020D-4A5B-C54A-4CA0E95C8052}"/>
              </a:ext>
            </a:extLst>
          </p:cNvPr>
          <p:cNvSpPr/>
          <p:nvPr/>
        </p:nvSpPr>
        <p:spPr>
          <a:xfrm rot="8100000">
            <a:off x="2175661" y="2531509"/>
            <a:ext cx="231290" cy="223211"/>
          </a:xfrm>
          <a:prstGeom prst="teardrop">
            <a:avLst>
              <a:gd name="adj" fmla="val 136602"/>
            </a:avLst>
          </a:prstGeom>
          <a:solidFill>
            <a:schemeClr val="tx2">
              <a:lumMod val="5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chemeClr val="tx2">
                  <a:lumMod val="50000"/>
                </a:schemeClr>
              </a:solidFill>
              <a:effectLst/>
              <a:uLnTx/>
              <a:uFillTx/>
              <a:cs typeface="Arial"/>
              <a:sym typeface="Arial"/>
            </a:endParaRPr>
          </a:p>
        </p:txBody>
      </p:sp>
      <p:sp>
        <p:nvSpPr>
          <p:cNvPr id="190" name="Google Shape;69;p16">
            <a:extLst>
              <a:ext uri="{FF2B5EF4-FFF2-40B4-BE49-F238E27FC236}">
                <a16:creationId xmlns:a16="http://schemas.microsoft.com/office/drawing/2014/main" id="{55A3E14C-1A35-F18B-8AA1-DD1B44EC328B}"/>
              </a:ext>
            </a:extLst>
          </p:cNvPr>
          <p:cNvSpPr txBox="1"/>
          <p:nvPr/>
        </p:nvSpPr>
        <p:spPr>
          <a:xfrm>
            <a:off x="1017715" y="3509429"/>
            <a:ext cx="2123600" cy="597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600" b="1" spc="-10" dirty="0">
                <a:solidFill>
                  <a:srgbClr val="808000"/>
                </a:solidFill>
                <a:latin typeface="Poppins" panose="00000500000000000000" pitchFamily="2" charset="0"/>
                <a:sym typeface="Roboto"/>
              </a:rPr>
              <a:t>Québec </a:t>
            </a:r>
          </a:p>
          <a:p>
            <a:pPr defTabSz="1219170">
              <a:buClr>
                <a:srgbClr val="000000"/>
              </a:buClr>
            </a:pPr>
            <a:r>
              <a:rPr lang="en-GB" sz="1600" b="1" spc="-10" dirty="0">
                <a:solidFill>
                  <a:srgbClr val="808000"/>
                </a:solidFill>
                <a:latin typeface="Poppins" panose="00000500000000000000" pitchFamily="2" charset="0"/>
                <a:sym typeface="Roboto"/>
              </a:rPr>
              <a:t>City</a:t>
            </a:r>
          </a:p>
          <a:p>
            <a:pPr defTabSz="1219170">
              <a:buClr>
                <a:srgbClr val="000000"/>
              </a:buClr>
            </a:pPr>
            <a:endParaRPr sz="1600" b="1" spc="-10" dirty="0">
              <a:solidFill>
                <a:schemeClr val="bg1">
                  <a:lumMod val="65000"/>
                </a:schemeClr>
              </a:solidFill>
              <a:latin typeface="Poppins" panose="00000500000000000000" pitchFamily="2" charset="0"/>
              <a:sym typeface="Roboto"/>
            </a:endParaRPr>
          </a:p>
        </p:txBody>
      </p:sp>
      <p:sp>
        <p:nvSpPr>
          <p:cNvPr id="191" name="Google Shape;70;p16">
            <a:extLst>
              <a:ext uri="{FF2B5EF4-FFF2-40B4-BE49-F238E27FC236}">
                <a16:creationId xmlns:a16="http://schemas.microsoft.com/office/drawing/2014/main" id="{E2E9F6C4-1B5E-0F3F-D7FD-EF3B3503E789}"/>
              </a:ext>
            </a:extLst>
          </p:cNvPr>
          <p:cNvSpPr txBox="1"/>
          <p:nvPr/>
        </p:nvSpPr>
        <p:spPr>
          <a:xfrm>
            <a:off x="716047" y="3053010"/>
            <a:ext cx="2123600" cy="319200"/>
          </a:xfrm>
          <a:prstGeom prst="rect">
            <a:avLst/>
          </a:prstGeom>
          <a:noFill/>
          <a:ln>
            <a:noFill/>
          </a:ln>
        </p:spPr>
        <p:txBody>
          <a:bodyPr spcFirstLastPara="1" wrap="square" lIns="121900" tIns="121900" rIns="121900" bIns="121900" anchor="ctr" anchorCtr="0">
            <a:noAutofit/>
          </a:bodyPr>
          <a:lstStyle>
            <a:defPPr>
              <a:defRPr lang="en-US"/>
            </a:defPPr>
            <a:lvl1pPr defTabSz="1219170">
              <a:buClr>
                <a:srgbClr val="000000"/>
              </a:buClr>
              <a:buSzPts val="1100"/>
              <a:defRPr sz="2400" b="1" kern="0">
                <a:solidFill>
                  <a:schemeClr val="bg1">
                    <a:lumMod val="50000"/>
                  </a:schemeClr>
                </a:solidFill>
                <a:latin typeface="Fira Sans Extra Condensed"/>
                <a:ea typeface="Fira Sans Extra Condensed"/>
                <a:cs typeface="Fira Sans Extra Condensed"/>
              </a:defRPr>
            </a:lvl1pPr>
          </a:lstStyle>
          <a:p>
            <a:r>
              <a:rPr lang="en-GB" dirty="0">
                <a:solidFill>
                  <a:schemeClr val="bg2">
                    <a:lumMod val="50000"/>
                  </a:schemeClr>
                </a:solidFill>
                <a:sym typeface="Fira Sans Extra Condensed"/>
              </a:rPr>
              <a:t>Quebec:</a:t>
            </a:r>
            <a:endParaRPr dirty="0">
              <a:solidFill>
                <a:schemeClr val="bg2">
                  <a:lumMod val="50000"/>
                </a:schemeClr>
              </a:solidFill>
              <a:sym typeface="Fira Sans Extra Condensed"/>
            </a:endParaRPr>
          </a:p>
        </p:txBody>
      </p:sp>
      <p:sp>
        <p:nvSpPr>
          <p:cNvPr id="192" name="Google Shape;2687;p30">
            <a:extLst>
              <a:ext uri="{FF2B5EF4-FFF2-40B4-BE49-F238E27FC236}">
                <a16:creationId xmlns:a16="http://schemas.microsoft.com/office/drawing/2014/main" id="{EA8A17D1-558A-C9F1-01A5-9AA212AE444F}"/>
              </a:ext>
            </a:extLst>
          </p:cNvPr>
          <p:cNvSpPr/>
          <p:nvPr/>
        </p:nvSpPr>
        <p:spPr>
          <a:xfrm rot="8100000">
            <a:off x="827996" y="3453263"/>
            <a:ext cx="231290" cy="223211"/>
          </a:xfrm>
          <a:prstGeom prst="teardrop">
            <a:avLst>
              <a:gd name="adj" fmla="val 136602"/>
            </a:avLst>
          </a:prstGeom>
          <a:solidFill>
            <a:srgbClr val="808000"/>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000000"/>
              </a:solidFill>
              <a:effectLst/>
              <a:uLnTx/>
              <a:uFillTx/>
              <a:cs typeface="Arial"/>
              <a:sym typeface="Arial"/>
            </a:endParaRPr>
          </a:p>
        </p:txBody>
      </p:sp>
      <p:sp>
        <p:nvSpPr>
          <p:cNvPr id="175" name="object 59">
            <a:extLst>
              <a:ext uri="{FF2B5EF4-FFF2-40B4-BE49-F238E27FC236}">
                <a16:creationId xmlns:a16="http://schemas.microsoft.com/office/drawing/2014/main" id="{35848C10-9B9D-53E8-33A7-F6AD6177F72C}"/>
              </a:ext>
            </a:extLst>
          </p:cNvPr>
          <p:cNvSpPr txBox="1"/>
          <p:nvPr/>
        </p:nvSpPr>
        <p:spPr>
          <a:xfrm>
            <a:off x="828337" y="4135613"/>
            <a:ext cx="4543507" cy="557844"/>
          </a:xfrm>
          <a:prstGeom prst="rect">
            <a:avLst/>
          </a:prstGeom>
          <a:solidFill>
            <a:srgbClr val="F2F2F2"/>
          </a:solidFill>
          <a:ln>
            <a:solidFill>
              <a:srgbClr val="F2F2F2"/>
            </a:solidFill>
          </a:ln>
        </p:spPr>
        <p:txBody>
          <a:bodyPr vert="horz" wrap="square" lIns="0" tIns="64769" rIns="0" bIns="0" rtlCol="0">
            <a:spAutoFit/>
          </a:bodyPr>
          <a:lstStyle/>
          <a:p>
            <a:pPr fontAlgn="auto">
              <a:spcBef>
                <a:spcPts val="509"/>
              </a:spcBef>
              <a:spcAft>
                <a:spcPts val="0"/>
              </a:spcAft>
            </a:pPr>
            <a:r>
              <a:rPr lang="en-CA" sz="1600" b="1" spc="-10" dirty="0">
                <a:solidFill>
                  <a:schemeClr val="tx2">
                    <a:lumMod val="50000"/>
                  </a:schemeClr>
                </a:solidFill>
                <a:latin typeface="Poppins" panose="00000500000000000000" pitchFamily="2" charset="0"/>
              </a:rPr>
              <a:t>The Territories that are served by the following offices:</a:t>
            </a:r>
          </a:p>
        </p:txBody>
      </p:sp>
      <p:sp>
        <p:nvSpPr>
          <p:cNvPr id="197" name="Google Shape;70;p16">
            <a:extLst>
              <a:ext uri="{FF2B5EF4-FFF2-40B4-BE49-F238E27FC236}">
                <a16:creationId xmlns:a16="http://schemas.microsoft.com/office/drawing/2014/main" id="{4673AC59-6E8A-4B65-F2C9-1DF02E58F3D5}"/>
              </a:ext>
            </a:extLst>
          </p:cNvPr>
          <p:cNvSpPr txBox="1"/>
          <p:nvPr/>
        </p:nvSpPr>
        <p:spPr>
          <a:xfrm>
            <a:off x="2130615" y="3074482"/>
            <a:ext cx="2123600" cy="319200"/>
          </a:xfrm>
          <a:prstGeom prst="rect">
            <a:avLst/>
          </a:prstGeom>
          <a:noFill/>
          <a:ln>
            <a:noFill/>
          </a:ln>
        </p:spPr>
        <p:txBody>
          <a:bodyPr spcFirstLastPara="1" wrap="square" lIns="121900" tIns="121900" rIns="121900" bIns="121900" anchor="ctr" anchorCtr="0">
            <a:noAutofit/>
          </a:bodyPr>
          <a:lstStyle>
            <a:defPPr>
              <a:defRPr lang="en-US"/>
            </a:defPPr>
            <a:lvl1pPr defTabSz="1219170">
              <a:buClr>
                <a:srgbClr val="000000"/>
              </a:buClr>
              <a:buSzPts val="1100"/>
              <a:defRPr sz="2400" b="1" kern="0">
                <a:solidFill>
                  <a:schemeClr val="bg1">
                    <a:lumMod val="50000"/>
                  </a:schemeClr>
                </a:solidFill>
                <a:latin typeface="Fira Sans Extra Condensed"/>
                <a:ea typeface="Fira Sans Extra Condensed"/>
                <a:cs typeface="Fira Sans Extra Condensed"/>
              </a:defRPr>
            </a:lvl1pPr>
          </a:lstStyle>
          <a:p>
            <a:r>
              <a:rPr lang="en-GB" dirty="0">
                <a:solidFill>
                  <a:schemeClr val="bg2">
                    <a:lumMod val="50000"/>
                  </a:schemeClr>
                </a:solidFill>
                <a:sym typeface="Fira Sans Extra Condensed"/>
              </a:rPr>
              <a:t>Western:</a:t>
            </a:r>
            <a:endParaRPr dirty="0">
              <a:solidFill>
                <a:schemeClr val="bg2">
                  <a:lumMod val="50000"/>
                </a:schemeClr>
              </a:solidFill>
              <a:sym typeface="Fira Sans Extra Condensed"/>
            </a:endParaRPr>
          </a:p>
        </p:txBody>
      </p:sp>
      <p:sp>
        <p:nvSpPr>
          <p:cNvPr id="259" name="Google Shape;70;p16">
            <a:extLst>
              <a:ext uri="{FF2B5EF4-FFF2-40B4-BE49-F238E27FC236}">
                <a16:creationId xmlns:a16="http://schemas.microsoft.com/office/drawing/2014/main" id="{64161B3D-4B48-530F-142A-EF84F215F4C2}"/>
              </a:ext>
            </a:extLst>
          </p:cNvPr>
          <p:cNvSpPr txBox="1"/>
          <p:nvPr/>
        </p:nvSpPr>
        <p:spPr>
          <a:xfrm>
            <a:off x="725701" y="4770381"/>
            <a:ext cx="2123600" cy="319200"/>
          </a:xfrm>
          <a:prstGeom prst="rect">
            <a:avLst/>
          </a:prstGeom>
          <a:noFill/>
          <a:ln>
            <a:noFill/>
          </a:ln>
        </p:spPr>
        <p:txBody>
          <a:bodyPr spcFirstLastPara="1" wrap="square" lIns="121900" tIns="121900" rIns="121900" bIns="121900" anchor="ctr" anchorCtr="0">
            <a:noAutofit/>
          </a:bodyPr>
          <a:lstStyle>
            <a:defPPr>
              <a:defRPr lang="en-US"/>
            </a:defPPr>
            <a:lvl1pPr defTabSz="1219170">
              <a:buClr>
                <a:srgbClr val="000000"/>
              </a:buClr>
              <a:buSzPts val="1100"/>
              <a:defRPr sz="2400" b="1" kern="0">
                <a:solidFill>
                  <a:schemeClr val="bg1">
                    <a:lumMod val="50000"/>
                  </a:schemeClr>
                </a:solidFill>
                <a:latin typeface="Fira Sans Extra Condensed"/>
                <a:ea typeface="Fira Sans Extra Condensed"/>
                <a:cs typeface="Fira Sans Extra Condensed"/>
              </a:defRPr>
            </a:lvl1pPr>
          </a:lstStyle>
          <a:p>
            <a:r>
              <a:rPr lang="en-GB" dirty="0">
                <a:solidFill>
                  <a:schemeClr val="bg2">
                    <a:lumMod val="50000"/>
                  </a:schemeClr>
                </a:solidFill>
                <a:sym typeface="Fira Sans Extra Condensed"/>
              </a:rPr>
              <a:t>Nunavut:</a:t>
            </a:r>
            <a:endParaRPr dirty="0">
              <a:solidFill>
                <a:schemeClr val="bg2">
                  <a:lumMod val="50000"/>
                </a:schemeClr>
              </a:solidFill>
              <a:sym typeface="Fira Sans Extra Condensed"/>
            </a:endParaRPr>
          </a:p>
        </p:txBody>
      </p:sp>
      <p:sp>
        <p:nvSpPr>
          <p:cNvPr id="262" name="Google Shape;70;p16">
            <a:extLst>
              <a:ext uri="{FF2B5EF4-FFF2-40B4-BE49-F238E27FC236}">
                <a16:creationId xmlns:a16="http://schemas.microsoft.com/office/drawing/2014/main" id="{80424DD2-60E4-DC95-DAEC-88FE6C9B5298}"/>
              </a:ext>
            </a:extLst>
          </p:cNvPr>
          <p:cNvSpPr txBox="1"/>
          <p:nvPr/>
        </p:nvSpPr>
        <p:spPr>
          <a:xfrm>
            <a:off x="2151659" y="4768890"/>
            <a:ext cx="2283780" cy="319200"/>
          </a:xfrm>
          <a:prstGeom prst="rect">
            <a:avLst/>
          </a:prstGeom>
          <a:noFill/>
          <a:ln>
            <a:noFill/>
          </a:ln>
        </p:spPr>
        <p:txBody>
          <a:bodyPr spcFirstLastPara="1" wrap="square" lIns="121900" tIns="121900" rIns="121900" bIns="121900" anchor="ctr" anchorCtr="0">
            <a:noAutofit/>
          </a:bodyPr>
          <a:lstStyle>
            <a:defPPr>
              <a:defRPr lang="en-US"/>
            </a:defPPr>
            <a:lvl1pPr defTabSz="1219170">
              <a:buClr>
                <a:srgbClr val="000000"/>
              </a:buClr>
              <a:buSzPts val="1100"/>
              <a:defRPr sz="2400" b="1" kern="0">
                <a:solidFill>
                  <a:schemeClr val="bg1">
                    <a:lumMod val="50000"/>
                  </a:schemeClr>
                </a:solidFill>
                <a:latin typeface="Fira Sans Extra Condensed"/>
                <a:ea typeface="Fira Sans Extra Condensed"/>
                <a:cs typeface="Fira Sans Extra Condensed"/>
              </a:defRPr>
            </a:lvl1pPr>
          </a:lstStyle>
          <a:p>
            <a:r>
              <a:rPr lang="en-GB" dirty="0">
                <a:solidFill>
                  <a:schemeClr val="bg2">
                    <a:lumMod val="50000"/>
                  </a:schemeClr>
                </a:solidFill>
                <a:sym typeface="Fira Sans Extra Condensed"/>
              </a:rPr>
              <a:t>NW Territories:</a:t>
            </a:r>
            <a:endParaRPr dirty="0">
              <a:solidFill>
                <a:schemeClr val="bg2">
                  <a:lumMod val="50000"/>
                </a:schemeClr>
              </a:solidFill>
              <a:sym typeface="Fira Sans Extra Condensed"/>
            </a:endParaRPr>
          </a:p>
        </p:txBody>
      </p:sp>
      <p:sp>
        <p:nvSpPr>
          <p:cNvPr id="266" name="Google Shape;70;p16">
            <a:extLst>
              <a:ext uri="{FF2B5EF4-FFF2-40B4-BE49-F238E27FC236}">
                <a16:creationId xmlns:a16="http://schemas.microsoft.com/office/drawing/2014/main" id="{5391A1F7-81EC-C1B4-1F52-9E7862AF9C68}"/>
              </a:ext>
            </a:extLst>
          </p:cNvPr>
          <p:cNvSpPr txBox="1"/>
          <p:nvPr/>
        </p:nvSpPr>
        <p:spPr>
          <a:xfrm>
            <a:off x="4114960" y="4773380"/>
            <a:ext cx="2123600" cy="319200"/>
          </a:xfrm>
          <a:prstGeom prst="rect">
            <a:avLst/>
          </a:prstGeom>
          <a:noFill/>
          <a:ln>
            <a:noFill/>
          </a:ln>
        </p:spPr>
        <p:txBody>
          <a:bodyPr spcFirstLastPara="1" wrap="square" lIns="121900" tIns="121900" rIns="121900" bIns="121900" anchor="ctr" anchorCtr="0">
            <a:noAutofit/>
          </a:bodyPr>
          <a:lstStyle>
            <a:defPPr>
              <a:defRPr lang="en-US"/>
            </a:defPPr>
            <a:lvl1pPr defTabSz="1219170">
              <a:buClr>
                <a:srgbClr val="000000"/>
              </a:buClr>
              <a:buSzPts val="1100"/>
              <a:defRPr sz="2400" b="1" kern="0">
                <a:solidFill>
                  <a:schemeClr val="bg1">
                    <a:lumMod val="50000"/>
                  </a:schemeClr>
                </a:solidFill>
                <a:latin typeface="Fira Sans Extra Condensed"/>
                <a:ea typeface="Fira Sans Extra Condensed"/>
                <a:cs typeface="Fira Sans Extra Condensed"/>
              </a:defRPr>
            </a:lvl1pPr>
          </a:lstStyle>
          <a:p>
            <a:r>
              <a:rPr lang="en-GB" dirty="0">
                <a:solidFill>
                  <a:schemeClr val="bg2">
                    <a:lumMod val="50000"/>
                  </a:schemeClr>
                </a:solidFill>
                <a:sym typeface="Fira Sans Extra Condensed"/>
              </a:rPr>
              <a:t>Yukon:</a:t>
            </a:r>
            <a:endParaRPr dirty="0">
              <a:solidFill>
                <a:schemeClr val="bg2">
                  <a:lumMod val="50000"/>
                </a:schemeClr>
              </a:solidFill>
              <a:sym typeface="Fira Sans Extra Condensed"/>
            </a:endParaRPr>
          </a:p>
        </p:txBody>
      </p:sp>
      <p:sp>
        <p:nvSpPr>
          <p:cNvPr id="268" name="Google Shape;2687;p30">
            <a:extLst>
              <a:ext uri="{FF2B5EF4-FFF2-40B4-BE49-F238E27FC236}">
                <a16:creationId xmlns:a16="http://schemas.microsoft.com/office/drawing/2014/main" id="{9A30BDFA-FF39-518E-15D3-B20903E3776C}"/>
              </a:ext>
            </a:extLst>
          </p:cNvPr>
          <p:cNvSpPr/>
          <p:nvPr/>
        </p:nvSpPr>
        <p:spPr>
          <a:xfrm rot="8100000">
            <a:off x="10806743" y="4412279"/>
            <a:ext cx="231290" cy="223211"/>
          </a:xfrm>
          <a:prstGeom prst="teardrop">
            <a:avLst>
              <a:gd name="adj" fmla="val 136602"/>
            </a:avLst>
          </a:prstGeom>
          <a:solidFill>
            <a:srgbClr val="267BB4"/>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000000"/>
              </a:solidFill>
              <a:effectLst/>
              <a:uLnTx/>
              <a:uFillTx/>
              <a:cs typeface="Arial"/>
              <a:sym typeface="Arial"/>
            </a:endParaRPr>
          </a:p>
        </p:txBody>
      </p:sp>
      <p:sp>
        <p:nvSpPr>
          <p:cNvPr id="270" name="Google Shape;2687;p30">
            <a:extLst>
              <a:ext uri="{FF2B5EF4-FFF2-40B4-BE49-F238E27FC236}">
                <a16:creationId xmlns:a16="http://schemas.microsoft.com/office/drawing/2014/main" id="{8EE1A2CA-E711-27F3-63B1-BC48C629EBA6}"/>
              </a:ext>
            </a:extLst>
          </p:cNvPr>
          <p:cNvSpPr/>
          <p:nvPr/>
        </p:nvSpPr>
        <p:spPr>
          <a:xfrm rot="8100000">
            <a:off x="9751180" y="5011027"/>
            <a:ext cx="231290" cy="223211"/>
          </a:xfrm>
          <a:prstGeom prst="teardrop">
            <a:avLst>
              <a:gd name="adj" fmla="val 136602"/>
            </a:avLst>
          </a:prstGeom>
          <a:solidFill>
            <a:schemeClr val="tx2">
              <a:lumMod val="60000"/>
              <a:lumOff val="4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CA" sz="2667" b="0" i="0" u="none" strike="noStrike" kern="0" cap="none" spc="0" normalizeH="0" baseline="0" noProof="0" dirty="0">
              <a:ln>
                <a:noFill/>
              </a:ln>
              <a:solidFill>
                <a:schemeClr val="tx2">
                  <a:lumMod val="50000"/>
                </a:schemeClr>
              </a:solidFill>
              <a:effectLst/>
              <a:uLnTx/>
              <a:uFillTx/>
              <a:cs typeface="Arial"/>
              <a:sym typeface="Arial"/>
            </a:endParaRPr>
          </a:p>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lang="en-CA" sz="2667" kern="0" dirty="0">
              <a:solidFill>
                <a:schemeClr val="tx2">
                  <a:lumMod val="50000"/>
                </a:schemeClr>
              </a:solidFill>
              <a:cs typeface="Arial"/>
              <a:sym typeface="Arial"/>
            </a:endParaRPr>
          </a:p>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CA" sz="2667" b="0" i="0" u="none" strike="noStrike" kern="0" cap="none" spc="0" normalizeH="0" baseline="0" noProof="0" dirty="0">
              <a:ln>
                <a:noFill/>
              </a:ln>
              <a:solidFill>
                <a:schemeClr val="tx2">
                  <a:lumMod val="50000"/>
                </a:schemeClr>
              </a:solidFill>
              <a:effectLst/>
              <a:uLnTx/>
              <a:uFillTx/>
              <a:cs typeface="Arial"/>
              <a:sym typeface="Arial"/>
            </a:endParaRPr>
          </a:p>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lang="en-CA" sz="2667" kern="0" dirty="0">
              <a:solidFill>
                <a:schemeClr val="tx2">
                  <a:lumMod val="50000"/>
                </a:schemeClr>
              </a:solidFill>
              <a:cs typeface="Arial"/>
              <a:sym typeface="Arial"/>
            </a:endParaRPr>
          </a:p>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CA" sz="2667" b="0" i="0" u="none" strike="noStrike" kern="0" cap="none" spc="0" normalizeH="0" baseline="0" noProof="0" dirty="0">
              <a:ln>
                <a:noFill/>
              </a:ln>
              <a:solidFill>
                <a:schemeClr val="tx2">
                  <a:lumMod val="50000"/>
                </a:schemeClr>
              </a:solidFill>
              <a:effectLst/>
              <a:uLnTx/>
              <a:uFillTx/>
              <a:cs typeface="Arial"/>
              <a:sym typeface="Arial"/>
            </a:endParaRPr>
          </a:p>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lang="en-CA" sz="2667" kern="0" dirty="0">
              <a:solidFill>
                <a:schemeClr val="tx2">
                  <a:lumMod val="50000"/>
                </a:schemeClr>
              </a:solidFill>
              <a:cs typeface="Arial"/>
              <a:sym typeface="Arial"/>
            </a:endParaRPr>
          </a:p>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CA" sz="2667" b="0" i="0" u="none" strike="noStrike" kern="0" cap="none" spc="0" normalizeH="0" baseline="0" noProof="0" dirty="0">
              <a:ln>
                <a:noFill/>
              </a:ln>
              <a:solidFill>
                <a:schemeClr val="tx2">
                  <a:lumMod val="50000"/>
                </a:schemeClr>
              </a:solidFill>
              <a:effectLst/>
              <a:uLnTx/>
              <a:uFillTx/>
              <a:cs typeface="Arial"/>
              <a:sym typeface="Arial"/>
            </a:endParaRPr>
          </a:p>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lang="en-CA" sz="2667" kern="0" dirty="0">
              <a:solidFill>
                <a:schemeClr val="tx2">
                  <a:lumMod val="50000"/>
                </a:schemeClr>
              </a:solidFill>
              <a:cs typeface="Arial"/>
              <a:sym typeface="Arial"/>
            </a:endParaRPr>
          </a:p>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dirty="0">
              <a:ln>
                <a:noFill/>
              </a:ln>
              <a:solidFill>
                <a:schemeClr val="tx2">
                  <a:lumMod val="50000"/>
                </a:schemeClr>
              </a:solidFill>
              <a:effectLst/>
              <a:uLnTx/>
              <a:uFillTx/>
              <a:cs typeface="Arial"/>
              <a:sym typeface="Arial"/>
            </a:endParaRPr>
          </a:p>
        </p:txBody>
      </p:sp>
      <p:sp>
        <p:nvSpPr>
          <p:cNvPr id="271" name="Google Shape;69;p16">
            <a:extLst>
              <a:ext uri="{FF2B5EF4-FFF2-40B4-BE49-F238E27FC236}">
                <a16:creationId xmlns:a16="http://schemas.microsoft.com/office/drawing/2014/main" id="{74735844-5027-F878-21B7-AB7F45B3AD09}"/>
              </a:ext>
            </a:extLst>
          </p:cNvPr>
          <p:cNvSpPr txBox="1"/>
          <p:nvPr/>
        </p:nvSpPr>
        <p:spPr>
          <a:xfrm>
            <a:off x="3785084" y="2390365"/>
            <a:ext cx="2123600" cy="597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600" b="1" spc="-10" dirty="0">
                <a:solidFill>
                  <a:srgbClr val="1B567F"/>
                </a:solidFill>
                <a:latin typeface="Poppins" panose="00000500000000000000" pitchFamily="2" charset="0"/>
                <a:sym typeface="Roboto"/>
              </a:rPr>
              <a:t>Sudbury</a:t>
            </a:r>
            <a:endParaRPr sz="1600" b="1" spc="-10" dirty="0">
              <a:solidFill>
                <a:srgbClr val="1B567F"/>
              </a:solidFill>
              <a:latin typeface="Poppins" panose="00000500000000000000" pitchFamily="2" charset="0"/>
              <a:sym typeface="Roboto"/>
            </a:endParaRPr>
          </a:p>
        </p:txBody>
      </p:sp>
      <p:sp>
        <p:nvSpPr>
          <p:cNvPr id="272" name="Google Shape;2687;p30">
            <a:extLst>
              <a:ext uri="{FF2B5EF4-FFF2-40B4-BE49-F238E27FC236}">
                <a16:creationId xmlns:a16="http://schemas.microsoft.com/office/drawing/2014/main" id="{5E1578BC-2822-5229-C6E8-3F7ACF3B1219}"/>
              </a:ext>
            </a:extLst>
          </p:cNvPr>
          <p:cNvSpPr/>
          <p:nvPr/>
        </p:nvSpPr>
        <p:spPr>
          <a:xfrm rot="8100000">
            <a:off x="3603232" y="2524548"/>
            <a:ext cx="231290" cy="223211"/>
          </a:xfrm>
          <a:prstGeom prst="teardrop">
            <a:avLst>
              <a:gd name="adj" fmla="val 136602"/>
            </a:avLst>
          </a:prstGeom>
          <a:solidFill>
            <a:schemeClr val="bg2">
              <a:lumMod val="5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000000"/>
              </a:solidFill>
              <a:effectLst/>
              <a:uLnTx/>
              <a:uFillTx/>
              <a:cs typeface="Arial"/>
              <a:sym typeface="Arial"/>
            </a:endParaRPr>
          </a:p>
        </p:txBody>
      </p:sp>
      <p:sp>
        <p:nvSpPr>
          <p:cNvPr id="273" name="Google Shape;69;p16">
            <a:extLst>
              <a:ext uri="{FF2B5EF4-FFF2-40B4-BE49-F238E27FC236}">
                <a16:creationId xmlns:a16="http://schemas.microsoft.com/office/drawing/2014/main" id="{3D621D7D-E3BF-1D68-6E92-7FDE6F55582C}"/>
              </a:ext>
            </a:extLst>
          </p:cNvPr>
          <p:cNvSpPr txBox="1"/>
          <p:nvPr/>
        </p:nvSpPr>
        <p:spPr>
          <a:xfrm>
            <a:off x="2419668" y="3404122"/>
            <a:ext cx="2979861" cy="597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600" b="1" spc="-10" dirty="0">
                <a:solidFill>
                  <a:srgbClr val="30692C"/>
                </a:solidFill>
                <a:latin typeface="Poppins" panose="00000500000000000000" pitchFamily="2" charset="0"/>
                <a:sym typeface="Roboto"/>
              </a:rPr>
              <a:t>Surrey</a:t>
            </a:r>
          </a:p>
          <a:p>
            <a:pPr defTabSz="1219170">
              <a:buClr>
                <a:srgbClr val="000000"/>
              </a:buClr>
            </a:pPr>
            <a:endParaRPr sz="1600" b="1" spc="-10" dirty="0">
              <a:solidFill>
                <a:schemeClr val="bg1">
                  <a:lumMod val="65000"/>
                </a:schemeClr>
              </a:solidFill>
              <a:latin typeface="Poppins" panose="00000500000000000000" pitchFamily="2" charset="0"/>
              <a:sym typeface="Roboto"/>
            </a:endParaRPr>
          </a:p>
        </p:txBody>
      </p:sp>
      <p:sp>
        <p:nvSpPr>
          <p:cNvPr id="274" name="Google Shape;2687;p30">
            <a:extLst>
              <a:ext uri="{FF2B5EF4-FFF2-40B4-BE49-F238E27FC236}">
                <a16:creationId xmlns:a16="http://schemas.microsoft.com/office/drawing/2014/main" id="{3F823685-4FD6-3B43-8D7A-C40A963B4458}"/>
              </a:ext>
            </a:extLst>
          </p:cNvPr>
          <p:cNvSpPr/>
          <p:nvPr/>
        </p:nvSpPr>
        <p:spPr>
          <a:xfrm rot="8100000">
            <a:off x="2211304" y="3439072"/>
            <a:ext cx="231290" cy="223211"/>
          </a:xfrm>
          <a:prstGeom prst="teardrop">
            <a:avLst>
              <a:gd name="adj" fmla="val 136602"/>
            </a:avLst>
          </a:prstGeom>
          <a:solidFill>
            <a:schemeClr val="accent1">
              <a:lumMod val="5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chemeClr val="tx1">
                  <a:lumMod val="85000"/>
                  <a:lumOff val="15000"/>
                </a:schemeClr>
              </a:solidFill>
              <a:effectLst/>
              <a:uLnTx/>
              <a:uFillTx/>
              <a:cs typeface="Arial"/>
              <a:sym typeface="Arial"/>
            </a:endParaRPr>
          </a:p>
        </p:txBody>
      </p:sp>
      <p:sp>
        <p:nvSpPr>
          <p:cNvPr id="275" name="Google Shape;2687;p30">
            <a:extLst>
              <a:ext uri="{FF2B5EF4-FFF2-40B4-BE49-F238E27FC236}">
                <a16:creationId xmlns:a16="http://schemas.microsoft.com/office/drawing/2014/main" id="{B4D7FC05-A217-3D5B-6E8C-0FF36594E250}"/>
              </a:ext>
            </a:extLst>
          </p:cNvPr>
          <p:cNvSpPr/>
          <p:nvPr/>
        </p:nvSpPr>
        <p:spPr>
          <a:xfrm rot="8100000">
            <a:off x="3597619" y="3453263"/>
            <a:ext cx="231290" cy="223211"/>
          </a:xfrm>
          <a:prstGeom prst="teardrop">
            <a:avLst>
              <a:gd name="adj" fmla="val 136602"/>
            </a:avLst>
          </a:prstGeom>
          <a:solidFill>
            <a:schemeClr val="bg1">
              <a:lumMod val="5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000000"/>
              </a:solidFill>
              <a:effectLst/>
              <a:uLnTx/>
              <a:uFillTx/>
              <a:cs typeface="Arial"/>
              <a:sym typeface="Arial"/>
            </a:endParaRPr>
          </a:p>
        </p:txBody>
      </p:sp>
      <p:sp>
        <p:nvSpPr>
          <p:cNvPr id="276" name="Google Shape;69;p16">
            <a:extLst>
              <a:ext uri="{FF2B5EF4-FFF2-40B4-BE49-F238E27FC236}">
                <a16:creationId xmlns:a16="http://schemas.microsoft.com/office/drawing/2014/main" id="{FF2CB31A-66E0-0EB6-5F67-52D3BD227223}"/>
              </a:ext>
            </a:extLst>
          </p:cNvPr>
          <p:cNvSpPr txBox="1"/>
          <p:nvPr/>
        </p:nvSpPr>
        <p:spPr>
          <a:xfrm>
            <a:off x="3810608" y="3318979"/>
            <a:ext cx="2123600" cy="597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600" b="1" spc="-10" dirty="0">
                <a:solidFill>
                  <a:schemeClr val="bg1">
                    <a:lumMod val="50000"/>
                  </a:schemeClr>
                </a:solidFill>
                <a:latin typeface="Poppins" panose="00000500000000000000" pitchFamily="2" charset="0"/>
                <a:sym typeface="Roboto"/>
              </a:rPr>
              <a:t>Winnipeg</a:t>
            </a:r>
            <a:endParaRPr sz="1600" b="1" spc="-10" dirty="0">
              <a:solidFill>
                <a:schemeClr val="bg1">
                  <a:lumMod val="50000"/>
                </a:schemeClr>
              </a:solidFill>
              <a:latin typeface="Poppins" panose="00000500000000000000" pitchFamily="2" charset="0"/>
              <a:sym typeface="Roboto"/>
            </a:endParaRPr>
          </a:p>
        </p:txBody>
      </p:sp>
      <p:sp>
        <p:nvSpPr>
          <p:cNvPr id="277" name="Google Shape;69;p16">
            <a:extLst>
              <a:ext uri="{FF2B5EF4-FFF2-40B4-BE49-F238E27FC236}">
                <a16:creationId xmlns:a16="http://schemas.microsoft.com/office/drawing/2014/main" id="{96FFCDAC-D15D-76A7-ACA8-4B9EFA1D7C39}"/>
              </a:ext>
            </a:extLst>
          </p:cNvPr>
          <p:cNvSpPr txBox="1"/>
          <p:nvPr/>
        </p:nvSpPr>
        <p:spPr>
          <a:xfrm>
            <a:off x="1023082" y="5026180"/>
            <a:ext cx="2123600" cy="597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600" b="1" spc="-10" dirty="0">
                <a:solidFill>
                  <a:srgbClr val="1B567F"/>
                </a:solidFill>
                <a:latin typeface="Poppins" panose="00000500000000000000" pitchFamily="2" charset="0"/>
                <a:sym typeface="Roboto"/>
              </a:rPr>
              <a:t>Sudbury</a:t>
            </a:r>
            <a:endParaRPr sz="1600" b="1" spc="-10" dirty="0">
              <a:solidFill>
                <a:srgbClr val="1B567F"/>
              </a:solidFill>
              <a:latin typeface="Poppins" panose="00000500000000000000" pitchFamily="2" charset="0"/>
              <a:sym typeface="Roboto"/>
            </a:endParaRPr>
          </a:p>
        </p:txBody>
      </p:sp>
      <p:sp>
        <p:nvSpPr>
          <p:cNvPr id="278" name="Google Shape;2687;p30">
            <a:extLst>
              <a:ext uri="{FF2B5EF4-FFF2-40B4-BE49-F238E27FC236}">
                <a16:creationId xmlns:a16="http://schemas.microsoft.com/office/drawing/2014/main" id="{7957C680-9AFB-8AFE-D0F7-D68F2287383D}"/>
              </a:ext>
            </a:extLst>
          </p:cNvPr>
          <p:cNvSpPr/>
          <p:nvPr/>
        </p:nvSpPr>
        <p:spPr>
          <a:xfrm rot="8100000">
            <a:off x="841230" y="5160363"/>
            <a:ext cx="231290" cy="223211"/>
          </a:xfrm>
          <a:prstGeom prst="teardrop">
            <a:avLst>
              <a:gd name="adj" fmla="val 136602"/>
            </a:avLst>
          </a:prstGeom>
          <a:solidFill>
            <a:schemeClr val="bg2">
              <a:lumMod val="5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000000"/>
              </a:solidFill>
              <a:effectLst/>
              <a:uLnTx/>
              <a:uFillTx/>
              <a:cs typeface="Arial"/>
              <a:sym typeface="Arial"/>
            </a:endParaRPr>
          </a:p>
        </p:txBody>
      </p:sp>
      <p:sp>
        <p:nvSpPr>
          <p:cNvPr id="279" name="Google Shape;2687;p30">
            <a:extLst>
              <a:ext uri="{FF2B5EF4-FFF2-40B4-BE49-F238E27FC236}">
                <a16:creationId xmlns:a16="http://schemas.microsoft.com/office/drawing/2014/main" id="{D09E9208-FA09-C980-C697-6C2BD7BEC2F8}"/>
              </a:ext>
            </a:extLst>
          </p:cNvPr>
          <p:cNvSpPr/>
          <p:nvPr/>
        </p:nvSpPr>
        <p:spPr>
          <a:xfrm rot="8100000">
            <a:off x="2282262" y="5144188"/>
            <a:ext cx="231290" cy="223211"/>
          </a:xfrm>
          <a:prstGeom prst="teardrop">
            <a:avLst>
              <a:gd name="adj" fmla="val 136602"/>
            </a:avLst>
          </a:prstGeom>
          <a:solidFill>
            <a:srgbClr val="7F7F7F"/>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dirty="0">
              <a:ln>
                <a:noFill/>
              </a:ln>
              <a:solidFill>
                <a:srgbClr val="000000"/>
              </a:solidFill>
              <a:effectLst/>
              <a:uLnTx/>
              <a:uFillTx/>
              <a:cs typeface="Arial"/>
              <a:sym typeface="Arial"/>
            </a:endParaRPr>
          </a:p>
        </p:txBody>
      </p:sp>
      <p:sp>
        <p:nvSpPr>
          <p:cNvPr id="280" name="Google Shape;69;p16">
            <a:extLst>
              <a:ext uri="{FF2B5EF4-FFF2-40B4-BE49-F238E27FC236}">
                <a16:creationId xmlns:a16="http://schemas.microsoft.com/office/drawing/2014/main" id="{86021FE5-7F2F-8425-8C8A-F20DF1B58E9A}"/>
              </a:ext>
            </a:extLst>
          </p:cNvPr>
          <p:cNvSpPr txBox="1"/>
          <p:nvPr/>
        </p:nvSpPr>
        <p:spPr>
          <a:xfrm>
            <a:off x="2495251" y="5009904"/>
            <a:ext cx="2123600" cy="597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600" b="1" spc="-10" dirty="0">
                <a:solidFill>
                  <a:srgbClr val="7F7F7F"/>
                </a:solidFill>
                <a:latin typeface="Poppins" panose="00000500000000000000" pitchFamily="2" charset="0"/>
                <a:sym typeface="Roboto"/>
              </a:rPr>
              <a:t>Winnipeg</a:t>
            </a:r>
            <a:endParaRPr sz="1600" b="1" spc="-10" dirty="0">
              <a:solidFill>
                <a:srgbClr val="7F7F7F"/>
              </a:solidFill>
              <a:latin typeface="Poppins" panose="00000500000000000000" pitchFamily="2" charset="0"/>
              <a:sym typeface="Roboto"/>
            </a:endParaRPr>
          </a:p>
        </p:txBody>
      </p:sp>
      <p:sp>
        <p:nvSpPr>
          <p:cNvPr id="281" name="Google Shape;69;p16">
            <a:extLst>
              <a:ext uri="{FF2B5EF4-FFF2-40B4-BE49-F238E27FC236}">
                <a16:creationId xmlns:a16="http://schemas.microsoft.com/office/drawing/2014/main" id="{B906CBB6-51CD-E5E3-B77F-953061552563}"/>
              </a:ext>
            </a:extLst>
          </p:cNvPr>
          <p:cNvSpPr txBox="1"/>
          <p:nvPr/>
        </p:nvSpPr>
        <p:spPr>
          <a:xfrm>
            <a:off x="4418753" y="5129565"/>
            <a:ext cx="2979861" cy="597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600" b="1" spc="-10" dirty="0">
                <a:solidFill>
                  <a:srgbClr val="30692C"/>
                </a:solidFill>
                <a:latin typeface="Poppins" panose="00000500000000000000" pitchFamily="2" charset="0"/>
                <a:sym typeface="Roboto"/>
              </a:rPr>
              <a:t>Surrey</a:t>
            </a:r>
          </a:p>
          <a:p>
            <a:pPr defTabSz="1219170">
              <a:buClr>
                <a:srgbClr val="000000"/>
              </a:buClr>
            </a:pPr>
            <a:endParaRPr sz="1600" b="1" spc="-10" dirty="0">
              <a:solidFill>
                <a:schemeClr val="bg1">
                  <a:lumMod val="65000"/>
                </a:schemeClr>
              </a:solidFill>
              <a:latin typeface="Poppins" panose="00000500000000000000" pitchFamily="2" charset="0"/>
              <a:sym typeface="Roboto"/>
            </a:endParaRPr>
          </a:p>
        </p:txBody>
      </p:sp>
      <p:sp>
        <p:nvSpPr>
          <p:cNvPr id="282" name="Google Shape;2687;p30">
            <a:extLst>
              <a:ext uri="{FF2B5EF4-FFF2-40B4-BE49-F238E27FC236}">
                <a16:creationId xmlns:a16="http://schemas.microsoft.com/office/drawing/2014/main" id="{D4C2FB15-7421-80EE-4614-949FFA185AE7}"/>
              </a:ext>
            </a:extLst>
          </p:cNvPr>
          <p:cNvSpPr/>
          <p:nvPr/>
        </p:nvSpPr>
        <p:spPr>
          <a:xfrm rot="8100000">
            <a:off x="4223158" y="5173873"/>
            <a:ext cx="231290" cy="223211"/>
          </a:xfrm>
          <a:prstGeom prst="teardrop">
            <a:avLst>
              <a:gd name="adj" fmla="val 136602"/>
            </a:avLst>
          </a:prstGeom>
          <a:solidFill>
            <a:schemeClr val="accent1">
              <a:lumMod val="5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chemeClr val="tx2">
                  <a:lumMod val="50000"/>
                </a:schemeClr>
              </a:solidFill>
              <a:effectLst/>
              <a:uLnTx/>
              <a:uFillTx/>
              <a:cs typeface="Arial"/>
              <a:sym typeface="Arial"/>
            </a:endParaRPr>
          </a:p>
        </p:txBody>
      </p:sp>
      <p:sp>
        <p:nvSpPr>
          <p:cNvPr id="283" name="Google Shape;2687;p30">
            <a:extLst>
              <a:ext uri="{FF2B5EF4-FFF2-40B4-BE49-F238E27FC236}">
                <a16:creationId xmlns:a16="http://schemas.microsoft.com/office/drawing/2014/main" id="{EE91027D-0608-6801-626A-D663157C0E58}"/>
              </a:ext>
            </a:extLst>
          </p:cNvPr>
          <p:cNvSpPr/>
          <p:nvPr/>
        </p:nvSpPr>
        <p:spPr>
          <a:xfrm rot="8100000">
            <a:off x="9475618" y="4768299"/>
            <a:ext cx="231290" cy="223211"/>
          </a:xfrm>
          <a:prstGeom prst="teardrop">
            <a:avLst>
              <a:gd name="adj" fmla="val 136602"/>
            </a:avLst>
          </a:prstGeom>
          <a:solidFill>
            <a:schemeClr val="bg2">
              <a:lumMod val="5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000000"/>
              </a:solidFill>
              <a:effectLst/>
              <a:uLnTx/>
              <a:uFillTx/>
              <a:cs typeface="Arial"/>
              <a:sym typeface="Arial"/>
            </a:endParaRPr>
          </a:p>
        </p:txBody>
      </p:sp>
      <p:sp>
        <p:nvSpPr>
          <p:cNvPr id="284" name="Google Shape;2687;p30">
            <a:extLst>
              <a:ext uri="{FF2B5EF4-FFF2-40B4-BE49-F238E27FC236}">
                <a16:creationId xmlns:a16="http://schemas.microsoft.com/office/drawing/2014/main" id="{A23DEA2A-3EAD-9827-93DE-1856374F5B4D}"/>
              </a:ext>
            </a:extLst>
          </p:cNvPr>
          <p:cNvSpPr/>
          <p:nvPr/>
        </p:nvSpPr>
        <p:spPr>
          <a:xfrm rot="8100000">
            <a:off x="10058687" y="4647612"/>
            <a:ext cx="231290" cy="223211"/>
          </a:xfrm>
          <a:prstGeom prst="teardrop">
            <a:avLst>
              <a:gd name="adj" fmla="val 136602"/>
            </a:avLst>
          </a:prstGeom>
          <a:solidFill>
            <a:srgbClr val="808000"/>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000000"/>
              </a:solidFill>
              <a:effectLst/>
              <a:uLnTx/>
              <a:uFillTx/>
              <a:cs typeface="Arial"/>
              <a:sym typeface="Arial"/>
            </a:endParaRPr>
          </a:p>
        </p:txBody>
      </p:sp>
      <p:sp>
        <p:nvSpPr>
          <p:cNvPr id="285" name="Google Shape;2687;p30">
            <a:extLst>
              <a:ext uri="{FF2B5EF4-FFF2-40B4-BE49-F238E27FC236}">
                <a16:creationId xmlns:a16="http://schemas.microsoft.com/office/drawing/2014/main" id="{01C4E46A-937A-EA12-6B9D-2335AB87F79F}"/>
              </a:ext>
            </a:extLst>
          </p:cNvPr>
          <p:cNvSpPr/>
          <p:nvPr/>
        </p:nvSpPr>
        <p:spPr>
          <a:xfrm rot="8100000">
            <a:off x="6488114" y="4375602"/>
            <a:ext cx="231290" cy="223211"/>
          </a:xfrm>
          <a:prstGeom prst="teardrop">
            <a:avLst>
              <a:gd name="adj" fmla="val 136602"/>
            </a:avLst>
          </a:prstGeom>
          <a:solidFill>
            <a:schemeClr val="accent1">
              <a:lumMod val="5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chemeClr val="tx2">
                  <a:lumMod val="50000"/>
                </a:schemeClr>
              </a:solidFill>
              <a:effectLst/>
              <a:uLnTx/>
              <a:uFillTx/>
              <a:cs typeface="Arial"/>
              <a:sym typeface="Arial"/>
            </a:endParaRPr>
          </a:p>
        </p:txBody>
      </p:sp>
      <p:sp>
        <p:nvSpPr>
          <p:cNvPr id="286" name="Google Shape;2687;p30">
            <a:extLst>
              <a:ext uri="{FF2B5EF4-FFF2-40B4-BE49-F238E27FC236}">
                <a16:creationId xmlns:a16="http://schemas.microsoft.com/office/drawing/2014/main" id="{4BBC4B9D-41E7-FC8B-E294-EC7462410B89}"/>
              </a:ext>
            </a:extLst>
          </p:cNvPr>
          <p:cNvSpPr/>
          <p:nvPr/>
        </p:nvSpPr>
        <p:spPr>
          <a:xfrm rot="8100000">
            <a:off x="8258063" y="4565561"/>
            <a:ext cx="231290" cy="223211"/>
          </a:xfrm>
          <a:prstGeom prst="teardrop">
            <a:avLst>
              <a:gd name="adj" fmla="val 136602"/>
            </a:avLst>
          </a:prstGeom>
          <a:solidFill>
            <a:srgbClr val="7F7F7F"/>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chemeClr val="accent5">
                  <a:lumMod val="75000"/>
                </a:schemeClr>
              </a:solidFill>
              <a:effectLst/>
              <a:uLnTx/>
              <a:uFillTx/>
              <a:cs typeface="Arial"/>
              <a:sym typeface="Arial"/>
            </a:endParaRPr>
          </a:p>
        </p:txBody>
      </p:sp>
      <p:sp>
        <p:nvSpPr>
          <p:cNvPr id="4" name="Google Shape;2687;p30">
            <a:extLst>
              <a:ext uri="{FF2B5EF4-FFF2-40B4-BE49-F238E27FC236}">
                <a16:creationId xmlns:a16="http://schemas.microsoft.com/office/drawing/2014/main" id="{A9450498-9DEA-0D78-71CD-C0FE710C0D57}"/>
              </a:ext>
            </a:extLst>
          </p:cNvPr>
          <p:cNvSpPr/>
          <p:nvPr/>
        </p:nvSpPr>
        <p:spPr>
          <a:xfrm rot="8100000">
            <a:off x="9671108" y="5054579"/>
            <a:ext cx="231290" cy="223211"/>
          </a:xfrm>
          <a:prstGeom prst="teardrop">
            <a:avLst>
              <a:gd name="adj" fmla="val 136602"/>
            </a:avLst>
          </a:prstGeom>
          <a:solidFill>
            <a:schemeClr val="tx2">
              <a:lumMod val="50000"/>
            </a:schemeClr>
          </a:solidFill>
          <a:ln>
            <a:noFill/>
          </a:ln>
        </p:spPr>
        <p:txBody>
          <a:bodyPr spcFirstLastPara="1" wrap="square" lIns="0" tIns="121900" rIns="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chemeClr val="tx2">
                  <a:lumMod val="50000"/>
                </a:schemeClr>
              </a:solidFill>
              <a:effectLst/>
              <a:uLnTx/>
              <a:uFillTx/>
              <a:cs typeface="Arial"/>
              <a:sym typeface="Arial"/>
            </a:endParaRPr>
          </a:p>
        </p:txBody>
      </p:sp>
      <p:pic>
        <p:nvPicPr>
          <p:cNvPr id="3" name="Picture 2">
            <a:extLst>
              <a:ext uri="{FF2B5EF4-FFF2-40B4-BE49-F238E27FC236}">
                <a16:creationId xmlns:a16="http://schemas.microsoft.com/office/drawing/2014/main" id="{82857DAE-0C9C-DB21-E8F7-05221962515E}"/>
              </a:ext>
            </a:extLst>
          </p:cNvPr>
          <p:cNvPicPr>
            <a:picLocks noChangeAspect="1"/>
          </p:cNvPicPr>
          <p:nvPr/>
        </p:nvPicPr>
        <p:blipFill>
          <a:blip r:embed="rId3"/>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35880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86344028-ABD8-BE7C-5DFA-678070BC640F}"/>
              </a:ext>
            </a:extLst>
          </p:cNvPr>
          <p:cNvSpPr>
            <a:spLocks noGrp="1"/>
          </p:cNvSpPr>
          <p:nvPr>
            <p:ph type="title"/>
          </p:nvPr>
        </p:nvSpPr>
        <p:spPr>
          <a:xfrm>
            <a:off x="66330" y="596387"/>
            <a:ext cx="4089908" cy="482508"/>
          </a:xfrm>
        </p:spPr>
        <p:txBody>
          <a:bodyPr/>
          <a:lstStyle/>
          <a:p>
            <a:pPr algn="ctr">
              <a:lnSpc>
                <a:spcPts val="1800"/>
              </a:lnSpc>
            </a:pPr>
            <a:r>
              <a:rPr lang="en-CA" sz="3600" spc="-10" dirty="0">
                <a:solidFill>
                  <a:schemeClr val="tx2">
                    <a:lumMod val="50000"/>
                  </a:schemeClr>
                </a:solidFill>
                <a:latin typeface="Poppins" panose="00000500000000000000" pitchFamily="2" charset="0"/>
                <a:ea typeface="+mn-ea"/>
                <a:cs typeface="+mn-cs"/>
              </a:rPr>
              <a:t>PR - Overview</a:t>
            </a:r>
          </a:p>
        </p:txBody>
      </p:sp>
      <p:sp>
        <p:nvSpPr>
          <p:cNvPr id="88" name="Google Shape;2609;p30">
            <a:extLst>
              <a:ext uri="{FF2B5EF4-FFF2-40B4-BE49-F238E27FC236}">
                <a16:creationId xmlns:a16="http://schemas.microsoft.com/office/drawing/2014/main" id="{A8ABE439-FF51-A427-DB24-E02AE68FCC90}"/>
              </a:ext>
            </a:extLst>
          </p:cNvPr>
          <p:cNvSpPr/>
          <p:nvPr/>
        </p:nvSpPr>
        <p:spPr>
          <a:xfrm>
            <a:off x="11364997" y="6927746"/>
            <a:ext cx="3137" cy="2804"/>
          </a:xfrm>
          <a:custGeom>
            <a:avLst/>
            <a:gdLst/>
            <a:ahLst/>
            <a:cxnLst/>
            <a:rect l="l" t="t" r="r" b="b"/>
            <a:pathLst>
              <a:path w="14" h="13" extrusionOk="0">
                <a:moveTo>
                  <a:pt x="1" y="0"/>
                </a:moveTo>
                <a:lnTo>
                  <a:pt x="1" y="13"/>
                </a:lnTo>
                <a:lnTo>
                  <a:pt x="13" y="13"/>
                </a:lnTo>
                <a:lnTo>
                  <a:pt x="1"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 name="Rectangle: Rounded Corners 1">
            <a:extLst>
              <a:ext uri="{FF2B5EF4-FFF2-40B4-BE49-F238E27FC236}">
                <a16:creationId xmlns:a16="http://schemas.microsoft.com/office/drawing/2014/main" id="{B925612A-BFCB-F051-E007-D7D6ED228B7E}"/>
              </a:ext>
            </a:extLst>
          </p:cNvPr>
          <p:cNvSpPr/>
          <p:nvPr/>
        </p:nvSpPr>
        <p:spPr>
          <a:xfrm>
            <a:off x="1033311" y="1266085"/>
            <a:ext cx="9034614" cy="1276350"/>
          </a:xfrm>
          <a:prstGeom prst="roundRect">
            <a:avLst>
              <a:gd name="adj" fmla="val 746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3" name="TextBox 2">
            <a:extLst>
              <a:ext uri="{FF2B5EF4-FFF2-40B4-BE49-F238E27FC236}">
                <a16:creationId xmlns:a16="http://schemas.microsoft.com/office/drawing/2014/main" id="{06A168B8-D850-5490-3C8F-D44CA84115C9}"/>
              </a:ext>
            </a:extLst>
          </p:cNvPr>
          <p:cNvSpPr txBox="1"/>
          <p:nvPr/>
        </p:nvSpPr>
        <p:spPr>
          <a:xfrm>
            <a:off x="3936802" y="1488761"/>
            <a:ext cx="5612856" cy="830997"/>
          </a:xfrm>
          <a:prstGeom prst="rect">
            <a:avLst/>
          </a:prstGeom>
          <a:noFill/>
        </p:spPr>
        <p:txBody>
          <a:bodyPr wrap="square" rtlCol="0">
            <a:spAutoFit/>
          </a:bodyPr>
          <a:lstStyle/>
          <a:p>
            <a:pPr defTabSz="914217" fontAlgn="auto">
              <a:spcBef>
                <a:spcPts val="0"/>
              </a:spcBef>
              <a:spcAft>
                <a:spcPts val="0"/>
              </a:spcAft>
            </a:pPr>
            <a:r>
              <a:rPr lang="en-CA" sz="1600" b="1" spc="-10" dirty="0">
                <a:solidFill>
                  <a:schemeClr val="tx2">
                    <a:lumMod val="50000"/>
                  </a:schemeClr>
                </a:solidFill>
                <a:latin typeface="Poppins" panose="00000500000000000000" pitchFamily="2" charset="0"/>
              </a:rPr>
              <a:t>Only cases that require </a:t>
            </a:r>
            <a:r>
              <a:rPr lang="en-CA" sz="1600" b="1" spc="-10" dirty="0">
                <a:solidFill>
                  <a:schemeClr val="bg2">
                    <a:lumMod val="75000"/>
                  </a:schemeClr>
                </a:solidFill>
                <a:latin typeface="Poppins" panose="00000500000000000000" pitchFamily="2" charset="0"/>
              </a:rPr>
              <a:t>specific intervention </a:t>
            </a:r>
            <a:r>
              <a:rPr lang="en-CA" sz="1600" b="1" spc="-10" dirty="0">
                <a:solidFill>
                  <a:schemeClr val="tx2">
                    <a:lumMod val="50000"/>
                  </a:schemeClr>
                </a:solidFill>
                <a:latin typeface="Poppins" panose="00000500000000000000" pitchFamily="2" charset="0"/>
              </a:rPr>
              <a:t>can go through Problem Resolution and one of </a:t>
            </a:r>
            <a:r>
              <a:rPr lang="en-CA" sz="1600" b="1" spc="-10" dirty="0">
                <a:solidFill>
                  <a:schemeClr val="bg2">
                    <a:lumMod val="75000"/>
                  </a:schemeClr>
                </a:solidFill>
                <a:latin typeface="Poppins" panose="00000500000000000000" pitchFamily="2" charset="0"/>
              </a:rPr>
              <a:t>the following criteria </a:t>
            </a:r>
            <a:r>
              <a:rPr lang="en-CA" sz="1600" b="1" spc="-10" dirty="0">
                <a:solidFill>
                  <a:schemeClr val="tx2">
                    <a:lumMod val="50000"/>
                  </a:schemeClr>
                </a:solidFill>
                <a:latin typeface="Poppins" panose="00000500000000000000" pitchFamily="2" charset="0"/>
              </a:rPr>
              <a:t>must be met:</a:t>
            </a:r>
          </a:p>
        </p:txBody>
      </p:sp>
      <p:grpSp>
        <p:nvGrpSpPr>
          <p:cNvPr id="4" name="Group 3">
            <a:extLst>
              <a:ext uri="{FF2B5EF4-FFF2-40B4-BE49-F238E27FC236}">
                <a16:creationId xmlns:a16="http://schemas.microsoft.com/office/drawing/2014/main" id="{17E78CDF-6B0F-A10A-2FF2-DB51F7022A43}"/>
              </a:ext>
            </a:extLst>
          </p:cNvPr>
          <p:cNvGrpSpPr/>
          <p:nvPr/>
        </p:nvGrpSpPr>
        <p:grpSpPr>
          <a:xfrm>
            <a:off x="1640605" y="1370860"/>
            <a:ext cx="2281389" cy="1171575"/>
            <a:chOff x="1691610" y="3573162"/>
            <a:chExt cx="5114025" cy="2669618"/>
          </a:xfrm>
        </p:grpSpPr>
        <p:sp>
          <p:nvSpPr>
            <p:cNvPr id="5" name="Freeform 518">
              <a:extLst>
                <a:ext uri="{FF2B5EF4-FFF2-40B4-BE49-F238E27FC236}">
                  <a16:creationId xmlns:a16="http://schemas.microsoft.com/office/drawing/2014/main" id="{A547F222-0003-7080-5D42-4AF4AE518777}"/>
                </a:ext>
              </a:extLst>
            </p:cNvPr>
            <p:cNvSpPr>
              <a:spLocks noChangeArrowheads="1"/>
            </p:cNvSpPr>
            <p:nvPr/>
          </p:nvSpPr>
          <p:spPr bwMode="auto">
            <a:xfrm>
              <a:off x="1691610" y="5457277"/>
              <a:ext cx="5114025" cy="785503"/>
            </a:xfrm>
            <a:custGeom>
              <a:avLst/>
              <a:gdLst>
                <a:gd name="T0" fmla="*/ 4105 w 4106"/>
                <a:gd name="T1" fmla="*/ 314 h 630"/>
                <a:gd name="T2" fmla="*/ 4105 w 4106"/>
                <a:gd name="T3" fmla="*/ 314 h 630"/>
                <a:gd name="T4" fmla="*/ 2053 w 4106"/>
                <a:gd name="T5" fmla="*/ 629 h 630"/>
                <a:gd name="T6" fmla="*/ 2053 w 4106"/>
                <a:gd name="T7" fmla="*/ 629 h 630"/>
                <a:gd name="T8" fmla="*/ 0 w 4106"/>
                <a:gd name="T9" fmla="*/ 314 h 630"/>
                <a:gd name="T10" fmla="*/ 0 w 4106"/>
                <a:gd name="T11" fmla="*/ 314 h 630"/>
                <a:gd name="T12" fmla="*/ 2053 w 4106"/>
                <a:gd name="T13" fmla="*/ 0 h 630"/>
                <a:gd name="T14" fmla="*/ 2053 w 4106"/>
                <a:gd name="T15" fmla="*/ 0 h 630"/>
                <a:gd name="T16" fmla="*/ 4105 w 4106"/>
                <a:gd name="T17" fmla="*/ 314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630">
                  <a:moveTo>
                    <a:pt x="4105" y="314"/>
                  </a:moveTo>
                  <a:lnTo>
                    <a:pt x="4105" y="314"/>
                  </a:lnTo>
                  <a:cubicBezTo>
                    <a:pt x="4105" y="488"/>
                    <a:pt x="3186" y="629"/>
                    <a:pt x="2053" y="629"/>
                  </a:cubicBezTo>
                  <a:lnTo>
                    <a:pt x="2053" y="629"/>
                  </a:lnTo>
                  <a:cubicBezTo>
                    <a:pt x="919" y="629"/>
                    <a:pt x="0" y="488"/>
                    <a:pt x="0" y="314"/>
                  </a:cubicBezTo>
                  <a:lnTo>
                    <a:pt x="0" y="314"/>
                  </a:lnTo>
                  <a:cubicBezTo>
                    <a:pt x="0" y="141"/>
                    <a:pt x="919" y="0"/>
                    <a:pt x="2053" y="0"/>
                  </a:cubicBezTo>
                  <a:lnTo>
                    <a:pt x="2053" y="0"/>
                  </a:lnTo>
                  <a:cubicBezTo>
                    <a:pt x="3186" y="0"/>
                    <a:pt x="4105" y="141"/>
                    <a:pt x="4105" y="314"/>
                  </a:cubicBezTo>
                </a:path>
              </a:pathLst>
            </a:custGeom>
            <a:solidFill>
              <a:srgbClr val="C3C8CE">
                <a:alpha val="20000"/>
              </a:srgb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6" name="Freeform 519">
              <a:extLst>
                <a:ext uri="{FF2B5EF4-FFF2-40B4-BE49-F238E27FC236}">
                  <a16:creationId xmlns:a16="http://schemas.microsoft.com/office/drawing/2014/main" id="{519E2743-B5DA-6463-7EEA-F016DB8AB458}"/>
                </a:ext>
              </a:extLst>
            </p:cNvPr>
            <p:cNvSpPr>
              <a:spLocks noChangeArrowheads="1"/>
            </p:cNvSpPr>
            <p:nvPr/>
          </p:nvSpPr>
          <p:spPr bwMode="auto">
            <a:xfrm>
              <a:off x="2317819" y="3573162"/>
              <a:ext cx="2746523" cy="2471871"/>
            </a:xfrm>
            <a:custGeom>
              <a:avLst/>
              <a:gdLst>
                <a:gd name="T0" fmla="*/ 1102 w 2205"/>
                <a:gd name="T1" fmla="*/ 0 h 1983"/>
                <a:gd name="T2" fmla="*/ 0 w 2205"/>
                <a:gd name="T3" fmla="*/ 306 h 1983"/>
                <a:gd name="T4" fmla="*/ 0 w 2205"/>
                <a:gd name="T5" fmla="*/ 1675 h 1983"/>
                <a:gd name="T6" fmla="*/ 1102 w 2205"/>
                <a:gd name="T7" fmla="*/ 1982 h 1983"/>
                <a:gd name="T8" fmla="*/ 2204 w 2205"/>
                <a:gd name="T9" fmla="*/ 1675 h 1983"/>
                <a:gd name="T10" fmla="*/ 2204 w 2205"/>
                <a:gd name="T11" fmla="*/ 306 h 1983"/>
                <a:gd name="T12" fmla="*/ 1102 w 2205"/>
                <a:gd name="T13" fmla="*/ 0 h 1983"/>
              </a:gdLst>
              <a:ahLst/>
              <a:cxnLst>
                <a:cxn ang="0">
                  <a:pos x="T0" y="T1"/>
                </a:cxn>
                <a:cxn ang="0">
                  <a:pos x="T2" y="T3"/>
                </a:cxn>
                <a:cxn ang="0">
                  <a:pos x="T4" y="T5"/>
                </a:cxn>
                <a:cxn ang="0">
                  <a:pos x="T6" y="T7"/>
                </a:cxn>
                <a:cxn ang="0">
                  <a:pos x="T8" y="T9"/>
                </a:cxn>
                <a:cxn ang="0">
                  <a:pos x="T10" y="T11"/>
                </a:cxn>
                <a:cxn ang="0">
                  <a:pos x="T12" y="T13"/>
                </a:cxn>
              </a:cxnLst>
              <a:rect l="0" t="0" r="r" b="b"/>
              <a:pathLst>
                <a:path w="2205" h="1983">
                  <a:moveTo>
                    <a:pt x="1102" y="0"/>
                  </a:moveTo>
                  <a:lnTo>
                    <a:pt x="0" y="306"/>
                  </a:lnTo>
                  <a:lnTo>
                    <a:pt x="0" y="1675"/>
                  </a:lnTo>
                  <a:lnTo>
                    <a:pt x="1102" y="1982"/>
                  </a:lnTo>
                  <a:lnTo>
                    <a:pt x="2204" y="1675"/>
                  </a:lnTo>
                  <a:lnTo>
                    <a:pt x="2204" y="306"/>
                  </a:lnTo>
                  <a:lnTo>
                    <a:pt x="110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7" name="Freeform 520">
              <a:extLst>
                <a:ext uri="{FF2B5EF4-FFF2-40B4-BE49-F238E27FC236}">
                  <a16:creationId xmlns:a16="http://schemas.microsoft.com/office/drawing/2014/main" id="{DD32BBB8-2E12-FA5C-BCA7-D6CF6A1DD755}"/>
                </a:ext>
              </a:extLst>
            </p:cNvPr>
            <p:cNvSpPr>
              <a:spLocks noChangeArrowheads="1"/>
            </p:cNvSpPr>
            <p:nvPr/>
          </p:nvSpPr>
          <p:spPr bwMode="auto">
            <a:xfrm>
              <a:off x="3691081" y="3952182"/>
              <a:ext cx="1373262" cy="2087358"/>
            </a:xfrm>
            <a:custGeom>
              <a:avLst/>
              <a:gdLst>
                <a:gd name="T0" fmla="*/ 0 w 1103"/>
                <a:gd name="T1" fmla="*/ 307 h 1677"/>
                <a:gd name="T2" fmla="*/ 0 w 1103"/>
                <a:gd name="T3" fmla="*/ 1063 h 1677"/>
                <a:gd name="T4" fmla="*/ 0 w 1103"/>
                <a:gd name="T5" fmla="*/ 1676 h 1677"/>
                <a:gd name="T6" fmla="*/ 1102 w 1103"/>
                <a:gd name="T7" fmla="*/ 1369 h 1677"/>
                <a:gd name="T8" fmla="*/ 1102 w 1103"/>
                <a:gd name="T9" fmla="*/ 0 h 1677"/>
                <a:gd name="T10" fmla="*/ 0 w 1103"/>
                <a:gd name="T11" fmla="*/ 307 h 1677"/>
              </a:gdLst>
              <a:ahLst/>
              <a:cxnLst>
                <a:cxn ang="0">
                  <a:pos x="T0" y="T1"/>
                </a:cxn>
                <a:cxn ang="0">
                  <a:pos x="T2" y="T3"/>
                </a:cxn>
                <a:cxn ang="0">
                  <a:pos x="T4" y="T5"/>
                </a:cxn>
                <a:cxn ang="0">
                  <a:pos x="T6" y="T7"/>
                </a:cxn>
                <a:cxn ang="0">
                  <a:pos x="T8" y="T9"/>
                </a:cxn>
                <a:cxn ang="0">
                  <a:pos x="T10" y="T11"/>
                </a:cxn>
              </a:cxnLst>
              <a:rect l="0" t="0" r="r" b="b"/>
              <a:pathLst>
                <a:path w="1103" h="1677">
                  <a:moveTo>
                    <a:pt x="0" y="307"/>
                  </a:moveTo>
                  <a:lnTo>
                    <a:pt x="0" y="1063"/>
                  </a:lnTo>
                  <a:lnTo>
                    <a:pt x="0" y="1676"/>
                  </a:lnTo>
                  <a:lnTo>
                    <a:pt x="1102" y="1369"/>
                  </a:lnTo>
                  <a:lnTo>
                    <a:pt x="1102" y="0"/>
                  </a:lnTo>
                  <a:lnTo>
                    <a:pt x="0" y="307"/>
                  </a:lnTo>
                </a:path>
              </a:pathLst>
            </a:custGeom>
            <a:solidFill>
              <a:schemeClr val="bg2">
                <a:lumMod val="50000"/>
                <a:alpha val="85000"/>
              </a:scheme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8" name="Freeform 521">
              <a:extLst>
                <a:ext uri="{FF2B5EF4-FFF2-40B4-BE49-F238E27FC236}">
                  <a16:creationId xmlns:a16="http://schemas.microsoft.com/office/drawing/2014/main" id="{C493D41A-A77A-8CD8-60C7-65A301674B1A}"/>
                </a:ext>
              </a:extLst>
            </p:cNvPr>
            <p:cNvSpPr>
              <a:spLocks noChangeArrowheads="1"/>
            </p:cNvSpPr>
            <p:nvPr/>
          </p:nvSpPr>
          <p:spPr bwMode="auto">
            <a:xfrm>
              <a:off x="2317819" y="3573162"/>
              <a:ext cx="2746523" cy="763535"/>
            </a:xfrm>
            <a:custGeom>
              <a:avLst/>
              <a:gdLst>
                <a:gd name="T0" fmla="*/ 1102 w 2205"/>
                <a:gd name="T1" fmla="*/ 0 h 614"/>
                <a:gd name="T2" fmla="*/ 0 w 2205"/>
                <a:gd name="T3" fmla="*/ 306 h 614"/>
                <a:gd name="T4" fmla="*/ 1102 w 2205"/>
                <a:gd name="T5" fmla="*/ 613 h 614"/>
                <a:gd name="T6" fmla="*/ 2204 w 2205"/>
                <a:gd name="T7" fmla="*/ 306 h 614"/>
                <a:gd name="T8" fmla="*/ 1102 w 2205"/>
                <a:gd name="T9" fmla="*/ 0 h 614"/>
              </a:gdLst>
              <a:ahLst/>
              <a:cxnLst>
                <a:cxn ang="0">
                  <a:pos x="T0" y="T1"/>
                </a:cxn>
                <a:cxn ang="0">
                  <a:pos x="T2" y="T3"/>
                </a:cxn>
                <a:cxn ang="0">
                  <a:pos x="T4" y="T5"/>
                </a:cxn>
                <a:cxn ang="0">
                  <a:pos x="T6" y="T7"/>
                </a:cxn>
                <a:cxn ang="0">
                  <a:pos x="T8" y="T9"/>
                </a:cxn>
              </a:cxnLst>
              <a:rect l="0" t="0" r="r" b="b"/>
              <a:pathLst>
                <a:path w="2205" h="614">
                  <a:moveTo>
                    <a:pt x="1102" y="0"/>
                  </a:moveTo>
                  <a:lnTo>
                    <a:pt x="0" y="306"/>
                  </a:lnTo>
                  <a:lnTo>
                    <a:pt x="1102" y="613"/>
                  </a:lnTo>
                  <a:lnTo>
                    <a:pt x="2204" y="306"/>
                  </a:lnTo>
                  <a:lnTo>
                    <a:pt x="1102" y="0"/>
                  </a:lnTo>
                </a:path>
              </a:pathLst>
            </a:custGeom>
            <a:solidFill>
              <a:schemeClr val="bg2">
                <a:lumMod val="50000"/>
              </a:scheme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9" name="Freeform 522">
              <a:extLst>
                <a:ext uri="{FF2B5EF4-FFF2-40B4-BE49-F238E27FC236}">
                  <a16:creationId xmlns:a16="http://schemas.microsoft.com/office/drawing/2014/main" id="{8B3CB70A-01AC-1E89-138E-AC4838AD1822}"/>
                </a:ext>
              </a:extLst>
            </p:cNvPr>
            <p:cNvSpPr>
              <a:spLocks noChangeArrowheads="1"/>
            </p:cNvSpPr>
            <p:nvPr/>
          </p:nvSpPr>
          <p:spPr bwMode="auto">
            <a:xfrm>
              <a:off x="2317820" y="3952182"/>
              <a:ext cx="1373262" cy="2087358"/>
            </a:xfrm>
            <a:custGeom>
              <a:avLst/>
              <a:gdLst>
                <a:gd name="T0" fmla="*/ 0 w 1103"/>
                <a:gd name="T1" fmla="*/ 0 h 1677"/>
                <a:gd name="T2" fmla="*/ 0 w 1103"/>
                <a:gd name="T3" fmla="*/ 1369 h 1677"/>
                <a:gd name="T4" fmla="*/ 1102 w 1103"/>
                <a:gd name="T5" fmla="*/ 1676 h 1677"/>
                <a:gd name="T6" fmla="*/ 1102 w 1103"/>
                <a:gd name="T7" fmla="*/ 1063 h 1677"/>
                <a:gd name="T8" fmla="*/ 1102 w 1103"/>
                <a:gd name="T9" fmla="*/ 307 h 1677"/>
                <a:gd name="T10" fmla="*/ 0 w 1103"/>
                <a:gd name="T11" fmla="*/ 0 h 1677"/>
              </a:gdLst>
              <a:ahLst/>
              <a:cxnLst>
                <a:cxn ang="0">
                  <a:pos x="T0" y="T1"/>
                </a:cxn>
                <a:cxn ang="0">
                  <a:pos x="T2" y="T3"/>
                </a:cxn>
                <a:cxn ang="0">
                  <a:pos x="T4" y="T5"/>
                </a:cxn>
                <a:cxn ang="0">
                  <a:pos x="T6" y="T7"/>
                </a:cxn>
                <a:cxn ang="0">
                  <a:pos x="T8" y="T9"/>
                </a:cxn>
                <a:cxn ang="0">
                  <a:pos x="T10" y="T11"/>
                </a:cxn>
              </a:cxnLst>
              <a:rect l="0" t="0" r="r" b="b"/>
              <a:pathLst>
                <a:path w="1103" h="1677">
                  <a:moveTo>
                    <a:pt x="0" y="0"/>
                  </a:moveTo>
                  <a:lnTo>
                    <a:pt x="0" y="1369"/>
                  </a:lnTo>
                  <a:lnTo>
                    <a:pt x="1102" y="1676"/>
                  </a:lnTo>
                  <a:lnTo>
                    <a:pt x="1102" y="1063"/>
                  </a:lnTo>
                  <a:lnTo>
                    <a:pt x="1102" y="307"/>
                  </a:lnTo>
                  <a:lnTo>
                    <a:pt x="0" y="0"/>
                  </a:lnTo>
                </a:path>
              </a:pathLst>
            </a:custGeom>
            <a:solidFill>
              <a:schemeClr val="bg2">
                <a:lumMod val="50000"/>
                <a:alpha val="65000"/>
              </a:scheme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grpSp>
          <p:nvGrpSpPr>
            <p:cNvPr id="10" name="Group 9">
              <a:extLst>
                <a:ext uri="{FF2B5EF4-FFF2-40B4-BE49-F238E27FC236}">
                  <a16:creationId xmlns:a16="http://schemas.microsoft.com/office/drawing/2014/main" id="{DD13FD53-BD87-8909-E197-1F3B278EA38C}"/>
                </a:ext>
              </a:extLst>
            </p:cNvPr>
            <p:cNvGrpSpPr/>
            <p:nvPr/>
          </p:nvGrpSpPr>
          <p:grpSpPr>
            <a:xfrm>
              <a:off x="4520528" y="4254296"/>
              <a:ext cx="1186501" cy="1801721"/>
              <a:chOff x="4520528" y="4254296"/>
              <a:chExt cx="1186501" cy="1801721"/>
            </a:xfrm>
          </p:grpSpPr>
          <p:sp>
            <p:nvSpPr>
              <p:cNvPr id="11" name="Freeform 524">
                <a:extLst>
                  <a:ext uri="{FF2B5EF4-FFF2-40B4-BE49-F238E27FC236}">
                    <a16:creationId xmlns:a16="http://schemas.microsoft.com/office/drawing/2014/main" id="{70C98C3E-EA40-F22B-FF86-254633F09046}"/>
                  </a:ext>
                </a:extLst>
              </p:cNvPr>
              <p:cNvSpPr>
                <a:spLocks noChangeArrowheads="1"/>
              </p:cNvSpPr>
              <p:nvPr/>
            </p:nvSpPr>
            <p:spPr bwMode="auto">
              <a:xfrm>
                <a:off x="5190682" y="4303736"/>
                <a:ext cx="208735" cy="263667"/>
              </a:xfrm>
              <a:custGeom>
                <a:avLst/>
                <a:gdLst>
                  <a:gd name="T0" fmla="*/ 0 w 166"/>
                  <a:gd name="T1" fmla="*/ 61 h 212"/>
                  <a:gd name="T2" fmla="*/ 0 w 166"/>
                  <a:gd name="T3" fmla="*/ 61 h 212"/>
                  <a:gd name="T4" fmla="*/ 0 w 166"/>
                  <a:gd name="T5" fmla="*/ 140 h 212"/>
                  <a:gd name="T6" fmla="*/ 0 w 166"/>
                  <a:gd name="T7" fmla="*/ 140 h 212"/>
                  <a:gd name="T8" fmla="*/ 12 w 166"/>
                  <a:gd name="T9" fmla="*/ 193 h 212"/>
                  <a:gd name="T10" fmla="*/ 165 w 166"/>
                  <a:gd name="T11" fmla="*/ 211 h 212"/>
                  <a:gd name="T12" fmla="*/ 165 w 166"/>
                  <a:gd name="T13" fmla="*/ 211 h 212"/>
                  <a:gd name="T14" fmla="*/ 145 w 166"/>
                  <a:gd name="T15" fmla="*/ 86 h 212"/>
                  <a:gd name="T16" fmla="*/ 145 w 166"/>
                  <a:gd name="T17" fmla="*/ 86 h 212"/>
                  <a:gd name="T18" fmla="*/ 0 w 166"/>
                  <a:gd name="T19" fmla="*/ 6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12">
                    <a:moveTo>
                      <a:pt x="0" y="61"/>
                    </a:moveTo>
                    <a:lnTo>
                      <a:pt x="0" y="61"/>
                    </a:lnTo>
                    <a:cubicBezTo>
                      <a:pt x="0" y="61"/>
                      <a:pt x="20" y="127"/>
                      <a:pt x="0" y="140"/>
                    </a:cubicBezTo>
                    <a:lnTo>
                      <a:pt x="0" y="140"/>
                    </a:lnTo>
                    <a:cubicBezTo>
                      <a:pt x="0" y="140"/>
                      <a:pt x="37" y="162"/>
                      <a:pt x="12" y="193"/>
                    </a:cubicBezTo>
                    <a:lnTo>
                      <a:pt x="165" y="211"/>
                    </a:lnTo>
                    <a:lnTo>
                      <a:pt x="165" y="211"/>
                    </a:lnTo>
                    <a:cubicBezTo>
                      <a:pt x="165" y="211"/>
                      <a:pt x="165" y="110"/>
                      <a:pt x="145" y="86"/>
                    </a:cubicBezTo>
                    <a:lnTo>
                      <a:pt x="145" y="86"/>
                    </a:lnTo>
                    <a:cubicBezTo>
                      <a:pt x="125" y="61"/>
                      <a:pt x="44" y="0"/>
                      <a:pt x="0" y="61"/>
                    </a:cubicBezTo>
                  </a:path>
                </a:pathLst>
              </a:custGeom>
              <a:solidFill>
                <a:srgbClr val="F4C6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12" name="Freeform 525">
                <a:extLst>
                  <a:ext uri="{FF2B5EF4-FFF2-40B4-BE49-F238E27FC236}">
                    <a16:creationId xmlns:a16="http://schemas.microsoft.com/office/drawing/2014/main" id="{4929A00D-B88F-57A1-F367-3D20526D0568}"/>
                  </a:ext>
                </a:extLst>
              </p:cNvPr>
              <p:cNvSpPr>
                <a:spLocks noChangeArrowheads="1"/>
              </p:cNvSpPr>
              <p:nvPr/>
            </p:nvSpPr>
            <p:spPr bwMode="auto">
              <a:xfrm>
                <a:off x="5146738" y="4265285"/>
                <a:ext cx="258175" cy="252680"/>
              </a:xfrm>
              <a:custGeom>
                <a:avLst/>
                <a:gdLst>
                  <a:gd name="T0" fmla="*/ 197 w 209"/>
                  <a:gd name="T1" fmla="*/ 200 h 201"/>
                  <a:gd name="T2" fmla="*/ 197 w 209"/>
                  <a:gd name="T3" fmla="*/ 200 h 201"/>
                  <a:gd name="T4" fmla="*/ 168 w 209"/>
                  <a:gd name="T5" fmla="*/ 54 h 201"/>
                  <a:gd name="T6" fmla="*/ 168 w 209"/>
                  <a:gd name="T7" fmla="*/ 54 h 201"/>
                  <a:gd name="T8" fmla="*/ 2 w 209"/>
                  <a:gd name="T9" fmla="*/ 72 h 201"/>
                  <a:gd name="T10" fmla="*/ 2 w 209"/>
                  <a:gd name="T11" fmla="*/ 72 h 201"/>
                  <a:gd name="T12" fmla="*/ 100 w 209"/>
                  <a:gd name="T13" fmla="*/ 99 h 201"/>
                  <a:gd name="T14" fmla="*/ 100 w 209"/>
                  <a:gd name="T15" fmla="*/ 99 h 201"/>
                  <a:gd name="T16" fmla="*/ 117 w 209"/>
                  <a:gd name="T17" fmla="*/ 150 h 201"/>
                  <a:gd name="T18" fmla="*/ 117 w 209"/>
                  <a:gd name="T19" fmla="*/ 150 h 201"/>
                  <a:gd name="T20" fmla="*/ 149 w 209"/>
                  <a:gd name="T21" fmla="*/ 140 h 201"/>
                  <a:gd name="T22" fmla="*/ 149 w 209"/>
                  <a:gd name="T23" fmla="*/ 140 h 201"/>
                  <a:gd name="T24" fmla="*/ 197 w 209"/>
                  <a:gd name="T25" fmla="*/ 2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01">
                    <a:moveTo>
                      <a:pt x="197" y="200"/>
                    </a:moveTo>
                    <a:lnTo>
                      <a:pt x="197" y="200"/>
                    </a:lnTo>
                    <a:cubicBezTo>
                      <a:pt x="197" y="200"/>
                      <a:pt x="208" y="64"/>
                      <a:pt x="168" y="54"/>
                    </a:cubicBezTo>
                    <a:lnTo>
                      <a:pt x="168" y="54"/>
                    </a:lnTo>
                    <a:cubicBezTo>
                      <a:pt x="129" y="45"/>
                      <a:pt x="0" y="0"/>
                      <a:pt x="2" y="72"/>
                    </a:cubicBezTo>
                    <a:lnTo>
                      <a:pt x="2" y="72"/>
                    </a:lnTo>
                    <a:cubicBezTo>
                      <a:pt x="4" y="143"/>
                      <a:pt x="68" y="74"/>
                      <a:pt x="100" y="99"/>
                    </a:cubicBezTo>
                    <a:lnTo>
                      <a:pt x="100" y="99"/>
                    </a:lnTo>
                    <a:cubicBezTo>
                      <a:pt x="132" y="123"/>
                      <a:pt x="117" y="150"/>
                      <a:pt x="117" y="150"/>
                    </a:cubicBezTo>
                    <a:lnTo>
                      <a:pt x="117" y="150"/>
                    </a:lnTo>
                    <a:cubicBezTo>
                      <a:pt x="117" y="150"/>
                      <a:pt x="149" y="116"/>
                      <a:pt x="149" y="140"/>
                    </a:cubicBezTo>
                    <a:lnTo>
                      <a:pt x="149" y="140"/>
                    </a:lnTo>
                    <a:cubicBezTo>
                      <a:pt x="149" y="165"/>
                      <a:pt x="197" y="200"/>
                      <a:pt x="197" y="200"/>
                    </a:cubicBezTo>
                  </a:path>
                </a:pathLst>
              </a:custGeom>
              <a:solidFill>
                <a:srgbClr val="EAAC5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14" name="Freeform 527">
                <a:extLst>
                  <a:ext uri="{FF2B5EF4-FFF2-40B4-BE49-F238E27FC236}">
                    <a16:creationId xmlns:a16="http://schemas.microsoft.com/office/drawing/2014/main" id="{7FFED5B1-2B47-6107-D2B4-CF007C9CE516}"/>
                  </a:ext>
                </a:extLst>
              </p:cNvPr>
              <p:cNvSpPr>
                <a:spLocks noChangeArrowheads="1"/>
              </p:cNvSpPr>
              <p:nvPr/>
            </p:nvSpPr>
            <p:spPr bwMode="auto">
              <a:xfrm>
                <a:off x="4839127" y="5067270"/>
                <a:ext cx="867902" cy="988747"/>
              </a:xfrm>
              <a:custGeom>
                <a:avLst/>
                <a:gdLst>
                  <a:gd name="T0" fmla="*/ 475 w 695"/>
                  <a:gd name="T1" fmla="*/ 463 h 795"/>
                  <a:gd name="T2" fmla="*/ 475 w 695"/>
                  <a:gd name="T3" fmla="*/ 463 h 795"/>
                  <a:gd name="T4" fmla="*/ 508 w 695"/>
                  <a:gd name="T5" fmla="*/ 83 h 795"/>
                  <a:gd name="T6" fmla="*/ 332 w 695"/>
                  <a:gd name="T7" fmla="*/ 83 h 795"/>
                  <a:gd name="T8" fmla="*/ 212 w 695"/>
                  <a:gd name="T9" fmla="*/ 0 h 795"/>
                  <a:gd name="T10" fmla="*/ 212 w 695"/>
                  <a:gd name="T11" fmla="*/ 0 h 795"/>
                  <a:gd name="T12" fmla="*/ 106 w 695"/>
                  <a:gd name="T13" fmla="*/ 170 h 795"/>
                  <a:gd name="T14" fmla="*/ 4 w 695"/>
                  <a:gd name="T15" fmla="*/ 462 h 795"/>
                  <a:gd name="T16" fmla="*/ 77 w 695"/>
                  <a:gd name="T17" fmla="*/ 719 h 795"/>
                  <a:gd name="T18" fmla="*/ 1 w 695"/>
                  <a:gd name="T19" fmla="*/ 751 h 795"/>
                  <a:gd name="T20" fmla="*/ 0 w 695"/>
                  <a:gd name="T21" fmla="*/ 794 h 795"/>
                  <a:gd name="T22" fmla="*/ 119 w 695"/>
                  <a:gd name="T23" fmla="*/ 758 h 795"/>
                  <a:gd name="T24" fmla="*/ 167 w 695"/>
                  <a:gd name="T25" fmla="*/ 758 h 795"/>
                  <a:gd name="T26" fmla="*/ 129 w 695"/>
                  <a:gd name="T27" fmla="*/ 700 h 795"/>
                  <a:gd name="T28" fmla="*/ 102 w 695"/>
                  <a:gd name="T29" fmla="*/ 463 h 795"/>
                  <a:gd name="T30" fmla="*/ 102 w 695"/>
                  <a:gd name="T31" fmla="*/ 463 h 795"/>
                  <a:gd name="T32" fmla="*/ 313 w 695"/>
                  <a:gd name="T33" fmla="*/ 213 h 795"/>
                  <a:gd name="T34" fmla="*/ 313 w 695"/>
                  <a:gd name="T35" fmla="*/ 218 h 795"/>
                  <a:gd name="T36" fmla="*/ 393 w 695"/>
                  <a:gd name="T37" fmla="*/ 516 h 795"/>
                  <a:gd name="T38" fmla="*/ 598 w 695"/>
                  <a:gd name="T39" fmla="*/ 688 h 795"/>
                  <a:gd name="T40" fmla="*/ 552 w 695"/>
                  <a:gd name="T41" fmla="*/ 758 h 795"/>
                  <a:gd name="T42" fmla="*/ 576 w 695"/>
                  <a:gd name="T43" fmla="*/ 793 h 795"/>
                  <a:gd name="T44" fmla="*/ 654 w 695"/>
                  <a:gd name="T45" fmla="*/ 696 h 795"/>
                  <a:gd name="T46" fmla="*/ 694 w 695"/>
                  <a:gd name="T47" fmla="*/ 671 h 795"/>
                  <a:gd name="T48" fmla="*/ 630 w 695"/>
                  <a:gd name="T49" fmla="*/ 643 h 795"/>
                  <a:gd name="T50" fmla="*/ 475 w 695"/>
                  <a:gd name="T51" fmla="*/ 4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5" h="795">
                    <a:moveTo>
                      <a:pt x="475" y="463"/>
                    </a:moveTo>
                    <a:lnTo>
                      <a:pt x="475" y="463"/>
                    </a:lnTo>
                    <a:cubicBezTo>
                      <a:pt x="475" y="463"/>
                      <a:pt x="511" y="296"/>
                      <a:pt x="508" y="83"/>
                    </a:cubicBezTo>
                    <a:lnTo>
                      <a:pt x="332" y="83"/>
                    </a:lnTo>
                    <a:lnTo>
                      <a:pt x="212" y="0"/>
                    </a:lnTo>
                    <a:lnTo>
                      <a:pt x="212" y="0"/>
                    </a:lnTo>
                    <a:cubicBezTo>
                      <a:pt x="162" y="72"/>
                      <a:pt x="106" y="170"/>
                      <a:pt x="106" y="170"/>
                    </a:cubicBezTo>
                    <a:lnTo>
                      <a:pt x="4" y="462"/>
                    </a:lnTo>
                    <a:lnTo>
                      <a:pt x="77" y="719"/>
                    </a:lnTo>
                    <a:lnTo>
                      <a:pt x="1" y="751"/>
                    </a:lnTo>
                    <a:lnTo>
                      <a:pt x="0" y="794"/>
                    </a:lnTo>
                    <a:lnTo>
                      <a:pt x="119" y="758"/>
                    </a:lnTo>
                    <a:lnTo>
                      <a:pt x="167" y="758"/>
                    </a:lnTo>
                    <a:lnTo>
                      <a:pt x="129" y="700"/>
                    </a:lnTo>
                    <a:lnTo>
                      <a:pt x="102" y="463"/>
                    </a:lnTo>
                    <a:lnTo>
                      <a:pt x="102" y="463"/>
                    </a:lnTo>
                    <a:cubicBezTo>
                      <a:pt x="102" y="463"/>
                      <a:pt x="205" y="365"/>
                      <a:pt x="313" y="213"/>
                    </a:cubicBezTo>
                    <a:lnTo>
                      <a:pt x="313" y="218"/>
                    </a:lnTo>
                    <a:lnTo>
                      <a:pt x="393" y="516"/>
                    </a:lnTo>
                    <a:lnTo>
                      <a:pt x="598" y="688"/>
                    </a:lnTo>
                    <a:lnTo>
                      <a:pt x="552" y="758"/>
                    </a:lnTo>
                    <a:lnTo>
                      <a:pt x="576" y="793"/>
                    </a:lnTo>
                    <a:lnTo>
                      <a:pt x="654" y="696"/>
                    </a:lnTo>
                    <a:lnTo>
                      <a:pt x="694" y="671"/>
                    </a:lnTo>
                    <a:lnTo>
                      <a:pt x="630" y="643"/>
                    </a:lnTo>
                    <a:lnTo>
                      <a:pt x="475" y="463"/>
                    </a:lnTo>
                  </a:path>
                </a:pathLst>
              </a:custGeom>
              <a:solidFill>
                <a:srgbClr val="1211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15" name="Freeform 528">
                <a:extLst>
                  <a:ext uri="{FF2B5EF4-FFF2-40B4-BE49-F238E27FC236}">
                    <a16:creationId xmlns:a16="http://schemas.microsoft.com/office/drawing/2014/main" id="{466C7EF4-A078-C1B2-3517-F67B98AB1791}"/>
                  </a:ext>
                </a:extLst>
              </p:cNvPr>
              <p:cNvSpPr>
                <a:spLocks noChangeArrowheads="1"/>
              </p:cNvSpPr>
              <p:nvPr/>
            </p:nvSpPr>
            <p:spPr bwMode="auto">
              <a:xfrm>
                <a:off x="5201667" y="4506981"/>
                <a:ext cx="263667" cy="82397"/>
              </a:xfrm>
              <a:custGeom>
                <a:avLst/>
                <a:gdLst>
                  <a:gd name="T0" fmla="*/ 199 w 210"/>
                  <a:gd name="T1" fmla="*/ 57 h 65"/>
                  <a:gd name="T2" fmla="*/ 199 w 210"/>
                  <a:gd name="T3" fmla="*/ 57 h 65"/>
                  <a:gd name="T4" fmla="*/ 170 w 210"/>
                  <a:gd name="T5" fmla="*/ 9 h 65"/>
                  <a:gd name="T6" fmla="*/ 0 w 210"/>
                  <a:gd name="T7" fmla="*/ 29 h 65"/>
                  <a:gd name="T8" fmla="*/ 0 w 210"/>
                  <a:gd name="T9" fmla="*/ 29 h 65"/>
                  <a:gd name="T10" fmla="*/ 199 w 210"/>
                  <a:gd name="T11" fmla="*/ 57 h 65"/>
                </a:gdLst>
                <a:ahLst/>
                <a:cxnLst>
                  <a:cxn ang="0">
                    <a:pos x="T0" y="T1"/>
                  </a:cxn>
                  <a:cxn ang="0">
                    <a:pos x="T2" y="T3"/>
                  </a:cxn>
                  <a:cxn ang="0">
                    <a:pos x="T4" y="T5"/>
                  </a:cxn>
                  <a:cxn ang="0">
                    <a:pos x="T6" y="T7"/>
                  </a:cxn>
                  <a:cxn ang="0">
                    <a:pos x="T8" y="T9"/>
                  </a:cxn>
                  <a:cxn ang="0">
                    <a:pos x="T10" y="T11"/>
                  </a:cxn>
                </a:cxnLst>
                <a:rect l="0" t="0" r="r" b="b"/>
                <a:pathLst>
                  <a:path w="210" h="65">
                    <a:moveTo>
                      <a:pt x="199" y="57"/>
                    </a:moveTo>
                    <a:lnTo>
                      <a:pt x="199" y="57"/>
                    </a:lnTo>
                    <a:cubicBezTo>
                      <a:pt x="209" y="0"/>
                      <a:pt x="170" y="9"/>
                      <a:pt x="170" y="9"/>
                    </a:cubicBezTo>
                    <a:lnTo>
                      <a:pt x="0" y="29"/>
                    </a:lnTo>
                    <a:lnTo>
                      <a:pt x="0" y="29"/>
                    </a:lnTo>
                    <a:cubicBezTo>
                      <a:pt x="38" y="64"/>
                      <a:pt x="199" y="57"/>
                      <a:pt x="199" y="57"/>
                    </a:cubicBezTo>
                  </a:path>
                </a:pathLst>
              </a:custGeom>
              <a:solidFill>
                <a:srgbClr val="1211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16" name="Freeform 531">
                <a:extLst>
                  <a:ext uri="{FF2B5EF4-FFF2-40B4-BE49-F238E27FC236}">
                    <a16:creationId xmlns:a16="http://schemas.microsoft.com/office/drawing/2014/main" id="{5D354C3C-D9FB-654B-20EC-C99302E9D31F}"/>
                  </a:ext>
                </a:extLst>
              </p:cNvPr>
              <p:cNvSpPr>
                <a:spLocks noChangeArrowheads="1"/>
              </p:cNvSpPr>
              <p:nvPr/>
            </p:nvSpPr>
            <p:spPr bwMode="auto">
              <a:xfrm>
                <a:off x="4602926" y="4539937"/>
                <a:ext cx="961281" cy="631703"/>
              </a:xfrm>
              <a:custGeom>
                <a:avLst/>
                <a:gdLst>
                  <a:gd name="T0" fmla="*/ 688 w 773"/>
                  <a:gd name="T1" fmla="*/ 28 h 507"/>
                  <a:gd name="T2" fmla="*/ 688 w 773"/>
                  <a:gd name="T3" fmla="*/ 28 h 507"/>
                  <a:gd name="T4" fmla="*/ 681 w 773"/>
                  <a:gd name="T5" fmla="*/ 28 h 507"/>
                  <a:gd name="T6" fmla="*/ 681 w 773"/>
                  <a:gd name="T7" fmla="*/ 28 h 507"/>
                  <a:gd name="T8" fmla="*/ 482 w 773"/>
                  <a:gd name="T9" fmla="*/ 0 h 507"/>
                  <a:gd name="T10" fmla="*/ 482 w 773"/>
                  <a:gd name="T11" fmla="*/ 0 h 507"/>
                  <a:gd name="T12" fmla="*/ 435 w 773"/>
                  <a:gd name="T13" fmla="*/ 23 h 507"/>
                  <a:gd name="T14" fmla="*/ 435 w 773"/>
                  <a:gd name="T15" fmla="*/ 23 h 507"/>
                  <a:gd name="T16" fmla="*/ 435 w 773"/>
                  <a:gd name="T17" fmla="*/ 24 h 507"/>
                  <a:gd name="T18" fmla="*/ 427 w 773"/>
                  <a:gd name="T19" fmla="*/ 28 h 507"/>
                  <a:gd name="T20" fmla="*/ 427 w 773"/>
                  <a:gd name="T21" fmla="*/ 28 h 507"/>
                  <a:gd name="T22" fmla="*/ 427 w 773"/>
                  <a:gd name="T23" fmla="*/ 28 h 507"/>
                  <a:gd name="T24" fmla="*/ 427 w 773"/>
                  <a:gd name="T25" fmla="*/ 28 h 507"/>
                  <a:gd name="T26" fmla="*/ 361 w 773"/>
                  <a:gd name="T27" fmla="*/ 70 h 507"/>
                  <a:gd name="T28" fmla="*/ 361 w 773"/>
                  <a:gd name="T29" fmla="*/ 70 h 507"/>
                  <a:gd name="T30" fmla="*/ 302 w 773"/>
                  <a:gd name="T31" fmla="*/ 114 h 507"/>
                  <a:gd name="T32" fmla="*/ 302 w 773"/>
                  <a:gd name="T33" fmla="*/ 114 h 507"/>
                  <a:gd name="T34" fmla="*/ 219 w 773"/>
                  <a:gd name="T35" fmla="*/ 197 h 507"/>
                  <a:gd name="T36" fmla="*/ 219 w 773"/>
                  <a:gd name="T37" fmla="*/ 197 h 507"/>
                  <a:gd name="T38" fmla="*/ 29 w 773"/>
                  <a:gd name="T39" fmla="*/ 27 h 507"/>
                  <a:gd name="T40" fmla="*/ 29 w 773"/>
                  <a:gd name="T41" fmla="*/ 27 h 507"/>
                  <a:gd name="T42" fmla="*/ 27 w 773"/>
                  <a:gd name="T43" fmla="*/ 29 h 507"/>
                  <a:gd name="T44" fmla="*/ 15 w 773"/>
                  <a:gd name="T45" fmla="*/ 37 h 507"/>
                  <a:gd name="T46" fmla="*/ 1 w 773"/>
                  <a:gd name="T47" fmla="*/ 47 h 507"/>
                  <a:gd name="T48" fmla="*/ 0 w 773"/>
                  <a:gd name="T49" fmla="*/ 47 h 507"/>
                  <a:gd name="T50" fmla="*/ 0 w 773"/>
                  <a:gd name="T51" fmla="*/ 47 h 507"/>
                  <a:gd name="T52" fmla="*/ 1 w 773"/>
                  <a:gd name="T53" fmla="*/ 47 h 507"/>
                  <a:gd name="T54" fmla="*/ 1 w 773"/>
                  <a:gd name="T55" fmla="*/ 47 h 507"/>
                  <a:gd name="T56" fmla="*/ 250 w 773"/>
                  <a:gd name="T57" fmla="*/ 253 h 507"/>
                  <a:gd name="T58" fmla="*/ 250 w 773"/>
                  <a:gd name="T59" fmla="*/ 253 h 507"/>
                  <a:gd name="T60" fmla="*/ 268 w 773"/>
                  <a:gd name="T61" fmla="*/ 245 h 507"/>
                  <a:gd name="T62" fmla="*/ 268 w 773"/>
                  <a:gd name="T63" fmla="*/ 245 h 507"/>
                  <a:gd name="T64" fmla="*/ 382 w 773"/>
                  <a:gd name="T65" fmla="*/ 198 h 507"/>
                  <a:gd name="T66" fmla="*/ 402 w 773"/>
                  <a:gd name="T67" fmla="*/ 317 h 507"/>
                  <a:gd name="T68" fmla="*/ 359 w 773"/>
                  <a:gd name="T69" fmla="*/ 392 h 507"/>
                  <a:gd name="T70" fmla="*/ 404 w 773"/>
                  <a:gd name="T71" fmla="*/ 423 h 507"/>
                  <a:gd name="T72" fmla="*/ 524 w 773"/>
                  <a:gd name="T73" fmla="*/ 506 h 507"/>
                  <a:gd name="T74" fmla="*/ 700 w 773"/>
                  <a:gd name="T75" fmla="*/ 506 h 507"/>
                  <a:gd name="T76" fmla="*/ 728 w 773"/>
                  <a:gd name="T77" fmla="*/ 506 h 507"/>
                  <a:gd name="T78" fmla="*/ 662 w 773"/>
                  <a:gd name="T79" fmla="*/ 335 h 507"/>
                  <a:gd name="T80" fmla="*/ 681 w 773"/>
                  <a:gd name="T81" fmla="*/ 160 h 507"/>
                  <a:gd name="T82" fmla="*/ 681 w 773"/>
                  <a:gd name="T83" fmla="*/ 160 h 507"/>
                  <a:gd name="T84" fmla="*/ 688 w 773"/>
                  <a:gd name="T85" fmla="*/ 2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507">
                    <a:moveTo>
                      <a:pt x="688" y="28"/>
                    </a:moveTo>
                    <a:lnTo>
                      <a:pt x="688" y="28"/>
                    </a:lnTo>
                    <a:cubicBezTo>
                      <a:pt x="686" y="28"/>
                      <a:pt x="683" y="28"/>
                      <a:pt x="681" y="28"/>
                    </a:cubicBezTo>
                    <a:lnTo>
                      <a:pt x="681" y="28"/>
                    </a:lnTo>
                    <a:cubicBezTo>
                      <a:pt x="681" y="28"/>
                      <a:pt x="520" y="35"/>
                      <a:pt x="482" y="0"/>
                    </a:cubicBezTo>
                    <a:lnTo>
                      <a:pt x="482" y="0"/>
                    </a:lnTo>
                    <a:cubicBezTo>
                      <a:pt x="482" y="0"/>
                      <a:pt x="467" y="5"/>
                      <a:pt x="435" y="23"/>
                    </a:cubicBezTo>
                    <a:lnTo>
                      <a:pt x="435" y="23"/>
                    </a:lnTo>
                    <a:cubicBezTo>
                      <a:pt x="435" y="24"/>
                      <a:pt x="435" y="24"/>
                      <a:pt x="435" y="24"/>
                    </a:cubicBezTo>
                    <a:lnTo>
                      <a:pt x="427" y="28"/>
                    </a:lnTo>
                    <a:lnTo>
                      <a:pt x="427" y="28"/>
                    </a:lnTo>
                    <a:lnTo>
                      <a:pt x="427" y="28"/>
                    </a:lnTo>
                    <a:lnTo>
                      <a:pt x="427" y="28"/>
                    </a:lnTo>
                    <a:cubicBezTo>
                      <a:pt x="410" y="37"/>
                      <a:pt x="388" y="52"/>
                      <a:pt x="361" y="70"/>
                    </a:cubicBezTo>
                    <a:lnTo>
                      <a:pt x="361" y="70"/>
                    </a:lnTo>
                    <a:cubicBezTo>
                      <a:pt x="344" y="82"/>
                      <a:pt x="324" y="97"/>
                      <a:pt x="302" y="114"/>
                    </a:cubicBezTo>
                    <a:lnTo>
                      <a:pt x="302" y="114"/>
                    </a:lnTo>
                    <a:cubicBezTo>
                      <a:pt x="264" y="143"/>
                      <a:pt x="235" y="173"/>
                      <a:pt x="219" y="197"/>
                    </a:cubicBezTo>
                    <a:lnTo>
                      <a:pt x="219" y="197"/>
                    </a:lnTo>
                    <a:cubicBezTo>
                      <a:pt x="219" y="197"/>
                      <a:pt x="91" y="65"/>
                      <a:pt x="29" y="27"/>
                    </a:cubicBezTo>
                    <a:lnTo>
                      <a:pt x="29" y="27"/>
                    </a:lnTo>
                    <a:cubicBezTo>
                      <a:pt x="29" y="28"/>
                      <a:pt x="28" y="29"/>
                      <a:pt x="27" y="29"/>
                    </a:cubicBezTo>
                    <a:lnTo>
                      <a:pt x="15" y="37"/>
                    </a:lnTo>
                    <a:lnTo>
                      <a:pt x="1" y="47"/>
                    </a:lnTo>
                    <a:lnTo>
                      <a:pt x="0" y="47"/>
                    </a:lnTo>
                    <a:lnTo>
                      <a:pt x="0" y="47"/>
                    </a:lnTo>
                    <a:lnTo>
                      <a:pt x="1" y="47"/>
                    </a:lnTo>
                    <a:lnTo>
                      <a:pt x="1" y="47"/>
                    </a:lnTo>
                    <a:cubicBezTo>
                      <a:pt x="22" y="121"/>
                      <a:pt x="138" y="299"/>
                      <a:pt x="250" y="253"/>
                    </a:cubicBezTo>
                    <a:lnTo>
                      <a:pt x="250" y="253"/>
                    </a:lnTo>
                    <a:cubicBezTo>
                      <a:pt x="256" y="250"/>
                      <a:pt x="263" y="247"/>
                      <a:pt x="268" y="245"/>
                    </a:cubicBezTo>
                    <a:lnTo>
                      <a:pt x="268" y="245"/>
                    </a:lnTo>
                    <a:cubicBezTo>
                      <a:pt x="296" y="238"/>
                      <a:pt x="333" y="222"/>
                      <a:pt x="382" y="198"/>
                    </a:cubicBezTo>
                    <a:lnTo>
                      <a:pt x="402" y="317"/>
                    </a:lnTo>
                    <a:lnTo>
                      <a:pt x="359" y="392"/>
                    </a:lnTo>
                    <a:lnTo>
                      <a:pt x="404" y="423"/>
                    </a:lnTo>
                    <a:lnTo>
                      <a:pt x="524" y="506"/>
                    </a:lnTo>
                    <a:lnTo>
                      <a:pt x="700" y="506"/>
                    </a:lnTo>
                    <a:lnTo>
                      <a:pt x="728" y="506"/>
                    </a:lnTo>
                    <a:lnTo>
                      <a:pt x="662" y="335"/>
                    </a:lnTo>
                    <a:lnTo>
                      <a:pt x="681" y="160"/>
                    </a:lnTo>
                    <a:lnTo>
                      <a:pt x="681" y="160"/>
                    </a:lnTo>
                    <a:cubicBezTo>
                      <a:pt x="765" y="160"/>
                      <a:pt x="772" y="35"/>
                      <a:pt x="688" y="28"/>
                    </a:cubicBezTo>
                  </a:path>
                </a:pathLst>
              </a:custGeom>
              <a:solidFill>
                <a:srgbClr val="C3C8CE"/>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17" name="Freeform 532">
                <a:extLst>
                  <a:ext uri="{FF2B5EF4-FFF2-40B4-BE49-F238E27FC236}">
                    <a16:creationId xmlns:a16="http://schemas.microsoft.com/office/drawing/2014/main" id="{207C2530-A7F5-1DBE-593A-0796315A8516}"/>
                  </a:ext>
                </a:extLst>
              </p:cNvPr>
              <p:cNvSpPr>
                <a:spLocks noChangeArrowheads="1"/>
              </p:cNvSpPr>
              <p:nvPr/>
            </p:nvSpPr>
            <p:spPr bwMode="auto">
              <a:xfrm>
                <a:off x="4575458" y="4550924"/>
                <a:ext cx="71412" cy="54930"/>
              </a:xfrm>
              <a:custGeom>
                <a:avLst/>
                <a:gdLst>
                  <a:gd name="T0" fmla="*/ 52 w 57"/>
                  <a:gd name="T1" fmla="*/ 5 h 46"/>
                  <a:gd name="T2" fmla="*/ 51 w 57"/>
                  <a:gd name="T3" fmla="*/ 5 h 46"/>
                  <a:gd name="T4" fmla="*/ 51 w 57"/>
                  <a:gd name="T5" fmla="*/ 5 h 46"/>
                  <a:gd name="T6" fmla="*/ 42 w 57"/>
                  <a:gd name="T7" fmla="*/ 0 h 46"/>
                  <a:gd name="T8" fmla="*/ 42 w 57"/>
                  <a:gd name="T9" fmla="*/ 0 h 46"/>
                  <a:gd name="T10" fmla="*/ 35 w 57"/>
                  <a:gd name="T11" fmla="*/ 2 h 46"/>
                  <a:gd name="T12" fmla="*/ 7 w 57"/>
                  <a:gd name="T13" fmla="*/ 20 h 46"/>
                  <a:gd name="T14" fmla="*/ 7 w 57"/>
                  <a:gd name="T15" fmla="*/ 20 h 46"/>
                  <a:gd name="T16" fmla="*/ 7 w 57"/>
                  <a:gd name="T17" fmla="*/ 20 h 46"/>
                  <a:gd name="T18" fmla="*/ 7 w 57"/>
                  <a:gd name="T19" fmla="*/ 20 h 46"/>
                  <a:gd name="T20" fmla="*/ 5 w 57"/>
                  <a:gd name="T21" fmla="*/ 39 h 46"/>
                  <a:gd name="T22" fmla="*/ 5 w 57"/>
                  <a:gd name="T23" fmla="*/ 39 h 46"/>
                  <a:gd name="T24" fmla="*/ 21 w 57"/>
                  <a:gd name="T25" fmla="*/ 41 h 46"/>
                  <a:gd name="T26" fmla="*/ 22 w 57"/>
                  <a:gd name="T27" fmla="*/ 41 h 46"/>
                  <a:gd name="T28" fmla="*/ 23 w 57"/>
                  <a:gd name="T29" fmla="*/ 41 h 46"/>
                  <a:gd name="T30" fmla="*/ 37 w 57"/>
                  <a:gd name="T31" fmla="*/ 31 h 46"/>
                  <a:gd name="T32" fmla="*/ 49 w 57"/>
                  <a:gd name="T33" fmla="*/ 23 h 46"/>
                  <a:gd name="T34" fmla="*/ 49 w 57"/>
                  <a:gd name="T35" fmla="*/ 23 h 46"/>
                  <a:gd name="T36" fmla="*/ 51 w 57"/>
                  <a:gd name="T37" fmla="*/ 21 h 46"/>
                  <a:gd name="T38" fmla="*/ 51 w 57"/>
                  <a:gd name="T39" fmla="*/ 21 h 46"/>
                  <a:gd name="T40" fmla="*/ 52 w 57"/>
                  <a:gd name="T41"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6">
                    <a:moveTo>
                      <a:pt x="52" y="5"/>
                    </a:moveTo>
                    <a:lnTo>
                      <a:pt x="51" y="5"/>
                    </a:lnTo>
                    <a:lnTo>
                      <a:pt x="51" y="5"/>
                    </a:lnTo>
                    <a:cubicBezTo>
                      <a:pt x="49" y="2"/>
                      <a:pt x="45" y="0"/>
                      <a:pt x="42" y="0"/>
                    </a:cubicBezTo>
                    <a:lnTo>
                      <a:pt x="42" y="0"/>
                    </a:lnTo>
                    <a:cubicBezTo>
                      <a:pt x="39" y="0"/>
                      <a:pt x="37" y="0"/>
                      <a:pt x="35" y="2"/>
                    </a:cubicBezTo>
                    <a:lnTo>
                      <a:pt x="7" y="20"/>
                    </a:lnTo>
                    <a:lnTo>
                      <a:pt x="7" y="20"/>
                    </a:lnTo>
                    <a:lnTo>
                      <a:pt x="7" y="20"/>
                    </a:lnTo>
                    <a:lnTo>
                      <a:pt x="7" y="20"/>
                    </a:lnTo>
                    <a:cubicBezTo>
                      <a:pt x="1" y="25"/>
                      <a:pt x="0" y="33"/>
                      <a:pt x="5" y="39"/>
                    </a:cubicBezTo>
                    <a:lnTo>
                      <a:pt x="5" y="39"/>
                    </a:lnTo>
                    <a:cubicBezTo>
                      <a:pt x="9" y="44"/>
                      <a:pt x="16" y="45"/>
                      <a:pt x="21" y="41"/>
                    </a:cubicBezTo>
                    <a:lnTo>
                      <a:pt x="22" y="41"/>
                    </a:lnTo>
                    <a:lnTo>
                      <a:pt x="23" y="41"/>
                    </a:lnTo>
                    <a:lnTo>
                      <a:pt x="37" y="31"/>
                    </a:lnTo>
                    <a:lnTo>
                      <a:pt x="49" y="23"/>
                    </a:lnTo>
                    <a:lnTo>
                      <a:pt x="49" y="23"/>
                    </a:lnTo>
                    <a:cubicBezTo>
                      <a:pt x="50" y="23"/>
                      <a:pt x="51" y="22"/>
                      <a:pt x="51" y="21"/>
                    </a:cubicBezTo>
                    <a:lnTo>
                      <a:pt x="51" y="21"/>
                    </a:lnTo>
                    <a:cubicBezTo>
                      <a:pt x="55" y="16"/>
                      <a:pt x="56" y="10"/>
                      <a:pt x="52" y="5"/>
                    </a:cubicBezTo>
                  </a:path>
                </a:pathLst>
              </a:custGeom>
              <a:solidFill>
                <a:srgbClr val="1211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18" name="Freeform 534">
                <a:extLst>
                  <a:ext uri="{FF2B5EF4-FFF2-40B4-BE49-F238E27FC236}">
                    <a16:creationId xmlns:a16="http://schemas.microsoft.com/office/drawing/2014/main" id="{DE05D6B7-0AEB-3795-BC32-234BA20B1EF7}"/>
                  </a:ext>
                </a:extLst>
              </p:cNvPr>
              <p:cNvSpPr>
                <a:spLocks noChangeArrowheads="1"/>
              </p:cNvSpPr>
              <p:nvPr/>
            </p:nvSpPr>
            <p:spPr bwMode="auto">
              <a:xfrm>
                <a:off x="4987441" y="4435569"/>
                <a:ext cx="159297" cy="197750"/>
              </a:xfrm>
              <a:custGeom>
                <a:avLst/>
                <a:gdLst>
                  <a:gd name="T0" fmla="*/ 119 w 128"/>
                  <a:gd name="T1" fmla="*/ 115 h 158"/>
                  <a:gd name="T2" fmla="*/ 119 w 128"/>
                  <a:gd name="T3" fmla="*/ 115 h 158"/>
                  <a:gd name="T4" fmla="*/ 119 w 128"/>
                  <a:gd name="T5" fmla="*/ 115 h 158"/>
                  <a:gd name="T6" fmla="*/ 127 w 128"/>
                  <a:gd name="T7" fmla="*/ 110 h 158"/>
                  <a:gd name="T8" fmla="*/ 127 w 128"/>
                  <a:gd name="T9" fmla="*/ 110 h 158"/>
                  <a:gd name="T10" fmla="*/ 29 w 128"/>
                  <a:gd name="T11" fmla="*/ 0 h 158"/>
                  <a:gd name="T12" fmla="*/ 12 w 128"/>
                  <a:gd name="T13" fmla="*/ 11 h 158"/>
                  <a:gd name="T14" fmla="*/ 3 w 128"/>
                  <a:gd name="T15" fmla="*/ 17 h 158"/>
                  <a:gd name="T16" fmla="*/ 2 w 128"/>
                  <a:gd name="T17" fmla="*/ 18 h 158"/>
                  <a:gd name="T18" fmla="*/ 2 w 128"/>
                  <a:gd name="T19" fmla="*/ 18 h 158"/>
                  <a:gd name="T20" fmla="*/ 0 w 128"/>
                  <a:gd name="T21" fmla="*/ 19 h 158"/>
                  <a:gd name="T22" fmla="*/ 0 w 128"/>
                  <a:gd name="T23" fmla="*/ 19 h 158"/>
                  <a:gd name="T24" fmla="*/ 53 w 128"/>
                  <a:gd name="T25" fmla="*/ 157 h 158"/>
                  <a:gd name="T26" fmla="*/ 53 w 128"/>
                  <a:gd name="T27" fmla="*/ 157 h 158"/>
                  <a:gd name="T28" fmla="*/ 119 w 128"/>
                  <a:gd name="T29" fmla="*/ 1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58">
                    <a:moveTo>
                      <a:pt x="119" y="115"/>
                    </a:moveTo>
                    <a:lnTo>
                      <a:pt x="119" y="115"/>
                    </a:lnTo>
                    <a:lnTo>
                      <a:pt x="119" y="115"/>
                    </a:lnTo>
                    <a:cubicBezTo>
                      <a:pt x="121" y="113"/>
                      <a:pt x="124" y="112"/>
                      <a:pt x="127" y="110"/>
                    </a:cubicBezTo>
                    <a:lnTo>
                      <a:pt x="127" y="110"/>
                    </a:lnTo>
                    <a:cubicBezTo>
                      <a:pt x="93" y="68"/>
                      <a:pt x="55" y="21"/>
                      <a:pt x="29" y="0"/>
                    </a:cubicBezTo>
                    <a:lnTo>
                      <a:pt x="12" y="11"/>
                    </a:lnTo>
                    <a:lnTo>
                      <a:pt x="3" y="17"/>
                    </a:lnTo>
                    <a:lnTo>
                      <a:pt x="2" y="18"/>
                    </a:lnTo>
                    <a:lnTo>
                      <a:pt x="2" y="18"/>
                    </a:lnTo>
                    <a:cubicBezTo>
                      <a:pt x="2" y="18"/>
                      <a:pt x="0" y="18"/>
                      <a:pt x="0" y="19"/>
                    </a:cubicBezTo>
                    <a:lnTo>
                      <a:pt x="0" y="19"/>
                    </a:lnTo>
                    <a:cubicBezTo>
                      <a:pt x="4" y="52"/>
                      <a:pt x="24" y="107"/>
                      <a:pt x="53" y="157"/>
                    </a:cubicBezTo>
                    <a:lnTo>
                      <a:pt x="53" y="157"/>
                    </a:lnTo>
                    <a:cubicBezTo>
                      <a:pt x="80" y="139"/>
                      <a:pt x="102" y="124"/>
                      <a:pt x="119" y="115"/>
                    </a:cubicBezTo>
                  </a:path>
                </a:pathLst>
              </a:custGeom>
              <a:solidFill>
                <a:srgbClr val="C3C8CE"/>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19" name="Freeform 535">
                <a:extLst>
                  <a:ext uri="{FF2B5EF4-FFF2-40B4-BE49-F238E27FC236}">
                    <a16:creationId xmlns:a16="http://schemas.microsoft.com/office/drawing/2014/main" id="{EEAC2314-491E-09FC-F1E6-CAC6580A9470}"/>
                  </a:ext>
                </a:extLst>
              </p:cNvPr>
              <p:cNvSpPr>
                <a:spLocks noChangeArrowheads="1"/>
              </p:cNvSpPr>
              <p:nvPr/>
            </p:nvSpPr>
            <p:spPr bwMode="auto">
              <a:xfrm>
                <a:off x="4959971" y="4402612"/>
                <a:ext cx="71412" cy="60421"/>
              </a:xfrm>
              <a:custGeom>
                <a:avLst/>
                <a:gdLst>
                  <a:gd name="T0" fmla="*/ 22 w 58"/>
                  <a:gd name="T1" fmla="*/ 42 h 47"/>
                  <a:gd name="T2" fmla="*/ 31 w 58"/>
                  <a:gd name="T3" fmla="*/ 36 h 47"/>
                  <a:gd name="T4" fmla="*/ 48 w 58"/>
                  <a:gd name="T5" fmla="*/ 25 h 47"/>
                  <a:gd name="T6" fmla="*/ 49 w 58"/>
                  <a:gd name="T7" fmla="*/ 24 h 47"/>
                  <a:gd name="T8" fmla="*/ 49 w 58"/>
                  <a:gd name="T9" fmla="*/ 24 h 47"/>
                  <a:gd name="T10" fmla="*/ 52 w 58"/>
                  <a:gd name="T11" fmla="*/ 6 h 47"/>
                  <a:gd name="T12" fmla="*/ 52 w 58"/>
                  <a:gd name="T13" fmla="*/ 5 h 47"/>
                  <a:gd name="T14" fmla="*/ 52 w 58"/>
                  <a:gd name="T15" fmla="*/ 5 h 47"/>
                  <a:gd name="T16" fmla="*/ 40 w 58"/>
                  <a:gd name="T17" fmla="*/ 1 h 47"/>
                  <a:gd name="T18" fmla="*/ 40 w 58"/>
                  <a:gd name="T19" fmla="*/ 1 h 47"/>
                  <a:gd name="T20" fmla="*/ 35 w 58"/>
                  <a:gd name="T21" fmla="*/ 3 h 47"/>
                  <a:gd name="T22" fmla="*/ 7 w 58"/>
                  <a:gd name="T23" fmla="*/ 22 h 47"/>
                  <a:gd name="T24" fmla="*/ 7 w 58"/>
                  <a:gd name="T25" fmla="*/ 22 h 47"/>
                  <a:gd name="T26" fmla="*/ 5 w 58"/>
                  <a:gd name="T27" fmla="*/ 23 h 47"/>
                  <a:gd name="T28" fmla="*/ 5 w 58"/>
                  <a:gd name="T29" fmla="*/ 23 h 47"/>
                  <a:gd name="T30" fmla="*/ 5 w 58"/>
                  <a:gd name="T31" fmla="*/ 40 h 47"/>
                  <a:gd name="T32" fmla="*/ 5 w 58"/>
                  <a:gd name="T33" fmla="*/ 40 h 47"/>
                  <a:gd name="T34" fmla="*/ 19 w 58"/>
                  <a:gd name="T35" fmla="*/ 44 h 47"/>
                  <a:gd name="T36" fmla="*/ 19 w 58"/>
                  <a:gd name="T37" fmla="*/ 44 h 47"/>
                  <a:gd name="T38" fmla="*/ 21 w 58"/>
                  <a:gd name="T39" fmla="*/ 43 h 47"/>
                  <a:gd name="T40" fmla="*/ 22 w 58"/>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47">
                    <a:moveTo>
                      <a:pt x="22" y="42"/>
                    </a:moveTo>
                    <a:lnTo>
                      <a:pt x="31" y="36"/>
                    </a:lnTo>
                    <a:lnTo>
                      <a:pt x="48" y="25"/>
                    </a:lnTo>
                    <a:lnTo>
                      <a:pt x="49" y="24"/>
                    </a:lnTo>
                    <a:lnTo>
                      <a:pt x="49" y="24"/>
                    </a:lnTo>
                    <a:cubicBezTo>
                      <a:pt x="55" y="20"/>
                      <a:pt x="57" y="11"/>
                      <a:pt x="52" y="6"/>
                    </a:cubicBezTo>
                    <a:lnTo>
                      <a:pt x="52" y="5"/>
                    </a:lnTo>
                    <a:lnTo>
                      <a:pt x="52" y="5"/>
                    </a:lnTo>
                    <a:cubicBezTo>
                      <a:pt x="49" y="2"/>
                      <a:pt x="44" y="0"/>
                      <a:pt x="40" y="1"/>
                    </a:cubicBezTo>
                    <a:lnTo>
                      <a:pt x="40" y="1"/>
                    </a:lnTo>
                    <a:cubicBezTo>
                      <a:pt x="38" y="2"/>
                      <a:pt x="37" y="2"/>
                      <a:pt x="35" y="3"/>
                    </a:cubicBezTo>
                    <a:lnTo>
                      <a:pt x="7" y="22"/>
                    </a:lnTo>
                    <a:lnTo>
                      <a:pt x="7" y="22"/>
                    </a:lnTo>
                    <a:cubicBezTo>
                      <a:pt x="7" y="22"/>
                      <a:pt x="6" y="23"/>
                      <a:pt x="5" y="23"/>
                    </a:cubicBezTo>
                    <a:lnTo>
                      <a:pt x="5" y="23"/>
                    </a:lnTo>
                    <a:cubicBezTo>
                      <a:pt x="1" y="28"/>
                      <a:pt x="0" y="35"/>
                      <a:pt x="5" y="40"/>
                    </a:cubicBezTo>
                    <a:lnTo>
                      <a:pt x="5" y="40"/>
                    </a:lnTo>
                    <a:cubicBezTo>
                      <a:pt x="8" y="44"/>
                      <a:pt x="14" y="46"/>
                      <a:pt x="19" y="44"/>
                    </a:cubicBezTo>
                    <a:lnTo>
                      <a:pt x="19" y="44"/>
                    </a:lnTo>
                    <a:cubicBezTo>
                      <a:pt x="19" y="43"/>
                      <a:pt x="21" y="43"/>
                      <a:pt x="21" y="43"/>
                    </a:cubicBezTo>
                    <a:lnTo>
                      <a:pt x="22" y="42"/>
                    </a:lnTo>
                  </a:path>
                </a:pathLst>
              </a:custGeom>
              <a:solidFill>
                <a:srgbClr val="1211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20" name="Freeform 536">
                <a:extLst>
                  <a:ext uri="{FF2B5EF4-FFF2-40B4-BE49-F238E27FC236}">
                    <a16:creationId xmlns:a16="http://schemas.microsoft.com/office/drawing/2014/main" id="{812BBBDE-4C83-8621-55BE-BBE7EEBDBD16}"/>
                  </a:ext>
                </a:extLst>
              </p:cNvPr>
              <p:cNvSpPr>
                <a:spLocks noChangeArrowheads="1"/>
              </p:cNvSpPr>
              <p:nvPr/>
            </p:nvSpPr>
            <p:spPr bwMode="auto">
              <a:xfrm>
                <a:off x="4520528" y="4402610"/>
                <a:ext cx="109861" cy="175778"/>
              </a:xfrm>
              <a:custGeom>
                <a:avLst/>
                <a:gdLst>
                  <a:gd name="T0" fmla="*/ 79 w 87"/>
                  <a:gd name="T1" fmla="*/ 120 h 139"/>
                  <a:gd name="T2" fmla="*/ 79 w 87"/>
                  <a:gd name="T3" fmla="*/ 120 h 139"/>
                  <a:gd name="T4" fmla="*/ 86 w 87"/>
                  <a:gd name="T5" fmla="*/ 118 h 139"/>
                  <a:gd name="T6" fmla="*/ 86 w 87"/>
                  <a:gd name="T7" fmla="*/ 118 h 139"/>
                  <a:gd name="T8" fmla="*/ 67 w 87"/>
                  <a:gd name="T9" fmla="*/ 49 h 139"/>
                  <a:gd name="T10" fmla="*/ 67 w 87"/>
                  <a:gd name="T11" fmla="*/ 49 h 139"/>
                  <a:gd name="T12" fmla="*/ 31 w 87"/>
                  <a:gd name="T13" fmla="*/ 80 h 139"/>
                  <a:gd name="T14" fmla="*/ 31 w 87"/>
                  <a:gd name="T15" fmla="*/ 80 h 139"/>
                  <a:gd name="T16" fmla="*/ 51 w 87"/>
                  <a:gd name="T17" fmla="*/ 138 h 139"/>
                  <a:gd name="T18" fmla="*/ 51 w 87"/>
                  <a:gd name="T19" fmla="*/ 138 h 139"/>
                  <a:gd name="T20" fmla="*/ 51 w 87"/>
                  <a:gd name="T21" fmla="*/ 138 h 139"/>
                  <a:gd name="T22" fmla="*/ 79 w 87"/>
                  <a:gd name="T23"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39">
                    <a:moveTo>
                      <a:pt x="79" y="120"/>
                    </a:moveTo>
                    <a:lnTo>
                      <a:pt x="79" y="120"/>
                    </a:lnTo>
                    <a:cubicBezTo>
                      <a:pt x="81" y="118"/>
                      <a:pt x="83" y="118"/>
                      <a:pt x="86" y="118"/>
                    </a:cubicBezTo>
                    <a:lnTo>
                      <a:pt x="86" y="118"/>
                    </a:lnTo>
                    <a:cubicBezTo>
                      <a:pt x="82" y="109"/>
                      <a:pt x="73" y="85"/>
                      <a:pt x="67" y="49"/>
                    </a:cubicBezTo>
                    <a:lnTo>
                      <a:pt x="67" y="49"/>
                    </a:lnTo>
                    <a:cubicBezTo>
                      <a:pt x="59" y="0"/>
                      <a:pt x="0" y="17"/>
                      <a:pt x="31" y="80"/>
                    </a:cubicBezTo>
                    <a:lnTo>
                      <a:pt x="31" y="80"/>
                    </a:lnTo>
                    <a:cubicBezTo>
                      <a:pt x="45" y="109"/>
                      <a:pt x="48" y="127"/>
                      <a:pt x="51" y="138"/>
                    </a:cubicBezTo>
                    <a:lnTo>
                      <a:pt x="51" y="138"/>
                    </a:lnTo>
                    <a:lnTo>
                      <a:pt x="51" y="138"/>
                    </a:lnTo>
                    <a:lnTo>
                      <a:pt x="79" y="120"/>
                    </a:lnTo>
                  </a:path>
                </a:pathLst>
              </a:custGeom>
              <a:solidFill>
                <a:srgbClr val="F4C6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21" name="Freeform 537">
                <a:extLst>
                  <a:ext uri="{FF2B5EF4-FFF2-40B4-BE49-F238E27FC236}">
                    <a16:creationId xmlns:a16="http://schemas.microsoft.com/office/drawing/2014/main" id="{96DFBF2D-1CBD-8B85-E68E-A8295ECCBD5A}"/>
                  </a:ext>
                </a:extLst>
              </p:cNvPr>
              <p:cNvSpPr>
                <a:spLocks noChangeArrowheads="1"/>
              </p:cNvSpPr>
              <p:nvPr/>
            </p:nvSpPr>
            <p:spPr bwMode="auto">
              <a:xfrm>
                <a:off x="4916030" y="4254296"/>
                <a:ext cx="98874" cy="181272"/>
              </a:xfrm>
              <a:custGeom>
                <a:avLst/>
                <a:gdLst>
                  <a:gd name="T0" fmla="*/ 74 w 80"/>
                  <a:gd name="T1" fmla="*/ 123 h 144"/>
                  <a:gd name="T2" fmla="*/ 74 w 80"/>
                  <a:gd name="T3" fmla="*/ 123 h 144"/>
                  <a:gd name="T4" fmla="*/ 79 w 80"/>
                  <a:gd name="T5" fmla="*/ 121 h 144"/>
                  <a:gd name="T6" fmla="*/ 79 w 80"/>
                  <a:gd name="T7" fmla="*/ 121 h 144"/>
                  <a:gd name="T8" fmla="*/ 65 w 80"/>
                  <a:gd name="T9" fmla="*/ 49 h 144"/>
                  <a:gd name="T10" fmla="*/ 65 w 80"/>
                  <a:gd name="T11" fmla="*/ 49 h 144"/>
                  <a:gd name="T12" fmla="*/ 26 w 80"/>
                  <a:gd name="T13" fmla="*/ 78 h 144"/>
                  <a:gd name="T14" fmla="*/ 26 w 80"/>
                  <a:gd name="T15" fmla="*/ 78 h 144"/>
                  <a:gd name="T16" fmla="*/ 44 w 80"/>
                  <a:gd name="T17" fmla="*/ 143 h 144"/>
                  <a:gd name="T18" fmla="*/ 44 w 80"/>
                  <a:gd name="T19" fmla="*/ 143 h 144"/>
                  <a:gd name="T20" fmla="*/ 46 w 80"/>
                  <a:gd name="T21" fmla="*/ 142 h 144"/>
                  <a:gd name="T22" fmla="*/ 74 w 80"/>
                  <a:gd name="T23"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44">
                    <a:moveTo>
                      <a:pt x="74" y="123"/>
                    </a:moveTo>
                    <a:lnTo>
                      <a:pt x="74" y="123"/>
                    </a:lnTo>
                    <a:cubicBezTo>
                      <a:pt x="76" y="122"/>
                      <a:pt x="77" y="122"/>
                      <a:pt x="79" y="121"/>
                    </a:cubicBezTo>
                    <a:lnTo>
                      <a:pt x="79" y="121"/>
                    </a:lnTo>
                    <a:cubicBezTo>
                      <a:pt x="76" y="112"/>
                      <a:pt x="69" y="88"/>
                      <a:pt x="65" y="49"/>
                    </a:cubicBezTo>
                    <a:lnTo>
                      <a:pt x="65" y="49"/>
                    </a:lnTo>
                    <a:cubicBezTo>
                      <a:pt x="61" y="0"/>
                      <a:pt x="0" y="13"/>
                      <a:pt x="26" y="78"/>
                    </a:cubicBezTo>
                    <a:lnTo>
                      <a:pt x="26" y="78"/>
                    </a:lnTo>
                    <a:cubicBezTo>
                      <a:pt x="41" y="114"/>
                      <a:pt x="41" y="132"/>
                      <a:pt x="44" y="143"/>
                    </a:cubicBezTo>
                    <a:lnTo>
                      <a:pt x="44" y="143"/>
                    </a:lnTo>
                    <a:cubicBezTo>
                      <a:pt x="45" y="143"/>
                      <a:pt x="46" y="142"/>
                      <a:pt x="46" y="142"/>
                    </a:cubicBezTo>
                    <a:lnTo>
                      <a:pt x="74" y="123"/>
                    </a:lnTo>
                  </a:path>
                </a:pathLst>
              </a:custGeom>
              <a:solidFill>
                <a:srgbClr val="F4C6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sp>
            <p:nvSpPr>
              <p:cNvPr id="22" name="Freeform 538">
                <a:extLst>
                  <a:ext uri="{FF2B5EF4-FFF2-40B4-BE49-F238E27FC236}">
                    <a16:creationId xmlns:a16="http://schemas.microsoft.com/office/drawing/2014/main" id="{EBC9E151-4CFB-EC76-DC7E-0F7622FAE3BB}"/>
                  </a:ext>
                </a:extLst>
              </p:cNvPr>
              <p:cNvSpPr>
                <a:spLocks noChangeArrowheads="1"/>
              </p:cNvSpPr>
              <p:nvPr/>
            </p:nvSpPr>
            <p:spPr bwMode="auto">
              <a:xfrm>
                <a:off x="4970958" y="4402614"/>
                <a:ext cx="175778" cy="225212"/>
              </a:xfrm>
              <a:custGeom>
                <a:avLst/>
                <a:gdLst>
                  <a:gd name="T0" fmla="*/ 138 w 139"/>
                  <a:gd name="T1" fmla="*/ 133 h 181"/>
                  <a:gd name="T2" fmla="*/ 138 w 139"/>
                  <a:gd name="T3" fmla="*/ 133 h 181"/>
                  <a:gd name="T4" fmla="*/ 14 w 139"/>
                  <a:gd name="T5" fmla="*/ 13 h 181"/>
                  <a:gd name="T6" fmla="*/ 14 w 139"/>
                  <a:gd name="T7" fmla="*/ 13 h 181"/>
                  <a:gd name="T8" fmla="*/ 64 w 139"/>
                  <a:gd name="T9" fmla="*/ 180 h 181"/>
                  <a:gd name="T10" fmla="*/ 64 w 139"/>
                  <a:gd name="T11" fmla="*/ 180 h 181"/>
                  <a:gd name="T12" fmla="*/ 130 w 139"/>
                  <a:gd name="T13" fmla="*/ 138 h 181"/>
                  <a:gd name="T14" fmla="*/ 130 w 139"/>
                  <a:gd name="T15" fmla="*/ 138 h 181"/>
                  <a:gd name="T16" fmla="*/ 130 w 139"/>
                  <a:gd name="T17" fmla="*/ 138 h 181"/>
                  <a:gd name="T18" fmla="*/ 130 w 139"/>
                  <a:gd name="T19" fmla="*/ 138 h 181"/>
                  <a:gd name="T20" fmla="*/ 138 w 139"/>
                  <a:gd name="T21" fmla="*/ 13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81">
                    <a:moveTo>
                      <a:pt x="138" y="133"/>
                    </a:moveTo>
                    <a:lnTo>
                      <a:pt x="138" y="133"/>
                    </a:lnTo>
                    <a:cubicBezTo>
                      <a:pt x="89" y="71"/>
                      <a:pt x="29" y="0"/>
                      <a:pt x="14" y="13"/>
                    </a:cubicBezTo>
                    <a:lnTo>
                      <a:pt x="14" y="13"/>
                    </a:lnTo>
                    <a:cubicBezTo>
                      <a:pt x="0" y="24"/>
                      <a:pt x="21" y="108"/>
                      <a:pt x="64" y="180"/>
                    </a:cubicBezTo>
                    <a:lnTo>
                      <a:pt x="64" y="180"/>
                    </a:lnTo>
                    <a:cubicBezTo>
                      <a:pt x="91" y="162"/>
                      <a:pt x="113" y="147"/>
                      <a:pt x="130" y="138"/>
                    </a:cubicBezTo>
                    <a:lnTo>
                      <a:pt x="130" y="138"/>
                    </a:lnTo>
                    <a:lnTo>
                      <a:pt x="130" y="138"/>
                    </a:lnTo>
                    <a:lnTo>
                      <a:pt x="130" y="138"/>
                    </a:lnTo>
                    <a:cubicBezTo>
                      <a:pt x="132" y="136"/>
                      <a:pt x="135" y="135"/>
                      <a:pt x="138" y="133"/>
                    </a:cubicBezTo>
                  </a:path>
                </a:pathLst>
              </a:custGeom>
              <a:solidFill>
                <a:srgbClr val="121143">
                  <a:alpha val="20000"/>
                </a:srgb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Poppins" pitchFamily="2" charset="77"/>
                </a:endParaRPr>
              </a:p>
            </p:txBody>
          </p:sp>
        </p:grpSp>
      </p:grpSp>
      <p:sp>
        <p:nvSpPr>
          <p:cNvPr id="23" name="Rectangle: Rounded Corners 22">
            <a:extLst>
              <a:ext uri="{FF2B5EF4-FFF2-40B4-BE49-F238E27FC236}">
                <a16:creationId xmlns:a16="http://schemas.microsoft.com/office/drawing/2014/main" id="{C303D61F-8AC0-5B39-1F2F-DA9BF9CFE417}"/>
              </a:ext>
            </a:extLst>
          </p:cNvPr>
          <p:cNvSpPr/>
          <p:nvPr/>
        </p:nvSpPr>
        <p:spPr>
          <a:xfrm>
            <a:off x="1033311" y="2842708"/>
            <a:ext cx="9034614" cy="2897983"/>
          </a:xfrm>
          <a:prstGeom prst="roundRect">
            <a:avLst>
              <a:gd name="adj" fmla="val 493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24" name="Rectangle: Rounded Corners 23">
            <a:extLst>
              <a:ext uri="{FF2B5EF4-FFF2-40B4-BE49-F238E27FC236}">
                <a16:creationId xmlns:a16="http://schemas.microsoft.com/office/drawing/2014/main" id="{A9E2A1C2-12AD-7560-70C3-A810D4596D8E}"/>
              </a:ext>
            </a:extLst>
          </p:cNvPr>
          <p:cNvSpPr/>
          <p:nvPr/>
        </p:nvSpPr>
        <p:spPr>
          <a:xfrm>
            <a:off x="5740674" y="3022544"/>
            <a:ext cx="3301914" cy="1054317"/>
          </a:xfrm>
          <a:prstGeom prst="roundRect">
            <a:avLst>
              <a:gd name="adj" fmla="val 50000"/>
            </a:avLst>
          </a:prstGeom>
          <a:solidFill>
            <a:schemeClr val="bg2">
              <a:lumMod val="7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TextBox 75">
            <a:extLst>
              <a:ext uri="{FF2B5EF4-FFF2-40B4-BE49-F238E27FC236}">
                <a16:creationId xmlns:a16="http://schemas.microsoft.com/office/drawing/2014/main" id="{5B623D9A-BBED-8202-1D9F-1F931D32D0D7}"/>
              </a:ext>
            </a:extLst>
          </p:cNvPr>
          <p:cNvSpPr txBox="1"/>
          <p:nvPr/>
        </p:nvSpPr>
        <p:spPr>
          <a:xfrm>
            <a:off x="6136257" y="3252913"/>
            <a:ext cx="2869178" cy="560923"/>
          </a:xfrm>
          <a:prstGeom prst="rect">
            <a:avLst/>
          </a:prstGeom>
          <a:noFill/>
        </p:spPr>
        <p:txBody>
          <a:bodyPr wrap="square" rtlCol="0" anchor="b">
            <a:spAutoFit/>
          </a:bodyPr>
          <a:lstStyle/>
          <a:p>
            <a:pPr lvl="1" defTabSz="914217">
              <a:lnSpc>
                <a:spcPts val="1800"/>
              </a:lnSpc>
            </a:pPr>
            <a:r>
              <a:rPr lang="en-CA" b="1" spc="-10" dirty="0">
                <a:solidFill>
                  <a:srgbClr val="FFFFFF"/>
                </a:solidFill>
                <a:latin typeface="Poppins" panose="00000500000000000000" pitchFamily="2" charset="0"/>
              </a:rPr>
              <a:t>Recurring problem or part of a trend</a:t>
            </a:r>
          </a:p>
        </p:txBody>
      </p:sp>
      <p:pic>
        <p:nvPicPr>
          <p:cNvPr id="77" name="Graphic 76" descr="Group of people with solid fill">
            <a:extLst>
              <a:ext uri="{FF2B5EF4-FFF2-40B4-BE49-F238E27FC236}">
                <a16:creationId xmlns:a16="http://schemas.microsoft.com/office/drawing/2014/main" id="{77E6B2C7-F28D-11B7-99AD-B93CBBE920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262" y="3253610"/>
            <a:ext cx="667521" cy="667521"/>
          </a:xfrm>
          <a:prstGeom prst="rect">
            <a:avLst/>
          </a:prstGeom>
        </p:spPr>
      </p:pic>
      <p:sp>
        <p:nvSpPr>
          <p:cNvPr id="25" name="Rectangle: Rounded Corners 24">
            <a:extLst>
              <a:ext uri="{FF2B5EF4-FFF2-40B4-BE49-F238E27FC236}">
                <a16:creationId xmlns:a16="http://schemas.microsoft.com/office/drawing/2014/main" id="{527F7892-E091-15B8-2927-DEBC6CB79911}"/>
              </a:ext>
            </a:extLst>
          </p:cNvPr>
          <p:cNvSpPr/>
          <p:nvPr/>
        </p:nvSpPr>
        <p:spPr>
          <a:xfrm>
            <a:off x="5740674" y="4211050"/>
            <a:ext cx="3301914" cy="1054317"/>
          </a:xfrm>
          <a:prstGeom prst="roundRect">
            <a:avLst>
              <a:gd name="adj" fmla="val 50000"/>
            </a:avLst>
          </a:prstGeom>
          <a:solidFill>
            <a:schemeClr val="bg2">
              <a:lumMod val="50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TextBox 65">
            <a:extLst>
              <a:ext uri="{FF2B5EF4-FFF2-40B4-BE49-F238E27FC236}">
                <a16:creationId xmlns:a16="http://schemas.microsoft.com/office/drawing/2014/main" id="{229AD743-1330-A938-2329-5AA59BD2AB30}"/>
              </a:ext>
            </a:extLst>
          </p:cNvPr>
          <p:cNvSpPr txBox="1"/>
          <p:nvPr/>
        </p:nvSpPr>
        <p:spPr>
          <a:xfrm>
            <a:off x="7004661" y="4506945"/>
            <a:ext cx="2444341" cy="337272"/>
          </a:xfrm>
          <a:prstGeom prst="rect">
            <a:avLst/>
          </a:prstGeom>
          <a:noFill/>
        </p:spPr>
        <p:txBody>
          <a:bodyPr wrap="square" rtlCol="0" anchor="b">
            <a:spAutoFit/>
          </a:bodyPr>
          <a:lstStyle/>
          <a:p>
            <a:pPr defTabSz="914217">
              <a:lnSpc>
                <a:spcPts val="1800"/>
              </a:lnSpc>
            </a:pPr>
            <a:r>
              <a:rPr lang="en-US" sz="2000" b="1" spc="-10" dirty="0">
                <a:solidFill>
                  <a:srgbClr val="FFFFFF"/>
                </a:solidFill>
                <a:latin typeface="Poppins" panose="00000500000000000000" pitchFamily="2" charset="0"/>
              </a:rPr>
              <a:t>CRA error</a:t>
            </a:r>
          </a:p>
        </p:txBody>
      </p:sp>
      <p:grpSp>
        <p:nvGrpSpPr>
          <p:cNvPr id="49" name="Group 48">
            <a:extLst>
              <a:ext uri="{FF2B5EF4-FFF2-40B4-BE49-F238E27FC236}">
                <a16:creationId xmlns:a16="http://schemas.microsoft.com/office/drawing/2014/main" id="{499518EF-2B43-3FFE-9797-12B33F591E26}"/>
              </a:ext>
            </a:extLst>
          </p:cNvPr>
          <p:cNvGrpSpPr/>
          <p:nvPr/>
        </p:nvGrpSpPr>
        <p:grpSpPr>
          <a:xfrm>
            <a:off x="6061738" y="4443953"/>
            <a:ext cx="824064" cy="588509"/>
            <a:chOff x="9310526" y="6605323"/>
            <a:chExt cx="6014767" cy="4636129"/>
          </a:xfrm>
        </p:grpSpPr>
        <p:sp>
          <p:nvSpPr>
            <p:cNvPr id="50" name="Freeform 379">
              <a:extLst>
                <a:ext uri="{FF2B5EF4-FFF2-40B4-BE49-F238E27FC236}">
                  <a16:creationId xmlns:a16="http://schemas.microsoft.com/office/drawing/2014/main" id="{67DB8BF1-A947-3ECD-328E-81FB3F1B12B5}"/>
                </a:ext>
              </a:extLst>
            </p:cNvPr>
            <p:cNvSpPr>
              <a:spLocks noChangeArrowheads="1"/>
            </p:cNvSpPr>
            <p:nvPr/>
          </p:nvSpPr>
          <p:spPr bwMode="auto">
            <a:xfrm>
              <a:off x="11683474" y="10038477"/>
              <a:ext cx="1274361" cy="1202975"/>
            </a:xfrm>
            <a:custGeom>
              <a:avLst/>
              <a:gdLst>
                <a:gd name="T0" fmla="*/ 667576 w 1021"/>
                <a:gd name="T1" fmla="*/ 0 h 965"/>
                <a:gd name="T2" fmla="*/ 0 w 1021"/>
                <a:gd name="T3" fmla="*/ 0 h 965"/>
                <a:gd name="T4" fmla="*/ 0 w 1021"/>
                <a:gd name="T5" fmla="*/ 630131 h 965"/>
                <a:gd name="T6" fmla="*/ 667576 w 1021"/>
                <a:gd name="T7" fmla="*/ 630131 h 965"/>
                <a:gd name="T8" fmla="*/ 667576 w 1021"/>
                <a:gd name="T9" fmla="*/ 0 h 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1" h="965">
                  <a:moveTo>
                    <a:pt x="1020" y="0"/>
                  </a:moveTo>
                  <a:lnTo>
                    <a:pt x="0" y="0"/>
                  </a:lnTo>
                  <a:lnTo>
                    <a:pt x="0" y="964"/>
                  </a:lnTo>
                  <a:lnTo>
                    <a:pt x="1020" y="964"/>
                  </a:lnTo>
                  <a:lnTo>
                    <a:pt x="1020" y="0"/>
                  </a:ln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51" name="Freeform 380">
              <a:extLst>
                <a:ext uri="{FF2B5EF4-FFF2-40B4-BE49-F238E27FC236}">
                  <a16:creationId xmlns:a16="http://schemas.microsoft.com/office/drawing/2014/main" id="{1D601993-66C8-6AB6-BD8D-A4A03205D64D}"/>
                </a:ext>
              </a:extLst>
            </p:cNvPr>
            <p:cNvSpPr>
              <a:spLocks noChangeArrowheads="1"/>
            </p:cNvSpPr>
            <p:nvPr/>
          </p:nvSpPr>
          <p:spPr bwMode="auto">
            <a:xfrm>
              <a:off x="9310526" y="6605323"/>
              <a:ext cx="6014767" cy="3619919"/>
            </a:xfrm>
            <a:custGeom>
              <a:avLst/>
              <a:gdLst>
                <a:gd name="T0" fmla="*/ 3153279 w 4829"/>
                <a:gd name="T1" fmla="*/ 1897466 h 2904"/>
                <a:gd name="T2" fmla="*/ 0 w 4829"/>
                <a:gd name="T3" fmla="*/ 1897466 h 2904"/>
                <a:gd name="T4" fmla="*/ 0 w 4829"/>
                <a:gd name="T5" fmla="*/ 0 h 2904"/>
                <a:gd name="T6" fmla="*/ 3153279 w 4829"/>
                <a:gd name="T7" fmla="*/ 0 h 2904"/>
                <a:gd name="T8" fmla="*/ 3153279 w 4829"/>
                <a:gd name="T9" fmla="*/ 1897466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9" h="2904">
                  <a:moveTo>
                    <a:pt x="4828" y="2903"/>
                  </a:moveTo>
                  <a:lnTo>
                    <a:pt x="0" y="2903"/>
                  </a:lnTo>
                  <a:lnTo>
                    <a:pt x="0" y="0"/>
                  </a:lnTo>
                  <a:lnTo>
                    <a:pt x="4828" y="0"/>
                  </a:lnTo>
                  <a:lnTo>
                    <a:pt x="4828" y="2903"/>
                  </a:lnTo>
                </a:path>
              </a:pathLst>
            </a:custGeom>
            <a:solidFill>
              <a:schemeClr val="bg1">
                <a:lumMod val="85000"/>
              </a:schemeClr>
            </a:solidFill>
            <a:ln w="9525" cap="flat">
              <a:solidFill>
                <a:schemeClr val="bg1">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52" name="Freeform 381">
              <a:extLst>
                <a:ext uri="{FF2B5EF4-FFF2-40B4-BE49-F238E27FC236}">
                  <a16:creationId xmlns:a16="http://schemas.microsoft.com/office/drawing/2014/main" id="{7C2D44CD-7260-D87A-5B32-261EC7BFFDA4}"/>
                </a:ext>
              </a:extLst>
            </p:cNvPr>
            <p:cNvSpPr>
              <a:spLocks noChangeArrowheads="1"/>
            </p:cNvSpPr>
            <p:nvPr/>
          </p:nvSpPr>
          <p:spPr bwMode="auto">
            <a:xfrm>
              <a:off x="9530244" y="6781099"/>
              <a:ext cx="5575332" cy="181272"/>
            </a:xfrm>
            <a:custGeom>
              <a:avLst/>
              <a:gdLst>
                <a:gd name="T0" fmla="*/ 2922855 w 4476"/>
                <a:gd name="T1" fmla="*/ 0 h 144"/>
                <a:gd name="T2" fmla="*/ 0 w 4476"/>
                <a:gd name="T3" fmla="*/ 0 h 144"/>
                <a:gd name="T4" fmla="*/ 0 w 4476"/>
                <a:gd name="T5" fmla="*/ 94391 h 144"/>
                <a:gd name="T6" fmla="*/ 2922855 w 4476"/>
                <a:gd name="T7" fmla="*/ 94391 h 144"/>
                <a:gd name="T8" fmla="*/ 2922855 w 4476"/>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6" h="144">
                  <a:moveTo>
                    <a:pt x="4475" y="0"/>
                  </a:moveTo>
                  <a:lnTo>
                    <a:pt x="0" y="0"/>
                  </a:lnTo>
                  <a:lnTo>
                    <a:pt x="0" y="143"/>
                  </a:lnTo>
                  <a:lnTo>
                    <a:pt x="4475" y="143"/>
                  </a:lnTo>
                  <a:lnTo>
                    <a:pt x="447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54" name="Freeform 383">
              <a:extLst>
                <a:ext uri="{FF2B5EF4-FFF2-40B4-BE49-F238E27FC236}">
                  <a16:creationId xmlns:a16="http://schemas.microsoft.com/office/drawing/2014/main" id="{928E8186-7094-23E2-29D1-0B6D01072CF8}"/>
                </a:ext>
              </a:extLst>
            </p:cNvPr>
            <p:cNvSpPr>
              <a:spLocks noChangeArrowheads="1"/>
            </p:cNvSpPr>
            <p:nvPr/>
          </p:nvSpPr>
          <p:spPr bwMode="auto">
            <a:xfrm>
              <a:off x="10952915" y="11060183"/>
              <a:ext cx="2729987" cy="175778"/>
            </a:xfrm>
            <a:custGeom>
              <a:avLst/>
              <a:gdLst>
                <a:gd name="T0" fmla="*/ 1430856 w 2193"/>
                <a:gd name="T1" fmla="*/ 0 h 142"/>
                <a:gd name="T2" fmla="*/ 0 w 2193"/>
                <a:gd name="T3" fmla="*/ 0 h 142"/>
                <a:gd name="T4" fmla="*/ 0 w 2193"/>
                <a:gd name="T5" fmla="*/ 91521 h 142"/>
                <a:gd name="T6" fmla="*/ 1430856 w 2193"/>
                <a:gd name="T7" fmla="*/ 91521 h 142"/>
                <a:gd name="T8" fmla="*/ 1430856 w 2193"/>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3" h="142">
                  <a:moveTo>
                    <a:pt x="2192" y="0"/>
                  </a:moveTo>
                  <a:lnTo>
                    <a:pt x="0" y="0"/>
                  </a:lnTo>
                  <a:lnTo>
                    <a:pt x="0" y="141"/>
                  </a:lnTo>
                  <a:lnTo>
                    <a:pt x="2192" y="141"/>
                  </a:lnTo>
                  <a:lnTo>
                    <a:pt x="2192" y="0"/>
                  </a:lnTo>
                </a:path>
              </a:pathLst>
            </a:custGeom>
            <a:solidFill>
              <a:srgbClr val="7F7F7F"/>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grpSp>
      <p:sp>
        <p:nvSpPr>
          <p:cNvPr id="57" name="Oval 56">
            <a:extLst>
              <a:ext uri="{FF2B5EF4-FFF2-40B4-BE49-F238E27FC236}">
                <a16:creationId xmlns:a16="http://schemas.microsoft.com/office/drawing/2014/main" id="{92DED21F-B97E-8311-9329-CE9BB352186F}"/>
              </a:ext>
            </a:extLst>
          </p:cNvPr>
          <p:cNvSpPr/>
          <p:nvPr/>
        </p:nvSpPr>
        <p:spPr>
          <a:xfrm>
            <a:off x="6295349" y="4531427"/>
            <a:ext cx="309550" cy="295081"/>
          </a:xfrm>
          <a:prstGeom prst="ellipse">
            <a:avLst/>
          </a:prstGeom>
          <a:solidFill>
            <a:schemeClr val="bg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58" name="TextBox 57">
            <a:extLst>
              <a:ext uri="{FF2B5EF4-FFF2-40B4-BE49-F238E27FC236}">
                <a16:creationId xmlns:a16="http://schemas.microsoft.com/office/drawing/2014/main" id="{D59A42D5-6C7A-36EA-8317-05A267CF7477}"/>
              </a:ext>
            </a:extLst>
          </p:cNvPr>
          <p:cNvSpPr txBox="1"/>
          <p:nvPr/>
        </p:nvSpPr>
        <p:spPr>
          <a:xfrm>
            <a:off x="5858039" y="4489213"/>
            <a:ext cx="523875" cy="400110"/>
          </a:xfrm>
          <a:prstGeom prst="rect">
            <a:avLst/>
          </a:prstGeom>
          <a:noFill/>
        </p:spPr>
        <p:txBody>
          <a:bodyPr wrap="square" rtlCol="0" anchor="b">
            <a:spAutoFit/>
          </a:bodyPr>
          <a:lstStyle>
            <a:defPPr>
              <a:defRPr lang="en-US"/>
            </a:defPPr>
            <a:lvl1pPr defTabSz="914217">
              <a:lnSpc>
                <a:spcPts val="1800"/>
              </a:lnSpc>
              <a:defRPr sz="2000" b="1" spc="-10">
                <a:solidFill>
                  <a:srgbClr val="FFFFFF"/>
                </a:solidFill>
                <a:latin typeface="Poppins" panose="00000500000000000000" pitchFamily="2" charset="0"/>
              </a:defRPr>
            </a:lvl1pPr>
          </a:lstStyle>
          <a:p>
            <a:pPr lvl="1"/>
            <a:r>
              <a:rPr lang="en-CA" sz="2000" b="1" spc="-10" dirty="0">
                <a:solidFill>
                  <a:schemeClr val="bg1"/>
                </a:solidFill>
                <a:latin typeface="Poppins" panose="00000500000000000000" pitchFamily="2" charset="0"/>
              </a:rPr>
              <a:t>!</a:t>
            </a:r>
            <a:endParaRPr lang="fr-CA" sz="2000" b="1" spc="-10" dirty="0">
              <a:solidFill>
                <a:schemeClr val="bg1"/>
              </a:solidFill>
              <a:latin typeface="Poppins" panose="00000500000000000000" pitchFamily="2" charset="0"/>
            </a:endParaRPr>
          </a:p>
        </p:txBody>
      </p:sp>
      <p:sp>
        <p:nvSpPr>
          <p:cNvPr id="40" name="Rectangle: Rounded Corners 39">
            <a:extLst>
              <a:ext uri="{FF2B5EF4-FFF2-40B4-BE49-F238E27FC236}">
                <a16:creationId xmlns:a16="http://schemas.microsoft.com/office/drawing/2014/main" id="{70402F0E-B188-97C2-CBC2-56DF7195582D}"/>
              </a:ext>
            </a:extLst>
          </p:cNvPr>
          <p:cNvSpPr/>
          <p:nvPr/>
        </p:nvSpPr>
        <p:spPr>
          <a:xfrm>
            <a:off x="2111284" y="3059174"/>
            <a:ext cx="3301914" cy="1054317"/>
          </a:xfrm>
          <a:prstGeom prst="roundRect">
            <a:avLst>
              <a:gd name="adj" fmla="val 50000"/>
            </a:avLst>
          </a:prstGeom>
          <a:solidFill>
            <a:schemeClr val="bg2">
              <a:lumMod val="50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TextBox 36">
            <a:extLst>
              <a:ext uri="{FF2B5EF4-FFF2-40B4-BE49-F238E27FC236}">
                <a16:creationId xmlns:a16="http://schemas.microsoft.com/office/drawing/2014/main" id="{CAAE69DE-5A70-66D7-D6D2-B853B67D7B73}"/>
              </a:ext>
            </a:extLst>
          </p:cNvPr>
          <p:cNvSpPr txBox="1"/>
          <p:nvPr/>
        </p:nvSpPr>
        <p:spPr>
          <a:xfrm>
            <a:off x="3190554" y="3272581"/>
            <a:ext cx="2429770" cy="568104"/>
          </a:xfrm>
          <a:prstGeom prst="rect">
            <a:avLst/>
          </a:prstGeom>
          <a:noFill/>
        </p:spPr>
        <p:txBody>
          <a:bodyPr wrap="square" rtlCol="0" anchor="b">
            <a:spAutoFit/>
          </a:bodyPr>
          <a:lstStyle/>
          <a:p>
            <a:pPr defTabSz="914217">
              <a:lnSpc>
                <a:spcPts val="1800"/>
              </a:lnSpc>
            </a:pPr>
            <a:r>
              <a:rPr lang="en-US" sz="2000" b="1" spc="-10" dirty="0">
                <a:solidFill>
                  <a:srgbClr val="FFFFFF"/>
                </a:solidFill>
                <a:latin typeface="Poppins" panose="00000500000000000000" pitchFamily="2" charset="0"/>
              </a:rPr>
              <a:t>Financial </a:t>
            </a:r>
          </a:p>
          <a:p>
            <a:pPr defTabSz="914217">
              <a:lnSpc>
                <a:spcPts val="1800"/>
              </a:lnSpc>
            </a:pPr>
            <a:r>
              <a:rPr lang="en-US" sz="2000" b="1" spc="-10" dirty="0">
                <a:solidFill>
                  <a:srgbClr val="FFFFFF"/>
                </a:solidFill>
                <a:latin typeface="Poppins" panose="00000500000000000000" pitchFamily="2" charset="0"/>
              </a:rPr>
              <a:t>hardship	</a:t>
            </a:r>
          </a:p>
        </p:txBody>
      </p:sp>
      <p:pic>
        <p:nvPicPr>
          <p:cNvPr id="80" name="Graphic 79" descr="Wallet with solid fill">
            <a:extLst>
              <a:ext uri="{FF2B5EF4-FFF2-40B4-BE49-F238E27FC236}">
                <a16:creationId xmlns:a16="http://schemas.microsoft.com/office/drawing/2014/main" id="{A706539E-E109-C972-5991-13B15E9EF9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8877" y="3137758"/>
            <a:ext cx="809581" cy="809581"/>
          </a:xfrm>
          <a:prstGeom prst="rect">
            <a:avLst/>
          </a:prstGeom>
        </p:spPr>
      </p:pic>
      <p:sp>
        <p:nvSpPr>
          <p:cNvPr id="41" name="Rectangle: Rounded Corners 40">
            <a:extLst>
              <a:ext uri="{FF2B5EF4-FFF2-40B4-BE49-F238E27FC236}">
                <a16:creationId xmlns:a16="http://schemas.microsoft.com/office/drawing/2014/main" id="{A36DF1EB-3B26-3F9D-0288-D180978D12B8}"/>
              </a:ext>
            </a:extLst>
          </p:cNvPr>
          <p:cNvSpPr/>
          <p:nvPr/>
        </p:nvSpPr>
        <p:spPr>
          <a:xfrm>
            <a:off x="2081181" y="4270557"/>
            <a:ext cx="3301914" cy="1054317"/>
          </a:xfrm>
          <a:prstGeom prst="roundRect">
            <a:avLst>
              <a:gd name="adj" fmla="val 50000"/>
            </a:avLst>
          </a:prstGeom>
          <a:solidFill>
            <a:schemeClr val="bg2">
              <a:lumMod val="7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61">
            <a:extLst>
              <a:ext uri="{FF2B5EF4-FFF2-40B4-BE49-F238E27FC236}">
                <a16:creationId xmlns:a16="http://schemas.microsoft.com/office/drawing/2014/main" id="{FEE4C391-7634-2B3F-F11F-F0A09E982E71}"/>
              </a:ext>
            </a:extLst>
          </p:cNvPr>
          <p:cNvSpPr txBox="1"/>
          <p:nvPr/>
        </p:nvSpPr>
        <p:spPr>
          <a:xfrm>
            <a:off x="3196994" y="4490138"/>
            <a:ext cx="2444341" cy="568104"/>
          </a:xfrm>
          <a:prstGeom prst="rect">
            <a:avLst/>
          </a:prstGeom>
          <a:noFill/>
        </p:spPr>
        <p:txBody>
          <a:bodyPr wrap="square" rtlCol="0" anchor="b">
            <a:spAutoFit/>
          </a:bodyPr>
          <a:lstStyle/>
          <a:p>
            <a:pPr defTabSz="914217">
              <a:lnSpc>
                <a:spcPts val="1800"/>
              </a:lnSpc>
            </a:pPr>
            <a:r>
              <a:rPr lang="en-US" sz="2000" b="1" spc="-10" dirty="0">
                <a:solidFill>
                  <a:srgbClr val="FFFFFF"/>
                </a:solidFill>
                <a:latin typeface="Poppins" panose="00000500000000000000" pitchFamily="2" charset="0"/>
              </a:rPr>
              <a:t>Humanitarian reasons	</a:t>
            </a:r>
          </a:p>
        </p:txBody>
      </p:sp>
      <p:pic>
        <p:nvPicPr>
          <p:cNvPr id="78" name="Picture 77">
            <a:extLst>
              <a:ext uri="{FF2B5EF4-FFF2-40B4-BE49-F238E27FC236}">
                <a16:creationId xmlns:a16="http://schemas.microsoft.com/office/drawing/2014/main" id="{E7000581-8EC2-3E60-C477-1CDF75BF82FD}"/>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backgroundRemoval t="5769" b="94231" l="9658" r="89940">
                        <a14:foregroundMark x1="66801" y1="18357" x2="66801" y2="18357"/>
                        <a14:foregroundMark x1="66801" y1="5944" x2="66801" y2="5944"/>
                        <a14:foregroundMark x1="29376" y1="81818" x2="29376" y2="81818"/>
                        <a14:foregroundMark x1="29577" y1="94231" x2="29577" y2="94231"/>
                        <a14:foregroundMark x1="65795" y1="94231" x2="65795" y2="94231"/>
                        <a14:foregroundMark x1="32596" y1="86189" x2="32596" y2="86189"/>
                        <a14:foregroundMark x1="29980" y1="77972" x2="29980" y2="77972"/>
                        <a14:foregroundMark x1="29980" y1="77972" x2="29980" y2="77972"/>
                        <a14:foregroundMark x1="29980" y1="77972" x2="29980" y2="77972"/>
                        <a14:foregroundMark x1="23340" y1="87762" x2="23340" y2="87762"/>
                        <a14:foregroundMark x1="23340" y1="87762" x2="23340" y2="87762"/>
                      </a14:backgroundRemoval>
                    </a14:imgEffect>
                  </a14:imgLayer>
                </a14:imgProps>
              </a:ext>
            </a:extLst>
          </a:blip>
          <a:stretch>
            <a:fillRect/>
          </a:stretch>
        </p:blipFill>
        <p:spPr>
          <a:xfrm>
            <a:off x="2382386" y="4354027"/>
            <a:ext cx="686142" cy="789684"/>
          </a:xfrm>
          <a:prstGeom prst="rect">
            <a:avLst/>
          </a:prstGeom>
        </p:spPr>
      </p:pic>
      <p:pic>
        <p:nvPicPr>
          <p:cNvPr id="26" name="Picture 25">
            <a:extLst>
              <a:ext uri="{FF2B5EF4-FFF2-40B4-BE49-F238E27FC236}">
                <a16:creationId xmlns:a16="http://schemas.microsoft.com/office/drawing/2014/main" id="{02811B0D-F000-31A9-8D08-B619BE7E4D19}"/>
              </a:ext>
            </a:extLst>
          </p:cNvPr>
          <p:cNvPicPr>
            <a:picLocks noChangeAspect="1"/>
          </p:cNvPicPr>
          <p:nvPr/>
        </p:nvPicPr>
        <p:blipFill>
          <a:blip r:embed="rId9"/>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329990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86344028-ABD8-BE7C-5DFA-678070BC640F}"/>
              </a:ext>
            </a:extLst>
          </p:cNvPr>
          <p:cNvSpPr>
            <a:spLocks noGrp="1"/>
          </p:cNvSpPr>
          <p:nvPr>
            <p:ph type="title"/>
          </p:nvPr>
        </p:nvSpPr>
        <p:spPr>
          <a:xfrm>
            <a:off x="236312" y="405105"/>
            <a:ext cx="6412966" cy="482508"/>
          </a:xfrm>
        </p:spPr>
        <p:txBody>
          <a:bodyPr/>
          <a:lstStyle/>
          <a:p>
            <a:pPr algn="ctr">
              <a:lnSpc>
                <a:spcPts val="1800"/>
              </a:lnSpc>
            </a:pPr>
            <a:r>
              <a:rPr lang="en-CA" sz="3600" spc="-10" dirty="0">
                <a:solidFill>
                  <a:schemeClr val="tx2">
                    <a:lumMod val="50000"/>
                  </a:schemeClr>
                </a:solidFill>
                <a:latin typeface="Poppins" panose="00000500000000000000" pitchFamily="2" charset="0"/>
                <a:ea typeface="+mn-ea"/>
                <a:cs typeface="+mn-cs"/>
              </a:rPr>
              <a:t>PR - Self-serve Options</a:t>
            </a:r>
          </a:p>
        </p:txBody>
      </p:sp>
      <p:grpSp>
        <p:nvGrpSpPr>
          <p:cNvPr id="2" name="Group 1">
            <a:extLst>
              <a:ext uri="{FF2B5EF4-FFF2-40B4-BE49-F238E27FC236}">
                <a16:creationId xmlns:a16="http://schemas.microsoft.com/office/drawing/2014/main" id="{85C48DDA-A100-DDD3-EF69-D2AB0DAA0676}"/>
              </a:ext>
            </a:extLst>
          </p:cNvPr>
          <p:cNvGrpSpPr/>
          <p:nvPr/>
        </p:nvGrpSpPr>
        <p:grpSpPr>
          <a:xfrm>
            <a:off x="410182" y="1377744"/>
            <a:ext cx="7780892" cy="4959796"/>
            <a:chOff x="9310526" y="6605323"/>
            <a:chExt cx="6014767" cy="4636129"/>
          </a:xfrm>
        </p:grpSpPr>
        <p:sp>
          <p:nvSpPr>
            <p:cNvPr id="3" name="Freeform 379">
              <a:extLst>
                <a:ext uri="{FF2B5EF4-FFF2-40B4-BE49-F238E27FC236}">
                  <a16:creationId xmlns:a16="http://schemas.microsoft.com/office/drawing/2014/main" id="{E589494E-6778-E52C-BCF0-46BBA9087407}"/>
                </a:ext>
              </a:extLst>
            </p:cNvPr>
            <p:cNvSpPr>
              <a:spLocks noChangeArrowheads="1"/>
            </p:cNvSpPr>
            <p:nvPr/>
          </p:nvSpPr>
          <p:spPr bwMode="auto">
            <a:xfrm>
              <a:off x="11683474" y="10038477"/>
              <a:ext cx="1274361" cy="1202975"/>
            </a:xfrm>
            <a:custGeom>
              <a:avLst/>
              <a:gdLst>
                <a:gd name="T0" fmla="*/ 667576 w 1021"/>
                <a:gd name="T1" fmla="*/ 0 h 965"/>
                <a:gd name="T2" fmla="*/ 0 w 1021"/>
                <a:gd name="T3" fmla="*/ 0 h 965"/>
                <a:gd name="T4" fmla="*/ 0 w 1021"/>
                <a:gd name="T5" fmla="*/ 630131 h 965"/>
                <a:gd name="T6" fmla="*/ 667576 w 1021"/>
                <a:gd name="T7" fmla="*/ 630131 h 965"/>
                <a:gd name="T8" fmla="*/ 667576 w 1021"/>
                <a:gd name="T9" fmla="*/ 0 h 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1" h="965">
                  <a:moveTo>
                    <a:pt x="1020" y="0"/>
                  </a:moveTo>
                  <a:lnTo>
                    <a:pt x="0" y="0"/>
                  </a:lnTo>
                  <a:lnTo>
                    <a:pt x="0" y="964"/>
                  </a:lnTo>
                  <a:lnTo>
                    <a:pt x="1020" y="964"/>
                  </a:lnTo>
                  <a:lnTo>
                    <a:pt x="1020" y="0"/>
                  </a:ln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4" name="Freeform 380">
              <a:extLst>
                <a:ext uri="{FF2B5EF4-FFF2-40B4-BE49-F238E27FC236}">
                  <a16:creationId xmlns:a16="http://schemas.microsoft.com/office/drawing/2014/main" id="{1DAD97F3-9457-0C24-D3B8-A68BBDA02DA5}"/>
                </a:ext>
              </a:extLst>
            </p:cNvPr>
            <p:cNvSpPr>
              <a:spLocks noChangeArrowheads="1"/>
            </p:cNvSpPr>
            <p:nvPr/>
          </p:nvSpPr>
          <p:spPr bwMode="auto">
            <a:xfrm>
              <a:off x="9310526" y="6605323"/>
              <a:ext cx="6014767" cy="3619919"/>
            </a:xfrm>
            <a:custGeom>
              <a:avLst/>
              <a:gdLst>
                <a:gd name="T0" fmla="*/ 3153279 w 4829"/>
                <a:gd name="T1" fmla="*/ 1897466 h 2904"/>
                <a:gd name="T2" fmla="*/ 0 w 4829"/>
                <a:gd name="T3" fmla="*/ 1897466 h 2904"/>
                <a:gd name="T4" fmla="*/ 0 w 4829"/>
                <a:gd name="T5" fmla="*/ 0 h 2904"/>
                <a:gd name="T6" fmla="*/ 3153279 w 4829"/>
                <a:gd name="T7" fmla="*/ 0 h 2904"/>
                <a:gd name="T8" fmla="*/ 3153279 w 4829"/>
                <a:gd name="T9" fmla="*/ 1897466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9" h="2904">
                  <a:moveTo>
                    <a:pt x="4828" y="2903"/>
                  </a:moveTo>
                  <a:lnTo>
                    <a:pt x="0" y="2903"/>
                  </a:lnTo>
                  <a:lnTo>
                    <a:pt x="0" y="0"/>
                  </a:lnTo>
                  <a:lnTo>
                    <a:pt x="4828" y="0"/>
                  </a:lnTo>
                  <a:lnTo>
                    <a:pt x="4828" y="2903"/>
                  </a:lnTo>
                </a:path>
              </a:pathLst>
            </a:custGeom>
            <a:solidFill>
              <a:srgbClr val="4472C4">
                <a:lumMod val="50000"/>
              </a:srgbClr>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5" name="Freeform 381">
              <a:extLst>
                <a:ext uri="{FF2B5EF4-FFF2-40B4-BE49-F238E27FC236}">
                  <a16:creationId xmlns:a16="http://schemas.microsoft.com/office/drawing/2014/main" id="{E2C0FCDC-5B25-1A53-F51B-357EAA5CE96E}"/>
                </a:ext>
              </a:extLst>
            </p:cNvPr>
            <p:cNvSpPr>
              <a:spLocks noChangeArrowheads="1"/>
            </p:cNvSpPr>
            <p:nvPr/>
          </p:nvSpPr>
          <p:spPr bwMode="auto">
            <a:xfrm>
              <a:off x="9530244" y="6781099"/>
              <a:ext cx="5575332" cy="181272"/>
            </a:xfrm>
            <a:custGeom>
              <a:avLst/>
              <a:gdLst>
                <a:gd name="T0" fmla="*/ 2922855 w 4476"/>
                <a:gd name="T1" fmla="*/ 0 h 144"/>
                <a:gd name="T2" fmla="*/ 0 w 4476"/>
                <a:gd name="T3" fmla="*/ 0 h 144"/>
                <a:gd name="T4" fmla="*/ 0 w 4476"/>
                <a:gd name="T5" fmla="*/ 94391 h 144"/>
                <a:gd name="T6" fmla="*/ 2922855 w 4476"/>
                <a:gd name="T7" fmla="*/ 94391 h 144"/>
                <a:gd name="T8" fmla="*/ 2922855 w 4476"/>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6" h="144">
                  <a:moveTo>
                    <a:pt x="4475" y="0"/>
                  </a:moveTo>
                  <a:lnTo>
                    <a:pt x="0" y="0"/>
                  </a:lnTo>
                  <a:lnTo>
                    <a:pt x="0" y="143"/>
                  </a:lnTo>
                  <a:lnTo>
                    <a:pt x="4475" y="143"/>
                  </a:lnTo>
                  <a:lnTo>
                    <a:pt x="447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6" name="Freeform 382">
              <a:extLst>
                <a:ext uri="{FF2B5EF4-FFF2-40B4-BE49-F238E27FC236}">
                  <a16:creationId xmlns:a16="http://schemas.microsoft.com/office/drawing/2014/main" id="{0F3D58EC-D2CD-1527-2455-293A0C5BDFC6}"/>
                </a:ext>
              </a:extLst>
            </p:cNvPr>
            <p:cNvSpPr>
              <a:spLocks noChangeArrowheads="1"/>
            </p:cNvSpPr>
            <p:nvPr/>
          </p:nvSpPr>
          <p:spPr bwMode="auto">
            <a:xfrm>
              <a:off x="9530244" y="6962372"/>
              <a:ext cx="5575332" cy="3081598"/>
            </a:xfrm>
            <a:custGeom>
              <a:avLst/>
              <a:gdLst>
                <a:gd name="T0" fmla="*/ 0 w 4476"/>
                <a:gd name="T1" fmla="*/ 1615196 h 2473"/>
                <a:gd name="T2" fmla="*/ 2922855 w 4476"/>
                <a:gd name="T3" fmla="*/ 1615196 h 2473"/>
                <a:gd name="T4" fmla="*/ 2922855 w 4476"/>
                <a:gd name="T5" fmla="*/ 0 h 2473"/>
                <a:gd name="T6" fmla="*/ 0 w 4476"/>
                <a:gd name="T7" fmla="*/ 0 h 2473"/>
                <a:gd name="T8" fmla="*/ 0 w 4476"/>
                <a:gd name="T9" fmla="*/ 1615196 h 2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6" h="2473">
                  <a:moveTo>
                    <a:pt x="0" y="2472"/>
                  </a:moveTo>
                  <a:lnTo>
                    <a:pt x="4475" y="2472"/>
                  </a:lnTo>
                  <a:lnTo>
                    <a:pt x="4475" y="0"/>
                  </a:lnTo>
                  <a:lnTo>
                    <a:pt x="0" y="0"/>
                  </a:lnTo>
                  <a:lnTo>
                    <a:pt x="0" y="2472"/>
                  </a:lnTo>
                </a:path>
              </a:pathLst>
            </a:custGeom>
            <a:solidFill>
              <a:sysClr val="window" lastClr="FFFFFF"/>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7" name="Freeform 383">
              <a:extLst>
                <a:ext uri="{FF2B5EF4-FFF2-40B4-BE49-F238E27FC236}">
                  <a16:creationId xmlns:a16="http://schemas.microsoft.com/office/drawing/2014/main" id="{45348BBE-715F-CA22-7154-DEBF608C2752}"/>
                </a:ext>
              </a:extLst>
            </p:cNvPr>
            <p:cNvSpPr>
              <a:spLocks noChangeArrowheads="1"/>
            </p:cNvSpPr>
            <p:nvPr/>
          </p:nvSpPr>
          <p:spPr bwMode="auto">
            <a:xfrm>
              <a:off x="10952915" y="11060183"/>
              <a:ext cx="2729987" cy="175778"/>
            </a:xfrm>
            <a:custGeom>
              <a:avLst/>
              <a:gdLst>
                <a:gd name="T0" fmla="*/ 1430856 w 2193"/>
                <a:gd name="T1" fmla="*/ 0 h 142"/>
                <a:gd name="T2" fmla="*/ 0 w 2193"/>
                <a:gd name="T3" fmla="*/ 0 h 142"/>
                <a:gd name="T4" fmla="*/ 0 w 2193"/>
                <a:gd name="T5" fmla="*/ 91521 h 142"/>
                <a:gd name="T6" fmla="*/ 1430856 w 2193"/>
                <a:gd name="T7" fmla="*/ 91521 h 142"/>
                <a:gd name="T8" fmla="*/ 1430856 w 2193"/>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3" h="142">
                  <a:moveTo>
                    <a:pt x="2192" y="0"/>
                  </a:moveTo>
                  <a:lnTo>
                    <a:pt x="0" y="0"/>
                  </a:lnTo>
                  <a:lnTo>
                    <a:pt x="0" y="141"/>
                  </a:lnTo>
                  <a:lnTo>
                    <a:pt x="2192" y="141"/>
                  </a:lnTo>
                  <a:lnTo>
                    <a:pt x="2192" y="0"/>
                  </a:lnTo>
                </a:path>
              </a:pathLst>
            </a:custGeom>
            <a:solidFill>
              <a:srgbClr val="4472C4">
                <a:lumMod val="5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grpSp>
      <p:sp>
        <p:nvSpPr>
          <p:cNvPr id="22" name="Rectangle: Rounded Corners 21">
            <a:extLst>
              <a:ext uri="{FF2B5EF4-FFF2-40B4-BE49-F238E27FC236}">
                <a16:creationId xmlns:a16="http://schemas.microsoft.com/office/drawing/2014/main" id="{D2711763-4400-39FE-A098-21642DFD04A9}"/>
              </a:ext>
            </a:extLst>
          </p:cNvPr>
          <p:cNvSpPr/>
          <p:nvPr/>
        </p:nvSpPr>
        <p:spPr>
          <a:xfrm>
            <a:off x="8517000" y="1424203"/>
            <a:ext cx="2669940" cy="5137388"/>
          </a:xfrm>
          <a:prstGeom prst="roundRect">
            <a:avLst>
              <a:gd name="adj" fmla="val 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ヒラギノ角ゴ Pro W3" pitchFamily="127" charset="-128"/>
            </a:endParaRPr>
          </a:p>
        </p:txBody>
      </p:sp>
      <p:grpSp>
        <p:nvGrpSpPr>
          <p:cNvPr id="23" name="Group 22">
            <a:extLst>
              <a:ext uri="{FF2B5EF4-FFF2-40B4-BE49-F238E27FC236}">
                <a16:creationId xmlns:a16="http://schemas.microsoft.com/office/drawing/2014/main" id="{2EA514FD-ACED-3E3B-30B9-D22F1558E3AD}"/>
              </a:ext>
            </a:extLst>
          </p:cNvPr>
          <p:cNvGrpSpPr/>
          <p:nvPr/>
        </p:nvGrpSpPr>
        <p:grpSpPr>
          <a:xfrm>
            <a:off x="8785881" y="1694323"/>
            <a:ext cx="1941245" cy="980438"/>
            <a:chOff x="10153650" y="5043488"/>
            <a:chExt cx="12693650" cy="6657975"/>
          </a:xfrm>
        </p:grpSpPr>
        <p:sp>
          <p:nvSpPr>
            <p:cNvPr id="24" name="Rectangle 7">
              <a:extLst>
                <a:ext uri="{FF2B5EF4-FFF2-40B4-BE49-F238E27FC236}">
                  <a16:creationId xmlns:a16="http://schemas.microsoft.com/office/drawing/2014/main" id="{3D734FAA-AA99-89DA-40CA-223760565152}"/>
                </a:ext>
              </a:extLst>
            </p:cNvPr>
            <p:cNvSpPr>
              <a:spLocks noChangeArrowheads="1"/>
            </p:cNvSpPr>
            <p:nvPr/>
          </p:nvSpPr>
          <p:spPr bwMode="auto">
            <a:xfrm>
              <a:off x="14111288" y="5043488"/>
              <a:ext cx="3706813" cy="5424488"/>
            </a:xfrm>
            <a:prstGeom prst="rect">
              <a:avLst/>
            </a:prstGeom>
            <a:solidFill>
              <a:sysClr val="window" lastClr="FFFFFF">
                <a:lumMod val="50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5" name="Rectangle 8">
              <a:extLst>
                <a:ext uri="{FF2B5EF4-FFF2-40B4-BE49-F238E27FC236}">
                  <a16:creationId xmlns:a16="http://schemas.microsoft.com/office/drawing/2014/main" id="{1D0FBE12-AC53-8FC8-8D99-9A1DC88EADA4}"/>
                </a:ext>
              </a:extLst>
            </p:cNvPr>
            <p:cNvSpPr>
              <a:spLocks noChangeArrowheads="1"/>
            </p:cNvSpPr>
            <p:nvPr/>
          </p:nvSpPr>
          <p:spPr bwMode="auto">
            <a:xfrm>
              <a:off x="17972088" y="5043488"/>
              <a:ext cx="3705225" cy="5424488"/>
            </a:xfrm>
            <a:prstGeom prst="rect">
              <a:avLst/>
            </a:prstGeom>
            <a:solidFill>
              <a:sysClr val="window" lastClr="FFFFFF">
                <a:lumMod val="50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6" name="Rectangle 9">
              <a:extLst>
                <a:ext uri="{FF2B5EF4-FFF2-40B4-BE49-F238E27FC236}">
                  <a16:creationId xmlns:a16="http://schemas.microsoft.com/office/drawing/2014/main" id="{81E15893-7C31-8884-1FA0-E65FE8071B12}"/>
                </a:ext>
              </a:extLst>
            </p:cNvPr>
            <p:cNvSpPr>
              <a:spLocks noChangeArrowheads="1"/>
            </p:cNvSpPr>
            <p:nvPr/>
          </p:nvSpPr>
          <p:spPr bwMode="auto">
            <a:xfrm>
              <a:off x="14425613" y="5346700"/>
              <a:ext cx="3079750" cy="481806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7" name="Rectangle 10">
              <a:extLst>
                <a:ext uri="{FF2B5EF4-FFF2-40B4-BE49-F238E27FC236}">
                  <a16:creationId xmlns:a16="http://schemas.microsoft.com/office/drawing/2014/main" id="{444DAE1F-F432-7452-AC3E-EE7F2C8BC4C9}"/>
                </a:ext>
              </a:extLst>
            </p:cNvPr>
            <p:cNvSpPr>
              <a:spLocks noChangeArrowheads="1"/>
            </p:cNvSpPr>
            <p:nvPr/>
          </p:nvSpPr>
          <p:spPr bwMode="auto">
            <a:xfrm>
              <a:off x="18268950" y="5346700"/>
              <a:ext cx="3089275" cy="481806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8" name="Rectangle 11">
              <a:extLst>
                <a:ext uri="{FF2B5EF4-FFF2-40B4-BE49-F238E27FC236}">
                  <a16:creationId xmlns:a16="http://schemas.microsoft.com/office/drawing/2014/main" id="{86CF0EB1-BB66-A671-9263-9539EDFA9275}"/>
                </a:ext>
              </a:extLst>
            </p:cNvPr>
            <p:cNvSpPr>
              <a:spLocks noChangeArrowheads="1"/>
            </p:cNvSpPr>
            <p:nvPr/>
          </p:nvSpPr>
          <p:spPr bwMode="auto">
            <a:xfrm>
              <a:off x="16841788" y="5843588"/>
              <a:ext cx="663575" cy="4321175"/>
            </a:xfrm>
            <a:prstGeom prst="rect">
              <a:avLst/>
            </a:prstGeom>
            <a:solidFill>
              <a:srgbClr val="C1E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29" name="Rectangle 12">
              <a:extLst>
                <a:ext uri="{FF2B5EF4-FFF2-40B4-BE49-F238E27FC236}">
                  <a16:creationId xmlns:a16="http://schemas.microsoft.com/office/drawing/2014/main" id="{379D43FE-3656-12F8-4E12-31CEF09A48D7}"/>
                </a:ext>
              </a:extLst>
            </p:cNvPr>
            <p:cNvSpPr>
              <a:spLocks noChangeArrowheads="1"/>
            </p:cNvSpPr>
            <p:nvPr/>
          </p:nvSpPr>
          <p:spPr bwMode="auto">
            <a:xfrm>
              <a:off x="15557500" y="6462713"/>
              <a:ext cx="1284288" cy="3703638"/>
            </a:xfrm>
            <a:prstGeom prst="rect">
              <a:avLst/>
            </a:prstGeom>
            <a:solidFill>
              <a:srgbClr val="65B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0" name="Rectangle 14">
              <a:extLst>
                <a:ext uri="{FF2B5EF4-FFF2-40B4-BE49-F238E27FC236}">
                  <a16:creationId xmlns:a16="http://schemas.microsoft.com/office/drawing/2014/main" id="{84D387A5-3686-528C-64A0-1C3FFE1EBE45}"/>
                </a:ext>
              </a:extLst>
            </p:cNvPr>
            <p:cNvSpPr>
              <a:spLocks noChangeArrowheads="1"/>
            </p:cNvSpPr>
            <p:nvPr/>
          </p:nvSpPr>
          <p:spPr bwMode="auto">
            <a:xfrm>
              <a:off x="14720888" y="5684838"/>
              <a:ext cx="290513" cy="4479925"/>
            </a:xfrm>
            <a:prstGeom prst="rect">
              <a:avLst/>
            </a:prstGeom>
            <a:solidFill>
              <a:srgbClr val="C1E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1" name="Rectangle 15">
              <a:extLst>
                <a:ext uri="{FF2B5EF4-FFF2-40B4-BE49-F238E27FC236}">
                  <a16:creationId xmlns:a16="http://schemas.microsoft.com/office/drawing/2014/main" id="{AFD1D35B-5D34-6512-0B67-6C6F7446E6D2}"/>
                </a:ext>
              </a:extLst>
            </p:cNvPr>
            <p:cNvSpPr>
              <a:spLocks noChangeArrowheads="1"/>
            </p:cNvSpPr>
            <p:nvPr/>
          </p:nvSpPr>
          <p:spPr bwMode="auto">
            <a:xfrm>
              <a:off x="15301913" y="5684838"/>
              <a:ext cx="254000" cy="4479925"/>
            </a:xfrm>
            <a:prstGeom prst="rect">
              <a:avLst/>
            </a:prstGeom>
            <a:solidFill>
              <a:srgbClr val="C1E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2" name="Freeform: Shape 31">
              <a:extLst>
                <a:ext uri="{FF2B5EF4-FFF2-40B4-BE49-F238E27FC236}">
                  <a16:creationId xmlns:a16="http://schemas.microsoft.com/office/drawing/2014/main" id="{9B90EB33-6642-69CE-FDE5-856B83ED94B7}"/>
                </a:ext>
              </a:extLst>
            </p:cNvPr>
            <p:cNvSpPr>
              <a:spLocks noChangeArrowheads="1"/>
            </p:cNvSpPr>
            <p:nvPr/>
          </p:nvSpPr>
          <p:spPr bwMode="auto">
            <a:xfrm>
              <a:off x="14425612" y="5684838"/>
              <a:ext cx="876300" cy="4479925"/>
            </a:xfrm>
            <a:custGeom>
              <a:avLst/>
              <a:gdLst>
                <a:gd name="connsiteX0" fmla="*/ 585787 w 876300"/>
                <a:gd name="connsiteY0" fmla="*/ 0 h 4479925"/>
                <a:gd name="connsiteX1" fmla="*/ 876300 w 876300"/>
                <a:gd name="connsiteY1" fmla="*/ 0 h 4479925"/>
                <a:gd name="connsiteX2" fmla="*/ 876300 w 876300"/>
                <a:gd name="connsiteY2" fmla="*/ 4479925 h 4479925"/>
                <a:gd name="connsiteX3" fmla="*/ 585787 w 876300"/>
                <a:gd name="connsiteY3" fmla="*/ 4479925 h 4479925"/>
                <a:gd name="connsiteX4" fmla="*/ 0 w 876300"/>
                <a:gd name="connsiteY4" fmla="*/ 0 h 4479925"/>
                <a:gd name="connsiteX5" fmla="*/ 295275 w 876300"/>
                <a:gd name="connsiteY5" fmla="*/ 0 h 4479925"/>
                <a:gd name="connsiteX6" fmla="*/ 295275 w 876300"/>
                <a:gd name="connsiteY6" fmla="*/ 4479925 h 4479925"/>
                <a:gd name="connsiteX7" fmla="*/ 0 w 876300"/>
                <a:gd name="connsiteY7" fmla="*/ 4479925 h 44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0" h="4479925">
                  <a:moveTo>
                    <a:pt x="585787" y="0"/>
                  </a:moveTo>
                  <a:lnTo>
                    <a:pt x="876300" y="0"/>
                  </a:lnTo>
                  <a:lnTo>
                    <a:pt x="876300" y="4479925"/>
                  </a:lnTo>
                  <a:lnTo>
                    <a:pt x="585787" y="4479925"/>
                  </a:lnTo>
                  <a:close/>
                  <a:moveTo>
                    <a:pt x="0" y="0"/>
                  </a:moveTo>
                  <a:lnTo>
                    <a:pt x="295275" y="0"/>
                  </a:lnTo>
                  <a:lnTo>
                    <a:pt x="295275" y="4479925"/>
                  </a:lnTo>
                  <a:lnTo>
                    <a:pt x="0" y="4479925"/>
                  </a:lnTo>
                  <a:close/>
                </a:path>
              </a:pathLst>
            </a:custGeom>
            <a:solidFill>
              <a:srgbClr val="65BAEA">
                <a:alpha val="50000"/>
              </a:srgbClr>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3" name="Freeform: Shape 32">
              <a:extLst>
                <a:ext uri="{FF2B5EF4-FFF2-40B4-BE49-F238E27FC236}">
                  <a16:creationId xmlns:a16="http://schemas.microsoft.com/office/drawing/2014/main" id="{58EFDF04-9513-D5BA-B039-E37C7E1D5C57}"/>
                </a:ext>
              </a:extLst>
            </p:cNvPr>
            <p:cNvSpPr>
              <a:spLocks noChangeArrowheads="1"/>
            </p:cNvSpPr>
            <p:nvPr/>
          </p:nvSpPr>
          <p:spPr bwMode="auto">
            <a:xfrm>
              <a:off x="15746413" y="6705600"/>
              <a:ext cx="857250" cy="2130425"/>
            </a:xfrm>
            <a:custGeom>
              <a:avLst/>
              <a:gdLst>
                <a:gd name="connsiteX0" fmla="*/ 0 w 857250"/>
                <a:gd name="connsiteY0" fmla="*/ 1793875 h 2130425"/>
                <a:gd name="connsiteX1" fmla="*/ 336550 w 857250"/>
                <a:gd name="connsiteY1" fmla="*/ 1793875 h 2130425"/>
                <a:gd name="connsiteX2" fmla="*/ 336550 w 857250"/>
                <a:gd name="connsiteY2" fmla="*/ 2130425 h 2130425"/>
                <a:gd name="connsiteX3" fmla="*/ 0 w 857250"/>
                <a:gd name="connsiteY3" fmla="*/ 2130425 h 2130425"/>
                <a:gd name="connsiteX4" fmla="*/ 519112 w 857250"/>
                <a:gd name="connsiteY4" fmla="*/ 1147763 h 2130425"/>
                <a:gd name="connsiteX5" fmla="*/ 857250 w 857250"/>
                <a:gd name="connsiteY5" fmla="*/ 1147763 h 2130425"/>
                <a:gd name="connsiteX6" fmla="*/ 857250 w 857250"/>
                <a:gd name="connsiteY6" fmla="*/ 1484313 h 2130425"/>
                <a:gd name="connsiteX7" fmla="*/ 519112 w 857250"/>
                <a:gd name="connsiteY7" fmla="*/ 1484313 h 2130425"/>
                <a:gd name="connsiteX8" fmla="*/ 0 w 857250"/>
                <a:gd name="connsiteY8" fmla="*/ 647700 h 2130425"/>
                <a:gd name="connsiteX9" fmla="*/ 336550 w 857250"/>
                <a:gd name="connsiteY9" fmla="*/ 647700 h 2130425"/>
                <a:gd name="connsiteX10" fmla="*/ 336550 w 857250"/>
                <a:gd name="connsiteY10" fmla="*/ 984250 h 2130425"/>
                <a:gd name="connsiteX11" fmla="*/ 0 w 857250"/>
                <a:gd name="connsiteY11" fmla="*/ 984250 h 2130425"/>
                <a:gd name="connsiteX12" fmla="*/ 519112 w 857250"/>
                <a:gd name="connsiteY12" fmla="*/ 0 h 2130425"/>
                <a:gd name="connsiteX13" fmla="*/ 857250 w 857250"/>
                <a:gd name="connsiteY13" fmla="*/ 0 h 2130425"/>
                <a:gd name="connsiteX14" fmla="*/ 857250 w 857250"/>
                <a:gd name="connsiteY14" fmla="*/ 336550 h 2130425"/>
                <a:gd name="connsiteX15" fmla="*/ 519112 w 857250"/>
                <a:gd name="connsiteY15" fmla="*/ 33655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7250" h="2130425">
                  <a:moveTo>
                    <a:pt x="0" y="1793875"/>
                  </a:moveTo>
                  <a:lnTo>
                    <a:pt x="336550" y="1793875"/>
                  </a:lnTo>
                  <a:lnTo>
                    <a:pt x="336550" y="2130425"/>
                  </a:lnTo>
                  <a:lnTo>
                    <a:pt x="0" y="2130425"/>
                  </a:lnTo>
                  <a:close/>
                  <a:moveTo>
                    <a:pt x="519112" y="1147763"/>
                  </a:moveTo>
                  <a:lnTo>
                    <a:pt x="857250" y="1147763"/>
                  </a:lnTo>
                  <a:lnTo>
                    <a:pt x="857250" y="1484313"/>
                  </a:lnTo>
                  <a:lnTo>
                    <a:pt x="519112" y="1484313"/>
                  </a:lnTo>
                  <a:close/>
                  <a:moveTo>
                    <a:pt x="0" y="647700"/>
                  </a:moveTo>
                  <a:lnTo>
                    <a:pt x="336550" y="647700"/>
                  </a:lnTo>
                  <a:lnTo>
                    <a:pt x="336550" y="984250"/>
                  </a:lnTo>
                  <a:lnTo>
                    <a:pt x="0" y="984250"/>
                  </a:lnTo>
                  <a:close/>
                  <a:moveTo>
                    <a:pt x="519112" y="0"/>
                  </a:moveTo>
                  <a:lnTo>
                    <a:pt x="857250" y="0"/>
                  </a:lnTo>
                  <a:lnTo>
                    <a:pt x="857250" y="336550"/>
                  </a:lnTo>
                  <a:lnTo>
                    <a:pt x="519112" y="336550"/>
                  </a:lnTo>
                  <a:close/>
                </a:path>
              </a:pathLst>
            </a:custGeom>
            <a:solidFill>
              <a:srgbClr val="DEF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4" name="Freeform: Shape 33">
              <a:extLst>
                <a:ext uri="{FF2B5EF4-FFF2-40B4-BE49-F238E27FC236}">
                  <a16:creationId xmlns:a16="http://schemas.microsoft.com/office/drawing/2014/main" id="{38042F04-F5E2-EE73-3AF9-6F2908CF829C}"/>
                </a:ext>
              </a:extLst>
            </p:cNvPr>
            <p:cNvSpPr>
              <a:spLocks noChangeArrowheads="1"/>
            </p:cNvSpPr>
            <p:nvPr/>
          </p:nvSpPr>
          <p:spPr bwMode="auto">
            <a:xfrm>
              <a:off x="17005300" y="6262688"/>
              <a:ext cx="500064" cy="2241550"/>
            </a:xfrm>
            <a:custGeom>
              <a:avLst/>
              <a:gdLst>
                <a:gd name="connsiteX0" fmla="*/ 0 w 500064"/>
                <a:gd name="connsiteY0" fmla="*/ 1906587 h 2241550"/>
                <a:gd name="connsiteX1" fmla="*/ 336550 w 500064"/>
                <a:gd name="connsiteY1" fmla="*/ 1906587 h 2241550"/>
                <a:gd name="connsiteX2" fmla="*/ 336550 w 500064"/>
                <a:gd name="connsiteY2" fmla="*/ 2241550 h 2241550"/>
                <a:gd name="connsiteX3" fmla="*/ 0 w 500064"/>
                <a:gd name="connsiteY3" fmla="*/ 2241550 h 2241550"/>
                <a:gd name="connsiteX4" fmla="*/ 254000 w 500064"/>
                <a:gd name="connsiteY4" fmla="*/ 998537 h 2241550"/>
                <a:gd name="connsiteX5" fmla="*/ 500064 w 500064"/>
                <a:gd name="connsiteY5" fmla="*/ 998537 h 2241550"/>
                <a:gd name="connsiteX6" fmla="*/ 500064 w 500064"/>
                <a:gd name="connsiteY6" fmla="*/ 1335087 h 2241550"/>
                <a:gd name="connsiteX7" fmla="*/ 254000 w 500064"/>
                <a:gd name="connsiteY7" fmla="*/ 1335087 h 2241550"/>
                <a:gd name="connsiteX8" fmla="*/ 0 w 500064"/>
                <a:gd name="connsiteY8" fmla="*/ 0 h 2241550"/>
                <a:gd name="connsiteX9" fmla="*/ 336550 w 500064"/>
                <a:gd name="connsiteY9" fmla="*/ 0 h 2241550"/>
                <a:gd name="connsiteX10" fmla="*/ 336550 w 500064"/>
                <a:gd name="connsiteY10" fmla="*/ 336550 h 2241550"/>
                <a:gd name="connsiteX11" fmla="*/ 0 w 500064"/>
                <a:gd name="connsiteY11" fmla="*/ 336550 h 224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064" h="2241550">
                  <a:moveTo>
                    <a:pt x="0" y="1906587"/>
                  </a:moveTo>
                  <a:lnTo>
                    <a:pt x="336550" y="1906587"/>
                  </a:lnTo>
                  <a:lnTo>
                    <a:pt x="336550" y="2241550"/>
                  </a:lnTo>
                  <a:lnTo>
                    <a:pt x="0" y="2241550"/>
                  </a:lnTo>
                  <a:close/>
                  <a:moveTo>
                    <a:pt x="254000" y="998537"/>
                  </a:moveTo>
                  <a:lnTo>
                    <a:pt x="500064" y="998537"/>
                  </a:lnTo>
                  <a:lnTo>
                    <a:pt x="500064" y="1335087"/>
                  </a:lnTo>
                  <a:lnTo>
                    <a:pt x="254000" y="1335087"/>
                  </a:lnTo>
                  <a:close/>
                  <a:moveTo>
                    <a:pt x="0" y="0"/>
                  </a:moveTo>
                  <a:lnTo>
                    <a:pt x="336550" y="0"/>
                  </a:lnTo>
                  <a:lnTo>
                    <a:pt x="336550" y="336550"/>
                  </a:lnTo>
                  <a:lnTo>
                    <a:pt x="0" y="336550"/>
                  </a:lnTo>
                  <a:close/>
                </a:path>
              </a:pathLst>
            </a:custGeom>
            <a:solidFill>
              <a:srgbClr val="65B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5" name="Freeform 24">
              <a:extLst>
                <a:ext uri="{FF2B5EF4-FFF2-40B4-BE49-F238E27FC236}">
                  <a16:creationId xmlns:a16="http://schemas.microsoft.com/office/drawing/2014/main" id="{71E6700E-316D-22F0-18D1-E51097EF00E6}"/>
                </a:ext>
              </a:extLst>
            </p:cNvPr>
            <p:cNvSpPr>
              <a:spLocks/>
            </p:cNvSpPr>
            <p:nvPr/>
          </p:nvSpPr>
          <p:spPr bwMode="auto">
            <a:xfrm>
              <a:off x="19834225" y="6011863"/>
              <a:ext cx="1519238" cy="4151313"/>
            </a:xfrm>
            <a:custGeom>
              <a:avLst/>
              <a:gdLst>
                <a:gd name="T0" fmla="*/ 0 w 1998"/>
                <a:gd name="T1" fmla="*/ 5456 h 5456"/>
                <a:gd name="T2" fmla="*/ 1998 w 1998"/>
                <a:gd name="T3" fmla="*/ 5456 h 5456"/>
                <a:gd name="T4" fmla="*/ 1998 w 1998"/>
                <a:gd name="T5" fmla="*/ 0 h 5456"/>
                <a:gd name="T6" fmla="*/ 1469 w 1998"/>
                <a:gd name="T7" fmla="*/ 0 h 5456"/>
                <a:gd name="T8" fmla="*/ 0 w 1998"/>
                <a:gd name="T9" fmla="*/ 1508 h 5456"/>
                <a:gd name="T10" fmla="*/ 0 w 1998"/>
                <a:gd name="T11" fmla="*/ 5456 h 5456"/>
              </a:gdLst>
              <a:ahLst/>
              <a:cxnLst>
                <a:cxn ang="0">
                  <a:pos x="T0" y="T1"/>
                </a:cxn>
                <a:cxn ang="0">
                  <a:pos x="T2" y="T3"/>
                </a:cxn>
                <a:cxn ang="0">
                  <a:pos x="T4" y="T5"/>
                </a:cxn>
                <a:cxn ang="0">
                  <a:pos x="T6" y="T7"/>
                </a:cxn>
                <a:cxn ang="0">
                  <a:pos x="T8" y="T9"/>
                </a:cxn>
                <a:cxn ang="0">
                  <a:pos x="T10" y="T11"/>
                </a:cxn>
              </a:cxnLst>
              <a:rect l="0" t="0" r="r" b="b"/>
              <a:pathLst>
                <a:path w="1998" h="5456">
                  <a:moveTo>
                    <a:pt x="0" y="5456"/>
                  </a:moveTo>
                  <a:lnTo>
                    <a:pt x="1998" y="5456"/>
                  </a:lnTo>
                  <a:lnTo>
                    <a:pt x="1998" y="0"/>
                  </a:lnTo>
                  <a:lnTo>
                    <a:pt x="1469" y="0"/>
                  </a:lnTo>
                  <a:lnTo>
                    <a:pt x="0" y="1508"/>
                  </a:lnTo>
                  <a:lnTo>
                    <a:pt x="0" y="5456"/>
                  </a:lnTo>
                  <a:close/>
                </a:path>
              </a:pathLst>
            </a:custGeom>
            <a:solidFill>
              <a:srgbClr val="65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6" name="Freeform 25">
              <a:extLst>
                <a:ext uri="{FF2B5EF4-FFF2-40B4-BE49-F238E27FC236}">
                  <a16:creationId xmlns:a16="http://schemas.microsoft.com/office/drawing/2014/main" id="{65C0CEE4-D146-B00A-F2D3-34F7CA8933C5}"/>
                </a:ext>
              </a:extLst>
            </p:cNvPr>
            <p:cNvSpPr>
              <a:spLocks/>
            </p:cNvSpPr>
            <p:nvPr/>
          </p:nvSpPr>
          <p:spPr bwMode="auto">
            <a:xfrm>
              <a:off x="18268950" y="5707063"/>
              <a:ext cx="1565275" cy="4456113"/>
            </a:xfrm>
            <a:custGeom>
              <a:avLst/>
              <a:gdLst>
                <a:gd name="T0" fmla="*/ 1818 w 2056"/>
                <a:gd name="T1" fmla="*/ 607 h 5857"/>
                <a:gd name="T2" fmla="*/ 1818 w 2056"/>
                <a:gd name="T3" fmla="*/ 396 h 5857"/>
                <a:gd name="T4" fmla="*/ 1592 w 2056"/>
                <a:gd name="T5" fmla="*/ 396 h 5857"/>
                <a:gd name="T6" fmla="*/ 1592 w 2056"/>
                <a:gd name="T7" fmla="*/ 164 h 5857"/>
                <a:gd name="T8" fmla="*/ 1429 w 2056"/>
                <a:gd name="T9" fmla="*/ 164 h 5857"/>
                <a:gd name="T10" fmla="*/ 1429 w 2056"/>
                <a:gd name="T11" fmla="*/ 0 h 5857"/>
                <a:gd name="T12" fmla="*/ 635 w 2056"/>
                <a:gd name="T13" fmla="*/ 0 h 5857"/>
                <a:gd name="T14" fmla="*/ 635 w 2056"/>
                <a:gd name="T15" fmla="*/ 164 h 5857"/>
                <a:gd name="T16" fmla="*/ 472 w 2056"/>
                <a:gd name="T17" fmla="*/ 164 h 5857"/>
                <a:gd name="T18" fmla="*/ 472 w 2056"/>
                <a:gd name="T19" fmla="*/ 396 h 5857"/>
                <a:gd name="T20" fmla="*/ 246 w 2056"/>
                <a:gd name="T21" fmla="*/ 396 h 5857"/>
                <a:gd name="T22" fmla="*/ 246 w 2056"/>
                <a:gd name="T23" fmla="*/ 607 h 5857"/>
                <a:gd name="T24" fmla="*/ 0 w 2056"/>
                <a:gd name="T25" fmla="*/ 607 h 5857"/>
                <a:gd name="T26" fmla="*/ 0 w 2056"/>
                <a:gd name="T27" fmla="*/ 5857 h 5857"/>
                <a:gd name="T28" fmla="*/ 2056 w 2056"/>
                <a:gd name="T29" fmla="*/ 5857 h 5857"/>
                <a:gd name="T30" fmla="*/ 2056 w 2056"/>
                <a:gd name="T31" fmla="*/ 607 h 5857"/>
                <a:gd name="T32" fmla="*/ 1818 w 2056"/>
                <a:gd name="T33" fmla="*/ 607 h 5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6" h="5857">
                  <a:moveTo>
                    <a:pt x="1818" y="607"/>
                  </a:moveTo>
                  <a:lnTo>
                    <a:pt x="1818" y="396"/>
                  </a:lnTo>
                  <a:lnTo>
                    <a:pt x="1592" y="396"/>
                  </a:lnTo>
                  <a:lnTo>
                    <a:pt x="1592" y="164"/>
                  </a:lnTo>
                  <a:lnTo>
                    <a:pt x="1429" y="164"/>
                  </a:lnTo>
                  <a:lnTo>
                    <a:pt x="1429" y="0"/>
                  </a:lnTo>
                  <a:lnTo>
                    <a:pt x="635" y="0"/>
                  </a:lnTo>
                  <a:lnTo>
                    <a:pt x="635" y="164"/>
                  </a:lnTo>
                  <a:lnTo>
                    <a:pt x="472" y="164"/>
                  </a:lnTo>
                  <a:lnTo>
                    <a:pt x="472" y="396"/>
                  </a:lnTo>
                  <a:lnTo>
                    <a:pt x="246" y="396"/>
                  </a:lnTo>
                  <a:lnTo>
                    <a:pt x="246" y="607"/>
                  </a:lnTo>
                  <a:lnTo>
                    <a:pt x="0" y="607"/>
                  </a:lnTo>
                  <a:lnTo>
                    <a:pt x="0" y="5857"/>
                  </a:lnTo>
                  <a:lnTo>
                    <a:pt x="2056" y="5857"/>
                  </a:lnTo>
                  <a:lnTo>
                    <a:pt x="2056" y="607"/>
                  </a:lnTo>
                  <a:lnTo>
                    <a:pt x="1818" y="607"/>
                  </a:lnTo>
                  <a:close/>
                </a:path>
              </a:pathLst>
            </a:custGeom>
            <a:solidFill>
              <a:srgbClr val="C1E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7" name="Freeform: Shape 36">
              <a:extLst>
                <a:ext uri="{FF2B5EF4-FFF2-40B4-BE49-F238E27FC236}">
                  <a16:creationId xmlns:a16="http://schemas.microsoft.com/office/drawing/2014/main" id="{E30DD067-5137-E3FA-DCF2-44B61DFB1D02}"/>
                </a:ext>
              </a:extLst>
            </p:cNvPr>
            <p:cNvSpPr>
              <a:spLocks noChangeArrowheads="1"/>
            </p:cNvSpPr>
            <p:nvPr/>
          </p:nvSpPr>
          <p:spPr bwMode="auto">
            <a:xfrm>
              <a:off x="18515012" y="6629400"/>
              <a:ext cx="1060452" cy="2971800"/>
            </a:xfrm>
            <a:custGeom>
              <a:avLst/>
              <a:gdLst>
                <a:gd name="connsiteX0" fmla="*/ 0 w 1060452"/>
                <a:gd name="connsiteY0" fmla="*/ 2635250 h 2971800"/>
                <a:gd name="connsiteX1" fmla="*/ 336552 w 1060452"/>
                <a:gd name="connsiteY1" fmla="*/ 2635250 h 2971800"/>
                <a:gd name="connsiteX2" fmla="*/ 336552 w 1060452"/>
                <a:gd name="connsiteY2" fmla="*/ 2971800 h 2971800"/>
                <a:gd name="connsiteX3" fmla="*/ 0 w 1060452"/>
                <a:gd name="connsiteY3" fmla="*/ 2971800 h 2971800"/>
                <a:gd name="connsiteX4" fmla="*/ 723900 w 1060452"/>
                <a:gd name="connsiteY4" fmla="*/ 1933575 h 2971800"/>
                <a:gd name="connsiteX5" fmla="*/ 1060452 w 1060452"/>
                <a:gd name="connsiteY5" fmla="*/ 1933575 h 2971800"/>
                <a:gd name="connsiteX6" fmla="*/ 1060452 w 1060452"/>
                <a:gd name="connsiteY6" fmla="*/ 2270125 h 2971800"/>
                <a:gd name="connsiteX7" fmla="*/ 723900 w 1060452"/>
                <a:gd name="connsiteY7" fmla="*/ 2270125 h 2971800"/>
                <a:gd name="connsiteX8" fmla="*/ 0 w 1060452"/>
                <a:gd name="connsiteY8" fmla="*/ 1325563 h 2971800"/>
                <a:gd name="connsiteX9" fmla="*/ 336552 w 1060452"/>
                <a:gd name="connsiteY9" fmla="*/ 1325563 h 2971800"/>
                <a:gd name="connsiteX10" fmla="*/ 336552 w 1060452"/>
                <a:gd name="connsiteY10" fmla="*/ 1662113 h 2971800"/>
                <a:gd name="connsiteX11" fmla="*/ 0 w 1060452"/>
                <a:gd name="connsiteY11" fmla="*/ 1662113 h 2971800"/>
                <a:gd name="connsiteX12" fmla="*/ 723900 w 1060452"/>
                <a:gd name="connsiteY12" fmla="*/ 608013 h 2971800"/>
                <a:gd name="connsiteX13" fmla="*/ 1060452 w 1060452"/>
                <a:gd name="connsiteY13" fmla="*/ 608013 h 2971800"/>
                <a:gd name="connsiteX14" fmla="*/ 1060452 w 1060452"/>
                <a:gd name="connsiteY14" fmla="*/ 944563 h 2971800"/>
                <a:gd name="connsiteX15" fmla="*/ 723900 w 1060452"/>
                <a:gd name="connsiteY15" fmla="*/ 944563 h 2971800"/>
                <a:gd name="connsiteX16" fmla="*/ 0 w 1060452"/>
                <a:gd name="connsiteY16" fmla="*/ 0 h 2971800"/>
                <a:gd name="connsiteX17" fmla="*/ 336552 w 1060452"/>
                <a:gd name="connsiteY17" fmla="*/ 0 h 2971800"/>
                <a:gd name="connsiteX18" fmla="*/ 336552 w 1060452"/>
                <a:gd name="connsiteY18" fmla="*/ 336550 h 2971800"/>
                <a:gd name="connsiteX19" fmla="*/ 0 w 1060452"/>
                <a:gd name="connsiteY19" fmla="*/ 33655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452" h="2971800">
                  <a:moveTo>
                    <a:pt x="0" y="2635250"/>
                  </a:moveTo>
                  <a:lnTo>
                    <a:pt x="336552" y="2635250"/>
                  </a:lnTo>
                  <a:lnTo>
                    <a:pt x="336552" y="2971800"/>
                  </a:lnTo>
                  <a:lnTo>
                    <a:pt x="0" y="2971800"/>
                  </a:lnTo>
                  <a:close/>
                  <a:moveTo>
                    <a:pt x="723900" y="1933575"/>
                  </a:moveTo>
                  <a:lnTo>
                    <a:pt x="1060452" y="1933575"/>
                  </a:lnTo>
                  <a:lnTo>
                    <a:pt x="1060452" y="2270125"/>
                  </a:lnTo>
                  <a:lnTo>
                    <a:pt x="723900" y="2270125"/>
                  </a:lnTo>
                  <a:close/>
                  <a:moveTo>
                    <a:pt x="0" y="1325563"/>
                  </a:moveTo>
                  <a:lnTo>
                    <a:pt x="336552" y="1325563"/>
                  </a:lnTo>
                  <a:lnTo>
                    <a:pt x="336552" y="1662113"/>
                  </a:lnTo>
                  <a:lnTo>
                    <a:pt x="0" y="1662113"/>
                  </a:lnTo>
                  <a:close/>
                  <a:moveTo>
                    <a:pt x="723900" y="608013"/>
                  </a:moveTo>
                  <a:lnTo>
                    <a:pt x="1060452" y="608013"/>
                  </a:lnTo>
                  <a:lnTo>
                    <a:pt x="1060452" y="944563"/>
                  </a:lnTo>
                  <a:lnTo>
                    <a:pt x="723900" y="944563"/>
                  </a:lnTo>
                  <a:close/>
                  <a:moveTo>
                    <a:pt x="0" y="0"/>
                  </a:moveTo>
                  <a:lnTo>
                    <a:pt x="336552" y="0"/>
                  </a:lnTo>
                  <a:lnTo>
                    <a:pt x="336552" y="336550"/>
                  </a:lnTo>
                  <a:lnTo>
                    <a:pt x="0" y="336550"/>
                  </a:lnTo>
                  <a:close/>
                </a:path>
              </a:pathLst>
            </a:custGeom>
            <a:solidFill>
              <a:srgbClr val="DEF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8" name="Freeform: Shape 37">
              <a:extLst>
                <a:ext uri="{FF2B5EF4-FFF2-40B4-BE49-F238E27FC236}">
                  <a16:creationId xmlns:a16="http://schemas.microsoft.com/office/drawing/2014/main" id="{EC686808-F0BA-96B8-47A3-440DC71267EA}"/>
                </a:ext>
              </a:extLst>
            </p:cNvPr>
            <p:cNvSpPr>
              <a:spLocks noChangeArrowheads="1"/>
            </p:cNvSpPr>
            <p:nvPr/>
          </p:nvSpPr>
          <p:spPr bwMode="auto">
            <a:xfrm>
              <a:off x="20177124" y="7237413"/>
              <a:ext cx="968376" cy="1487488"/>
            </a:xfrm>
            <a:custGeom>
              <a:avLst/>
              <a:gdLst>
                <a:gd name="connsiteX0" fmla="*/ 0 w 968376"/>
                <a:gd name="connsiteY0" fmla="*/ 1152525 h 1487488"/>
                <a:gd name="connsiteX1" fmla="*/ 336552 w 968376"/>
                <a:gd name="connsiteY1" fmla="*/ 1152525 h 1487488"/>
                <a:gd name="connsiteX2" fmla="*/ 336552 w 968376"/>
                <a:gd name="connsiteY2" fmla="*/ 1487488 h 1487488"/>
                <a:gd name="connsiteX3" fmla="*/ 0 w 968376"/>
                <a:gd name="connsiteY3" fmla="*/ 1487488 h 1487488"/>
                <a:gd name="connsiteX4" fmla="*/ 631826 w 968376"/>
                <a:gd name="connsiteY4" fmla="*/ 573087 h 1487488"/>
                <a:gd name="connsiteX5" fmla="*/ 968376 w 968376"/>
                <a:gd name="connsiteY5" fmla="*/ 573087 h 1487488"/>
                <a:gd name="connsiteX6" fmla="*/ 968376 w 968376"/>
                <a:gd name="connsiteY6" fmla="*/ 909637 h 1487488"/>
                <a:gd name="connsiteX7" fmla="*/ 631826 w 968376"/>
                <a:gd name="connsiteY7" fmla="*/ 909637 h 1487488"/>
                <a:gd name="connsiteX8" fmla="*/ 0 w 968376"/>
                <a:gd name="connsiteY8" fmla="*/ 0 h 1487488"/>
                <a:gd name="connsiteX9" fmla="*/ 336552 w 968376"/>
                <a:gd name="connsiteY9" fmla="*/ 0 h 1487488"/>
                <a:gd name="connsiteX10" fmla="*/ 336552 w 968376"/>
                <a:gd name="connsiteY10" fmla="*/ 336550 h 1487488"/>
                <a:gd name="connsiteX11" fmla="*/ 0 w 968376"/>
                <a:gd name="connsiteY11" fmla="*/ 336550 h 148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376" h="1487488">
                  <a:moveTo>
                    <a:pt x="0" y="1152525"/>
                  </a:moveTo>
                  <a:lnTo>
                    <a:pt x="336552" y="1152525"/>
                  </a:lnTo>
                  <a:lnTo>
                    <a:pt x="336552" y="1487488"/>
                  </a:lnTo>
                  <a:lnTo>
                    <a:pt x="0" y="1487488"/>
                  </a:lnTo>
                  <a:close/>
                  <a:moveTo>
                    <a:pt x="631826" y="573087"/>
                  </a:moveTo>
                  <a:lnTo>
                    <a:pt x="968376" y="573087"/>
                  </a:lnTo>
                  <a:lnTo>
                    <a:pt x="968376" y="909637"/>
                  </a:lnTo>
                  <a:lnTo>
                    <a:pt x="631826" y="909637"/>
                  </a:lnTo>
                  <a:close/>
                  <a:moveTo>
                    <a:pt x="0" y="0"/>
                  </a:moveTo>
                  <a:lnTo>
                    <a:pt x="336552" y="0"/>
                  </a:lnTo>
                  <a:lnTo>
                    <a:pt x="336552" y="336550"/>
                  </a:lnTo>
                  <a:lnTo>
                    <a:pt x="0" y="336550"/>
                  </a:lnTo>
                  <a:close/>
                </a:path>
              </a:pathLst>
            </a:custGeom>
            <a:solidFill>
              <a:srgbClr val="DEF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39" name="Freeform: Shape 38">
              <a:extLst>
                <a:ext uri="{FF2B5EF4-FFF2-40B4-BE49-F238E27FC236}">
                  <a16:creationId xmlns:a16="http://schemas.microsoft.com/office/drawing/2014/main" id="{1D8E8359-3AD7-7D34-5FF9-1A60FC7D3BB9}"/>
                </a:ext>
              </a:extLst>
            </p:cNvPr>
            <p:cNvSpPr>
              <a:spLocks noChangeArrowheads="1"/>
            </p:cNvSpPr>
            <p:nvPr/>
          </p:nvSpPr>
          <p:spPr bwMode="auto">
            <a:xfrm>
              <a:off x="13906499" y="5043488"/>
              <a:ext cx="4060824" cy="5424488"/>
            </a:xfrm>
            <a:custGeom>
              <a:avLst/>
              <a:gdLst>
                <a:gd name="connsiteX0" fmla="*/ 3911600 w 4060824"/>
                <a:gd name="connsiteY0" fmla="*/ 0 h 5424488"/>
                <a:gd name="connsiteX1" fmla="*/ 4060824 w 4060824"/>
                <a:gd name="connsiteY1" fmla="*/ 0 h 5424488"/>
                <a:gd name="connsiteX2" fmla="*/ 4060824 w 4060824"/>
                <a:gd name="connsiteY2" fmla="*/ 5424488 h 5424488"/>
                <a:gd name="connsiteX3" fmla="*/ 3911600 w 4060824"/>
                <a:gd name="connsiteY3" fmla="*/ 5424488 h 5424488"/>
                <a:gd name="connsiteX4" fmla="*/ 0 w 4060824"/>
                <a:gd name="connsiteY4" fmla="*/ 0 h 5424488"/>
                <a:gd name="connsiteX5" fmla="*/ 204788 w 4060824"/>
                <a:gd name="connsiteY5" fmla="*/ 0 h 5424488"/>
                <a:gd name="connsiteX6" fmla="*/ 204788 w 4060824"/>
                <a:gd name="connsiteY6" fmla="*/ 5424488 h 5424488"/>
                <a:gd name="connsiteX7" fmla="*/ 0 w 4060824"/>
                <a:gd name="connsiteY7" fmla="*/ 5424488 h 54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0824" h="5424488">
                  <a:moveTo>
                    <a:pt x="3911600" y="0"/>
                  </a:moveTo>
                  <a:lnTo>
                    <a:pt x="4060824" y="0"/>
                  </a:lnTo>
                  <a:lnTo>
                    <a:pt x="4060824" y="5424488"/>
                  </a:lnTo>
                  <a:lnTo>
                    <a:pt x="3911600" y="5424488"/>
                  </a:lnTo>
                  <a:close/>
                  <a:moveTo>
                    <a:pt x="0" y="0"/>
                  </a:moveTo>
                  <a:lnTo>
                    <a:pt x="204788" y="0"/>
                  </a:lnTo>
                  <a:lnTo>
                    <a:pt x="204788" y="5424488"/>
                  </a:lnTo>
                  <a:lnTo>
                    <a:pt x="0" y="5424488"/>
                  </a:lnTo>
                  <a:close/>
                </a:path>
              </a:pathLst>
            </a:custGeom>
            <a:solidFill>
              <a:sysClr val="window" lastClr="FFFFFF">
                <a:lumMod val="50000"/>
                <a:alpha val="30000"/>
              </a:sysClr>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0" name="Freeform 39">
              <a:extLst>
                <a:ext uri="{FF2B5EF4-FFF2-40B4-BE49-F238E27FC236}">
                  <a16:creationId xmlns:a16="http://schemas.microsoft.com/office/drawing/2014/main" id="{8AEEBA1B-AA89-0F71-AE97-6E08A4CF4265}"/>
                </a:ext>
              </a:extLst>
            </p:cNvPr>
            <p:cNvSpPr>
              <a:spLocks/>
            </p:cNvSpPr>
            <p:nvPr/>
          </p:nvSpPr>
          <p:spPr bwMode="auto">
            <a:xfrm>
              <a:off x="14354175" y="7769225"/>
              <a:ext cx="696913" cy="738188"/>
            </a:xfrm>
            <a:custGeom>
              <a:avLst/>
              <a:gdLst>
                <a:gd name="T0" fmla="*/ 916 w 916"/>
                <a:gd name="T1" fmla="*/ 857 h 970"/>
                <a:gd name="T2" fmla="*/ 846 w 916"/>
                <a:gd name="T3" fmla="*/ 643 h 970"/>
                <a:gd name="T4" fmla="*/ 876 w 916"/>
                <a:gd name="T5" fmla="*/ 584 h 970"/>
                <a:gd name="T6" fmla="*/ 877 w 916"/>
                <a:gd name="T7" fmla="*/ 456 h 970"/>
                <a:gd name="T8" fmla="*/ 863 w 916"/>
                <a:gd name="T9" fmla="*/ 427 h 970"/>
                <a:gd name="T10" fmla="*/ 868 w 916"/>
                <a:gd name="T11" fmla="*/ 417 h 970"/>
                <a:gd name="T12" fmla="*/ 859 w 916"/>
                <a:gd name="T13" fmla="*/ 231 h 970"/>
                <a:gd name="T14" fmla="*/ 864 w 916"/>
                <a:gd name="T15" fmla="*/ 213 h 970"/>
                <a:gd name="T16" fmla="*/ 771 w 916"/>
                <a:gd name="T17" fmla="*/ 74 h 970"/>
                <a:gd name="T18" fmla="*/ 253 w 916"/>
                <a:gd name="T19" fmla="*/ 0 h 970"/>
                <a:gd name="T20" fmla="*/ 278 w 916"/>
                <a:gd name="T21" fmla="*/ 564 h 970"/>
                <a:gd name="T22" fmla="*/ 354 w 916"/>
                <a:gd name="T23" fmla="*/ 817 h 970"/>
                <a:gd name="T24" fmla="*/ 418 w 916"/>
                <a:gd name="T25" fmla="*/ 970 h 970"/>
                <a:gd name="T26" fmla="*/ 916 w 916"/>
                <a:gd name="T27" fmla="*/ 857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6" h="970">
                  <a:moveTo>
                    <a:pt x="916" y="857"/>
                  </a:moveTo>
                  <a:lnTo>
                    <a:pt x="846" y="643"/>
                  </a:lnTo>
                  <a:lnTo>
                    <a:pt x="876" y="584"/>
                  </a:lnTo>
                  <a:cubicBezTo>
                    <a:pt x="896" y="544"/>
                    <a:pt x="896" y="497"/>
                    <a:pt x="877" y="456"/>
                  </a:cubicBezTo>
                  <a:lnTo>
                    <a:pt x="863" y="427"/>
                  </a:lnTo>
                  <a:lnTo>
                    <a:pt x="868" y="417"/>
                  </a:lnTo>
                  <a:cubicBezTo>
                    <a:pt x="902" y="359"/>
                    <a:pt x="898" y="286"/>
                    <a:pt x="859" y="231"/>
                  </a:cubicBezTo>
                  <a:lnTo>
                    <a:pt x="864" y="213"/>
                  </a:lnTo>
                  <a:cubicBezTo>
                    <a:pt x="880" y="148"/>
                    <a:pt x="837" y="84"/>
                    <a:pt x="771" y="74"/>
                  </a:cubicBezTo>
                  <a:lnTo>
                    <a:pt x="253" y="0"/>
                  </a:lnTo>
                  <a:cubicBezTo>
                    <a:pt x="253" y="0"/>
                    <a:pt x="0" y="470"/>
                    <a:pt x="278" y="564"/>
                  </a:cubicBezTo>
                  <a:cubicBezTo>
                    <a:pt x="278" y="564"/>
                    <a:pt x="228" y="728"/>
                    <a:pt x="354" y="817"/>
                  </a:cubicBezTo>
                  <a:lnTo>
                    <a:pt x="418" y="970"/>
                  </a:lnTo>
                  <a:lnTo>
                    <a:pt x="916" y="857"/>
                  </a:ln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1" name="Freeform 40">
              <a:extLst>
                <a:ext uri="{FF2B5EF4-FFF2-40B4-BE49-F238E27FC236}">
                  <a16:creationId xmlns:a16="http://schemas.microsoft.com/office/drawing/2014/main" id="{916859AB-7C85-C47E-A515-09DCADD2F7FC}"/>
                </a:ext>
              </a:extLst>
            </p:cNvPr>
            <p:cNvSpPr>
              <a:spLocks/>
            </p:cNvSpPr>
            <p:nvPr/>
          </p:nvSpPr>
          <p:spPr bwMode="auto">
            <a:xfrm>
              <a:off x="14354175" y="7769225"/>
              <a:ext cx="696913" cy="738188"/>
            </a:xfrm>
            <a:custGeom>
              <a:avLst/>
              <a:gdLst>
                <a:gd name="T0" fmla="*/ 916 w 916"/>
                <a:gd name="T1" fmla="*/ 857 h 970"/>
                <a:gd name="T2" fmla="*/ 846 w 916"/>
                <a:gd name="T3" fmla="*/ 643 h 970"/>
                <a:gd name="T4" fmla="*/ 876 w 916"/>
                <a:gd name="T5" fmla="*/ 584 h 970"/>
                <a:gd name="T6" fmla="*/ 877 w 916"/>
                <a:gd name="T7" fmla="*/ 456 h 970"/>
                <a:gd name="T8" fmla="*/ 863 w 916"/>
                <a:gd name="T9" fmla="*/ 427 h 970"/>
                <a:gd name="T10" fmla="*/ 868 w 916"/>
                <a:gd name="T11" fmla="*/ 417 h 970"/>
                <a:gd name="T12" fmla="*/ 859 w 916"/>
                <a:gd name="T13" fmla="*/ 231 h 970"/>
                <a:gd name="T14" fmla="*/ 864 w 916"/>
                <a:gd name="T15" fmla="*/ 213 h 970"/>
                <a:gd name="T16" fmla="*/ 771 w 916"/>
                <a:gd name="T17" fmla="*/ 74 h 970"/>
                <a:gd name="T18" fmla="*/ 253 w 916"/>
                <a:gd name="T19" fmla="*/ 0 h 970"/>
                <a:gd name="T20" fmla="*/ 278 w 916"/>
                <a:gd name="T21" fmla="*/ 564 h 970"/>
                <a:gd name="T22" fmla="*/ 354 w 916"/>
                <a:gd name="T23" fmla="*/ 817 h 970"/>
                <a:gd name="T24" fmla="*/ 418 w 916"/>
                <a:gd name="T25" fmla="*/ 970 h 970"/>
                <a:gd name="T26" fmla="*/ 916 w 916"/>
                <a:gd name="T27" fmla="*/ 857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6" h="970">
                  <a:moveTo>
                    <a:pt x="916" y="857"/>
                  </a:moveTo>
                  <a:lnTo>
                    <a:pt x="846" y="643"/>
                  </a:lnTo>
                  <a:lnTo>
                    <a:pt x="876" y="584"/>
                  </a:lnTo>
                  <a:cubicBezTo>
                    <a:pt x="896" y="544"/>
                    <a:pt x="896" y="497"/>
                    <a:pt x="877" y="456"/>
                  </a:cubicBezTo>
                  <a:lnTo>
                    <a:pt x="863" y="427"/>
                  </a:lnTo>
                  <a:lnTo>
                    <a:pt x="868" y="417"/>
                  </a:lnTo>
                  <a:cubicBezTo>
                    <a:pt x="902" y="359"/>
                    <a:pt x="898" y="286"/>
                    <a:pt x="859" y="231"/>
                  </a:cubicBezTo>
                  <a:lnTo>
                    <a:pt x="864" y="213"/>
                  </a:lnTo>
                  <a:cubicBezTo>
                    <a:pt x="880" y="148"/>
                    <a:pt x="837" y="84"/>
                    <a:pt x="771" y="74"/>
                  </a:cubicBezTo>
                  <a:lnTo>
                    <a:pt x="253" y="0"/>
                  </a:lnTo>
                  <a:cubicBezTo>
                    <a:pt x="253" y="0"/>
                    <a:pt x="0" y="470"/>
                    <a:pt x="278" y="564"/>
                  </a:cubicBezTo>
                  <a:cubicBezTo>
                    <a:pt x="278" y="564"/>
                    <a:pt x="228" y="728"/>
                    <a:pt x="354" y="817"/>
                  </a:cubicBezTo>
                  <a:lnTo>
                    <a:pt x="418" y="970"/>
                  </a:lnTo>
                  <a:lnTo>
                    <a:pt x="916" y="857"/>
                  </a:ln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2" name="Freeform 41">
              <a:extLst>
                <a:ext uri="{FF2B5EF4-FFF2-40B4-BE49-F238E27FC236}">
                  <a16:creationId xmlns:a16="http://schemas.microsoft.com/office/drawing/2014/main" id="{06E746D8-EFB1-B172-A50D-1ABED6F0D153}"/>
                </a:ext>
              </a:extLst>
            </p:cNvPr>
            <p:cNvSpPr>
              <a:spLocks/>
            </p:cNvSpPr>
            <p:nvPr/>
          </p:nvSpPr>
          <p:spPr bwMode="auto">
            <a:xfrm>
              <a:off x="12363450" y="6965950"/>
              <a:ext cx="1254125" cy="2698750"/>
            </a:xfrm>
            <a:custGeom>
              <a:avLst/>
              <a:gdLst>
                <a:gd name="T0" fmla="*/ 1513 w 1648"/>
                <a:gd name="T1" fmla="*/ 297 h 3548"/>
                <a:gd name="T2" fmla="*/ 664 w 1648"/>
                <a:gd name="T3" fmla="*/ 459 h 3548"/>
                <a:gd name="T4" fmla="*/ 540 w 1648"/>
                <a:gd name="T5" fmla="*/ 3548 h 3548"/>
                <a:gd name="T6" fmla="*/ 1540 w 1648"/>
                <a:gd name="T7" fmla="*/ 3548 h 3548"/>
                <a:gd name="T8" fmla="*/ 1287 w 1648"/>
                <a:gd name="T9" fmla="*/ 640 h 3548"/>
                <a:gd name="T10" fmla="*/ 1513 w 1648"/>
                <a:gd name="T11" fmla="*/ 297 h 3548"/>
              </a:gdLst>
              <a:ahLst/>
              <a:cxnLst>
                <a:cxn ang="0">
                  <a:pos x="T0" y="T1"/>
                </a:cxn>
                <a:cxn ang="0">
                  <a:pos x="T2" y="T3"/>
                </a:cxn>
                <a:cxn ang="0">
                  <a:pos x="T4" y="T5"/>
                </a:cxn>
                <a:cxn ang="0">
                  <a:pos x="T6" y="T7"/>
                </a:cxn>
                <a:cxn ang="0">
                  <a:pos x="T8" y="T9"/>
                </a:cxn>
                <a:cxn ang="0">
                  <a:pos x="T10" y="T11"/>
                </a:cxn>
              </a:cxnLst>
              <a:rect l="0" t="0" r="r" b="b"/>
              <a:pathLst>
                <a:path w="1648" h="3548">
                  <a:moveTo>
                    <a:pt x="1513" y="297"/>
                  </a:moveTo>
                  <a:cubicBezTo>
                    <a:pt x="1513" y="297"/>
                    <a:pt x="1079" y="0"/>
                    <a:pt x="664" y="459"/>
                  </a:cubicBezTo>
                  <a:cubicBezTo>
                    <a:pt x="0" y="1192"/>
                    <a:pt x="540" y="3548"/>
                    <a:pt x="540" y="3548"/>
                  </a:cubicBezTo>
                  <a:lnTo>
                    <a:pt x="1540" y="3548"/>
                  </a:lnTo>
                  <a:cubicBezTo>
                    <a:pt x="1540" y="3548"/>
                    <a:pt x="837" y="731"/>
                    <a:pt x="1287" y="640"/>
                  </a:cubicBezTo>
                  <a:cubicBezTo>
                    <a:pt x="1648" y="566"/>
                    <a:pt x="1513" y="297"/>
                    <a:pt x="1513" y="297"/>
                  </a:cubicBezTo>
                  <a:close/>
                </a:path>
              </a:pathLst>
            </a:custGeom>
            <a:solidFill>
              <a:srgbClr val="091C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3" name="Freeform 42">
              <a:extLst>
                <a:ext uri="{FF2B5EF4-FFF2-40B4-BE49-F238E27FC236}">
                  <a16:creationId xmlns:a16="http://schemas.microsoft.com/office/drawing/2014/main" id="{B51D3AEB-154D-C7BF-0330-EC5DB8F2D069}"/>
                </a:ext>
              </a:extLst>
            </p:cNvPr>
            <p:cNvSpPr>
              <a:spLocks/>
            </p:cNvSpPr>
            <p:nvPr/>
          </p:nvSpPr>
          <p:spPr bwMode="auto">
            <a:xfrm>
              <a:off x="12415838" y="8831263"/>
              <a:ext cx="2965450" cy="2003425"/>
            </a:xfrm>
            <a:custGeom>
              <a:avLst/>
              <a:gdLst>
                <a:gd name="T0" fmla="*/ 2691 w 3895"/>
                <a:gd name="T1" fmla="*/ 93 h 2633"/>
                <a:gd name="T2" fmla="*/ 2392 w 3895"/>
                <a:gd name="T3" fmla="*/ 0 h 2633"/>
                <a:gd name="T4" fmla="*/ 1722 w 3895"/>
                <a:gd name="T5" fmla="*/ 0 h 2633"/>
                <a:gd name="T6" fmla="*/ 968 w 3895"/>
                <a:gd name="T7" fmla="*/ 235 h 2633"/>
                <a:gd name="T8" fmla="*/ 560 w 3895"/>
                <a:gd name="T9" fmla="*/ 655 h 2633"/>
                <a:gd name="T10" fmla="*/ 0 w 3895"/>
                <a:gd name="T11" fmla="*/ 2633 h 2633"/>
                <a:gd name="T12" fmla="*/ 893 w 3895"/>
                <a:gd name="T13" fmla="*/ 2632 h 2633"/>
                <a:gd name="T14" fmla="*/ 3895 w 3895"/>
                <a:gd name="T15" fmla="*/ 2626 h 2633"/>
                <a:gd name="T16" fmla="*/ 3617 w 3895"/>
                <a:gd name="T17" fmla="*/ 1134 h 2633"/>
                <a:gd name="T18" fmla="*/ 2691 w 3895"/>
                <a:gd name="T19" fmla="*/ 93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5" h="2633">
                  <a:moveTo>
                    <a:pt x="2691" y="93"/>
                  </a:moveTo>
                  <a:lnTo>
                    <a:pt x="2392" y="0"/>
                  </a:lnTo>
                  <a:lnTo>
                    <a:pt x="1722" y="0"/>
                  </a:lnTo>
                  <a:lnTo>
                    <a:pt x="968" y="235"/>
                  </a:lnTo>
                  <a:cubicBezTo>
                    <a:pt x="770" y="297"/>
                    <a:pt x="616" y="455"/>
                    <a:pt x="560" y="655"/>
                  </a:cubicBezTo>
                  <a:lnTo>
                    <a:pt x="0" y="2633"/>
                  </a:lnTo>
                  <a:lnTo>
                    <a:pt x="893" y="2632"/>
                  </a:lnTo>
                  <a:lnTo>
                    <a:pt x="3895" y="2626"/>
                  </a:lnTo>
                  <a:lnTo>
                    <a:pt x="3617" y="1134"/>
                  </a:lnTo>
                  <a:cubicBezTo>
                    <a:pt x="3525" y="642"/>
                    <a:pt x="3169" y="242"/>
                    <a:pt x="2691" y="93"/>
                  </a:cubicBezTo>
                  <a:close/>
                </a:path>
              </a:pathLst>
            </a:custGeom>
            <a:solidFill>
              <a:srgbClr val="604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4" name="Freeform 43">
              <a:extLst>
                <a:ext uri="{FF2B5EF4-FFF2-40B4-BE49-F238E27FC236}">
                  <a16:creationId xmlns:a16="http://schemas.microsoft.com/office/drawing/2014/main" id="{6BECE943-0F52-6995-3474-016529174789}"/>
                </a:ext>
              </a:extLst>
            </p:cNvPr>
            <p:cNvSpPr>
              <a:spLocks/>
            </p:cNvSpPr>
            <p:nvPr/>
          </p:nvSpPr>
          <p:spPr bwMode="auto">
            <a:xfrm>
              <a:off x="13628688" y="8388350"/>
              <a:ext cx="723900" cy="1233488"/>
            </a:xfrm>
            <a:custGeom>
              <a:avLst/>
              <a:gdLst>
                <a:gd name="T0" fmla="*/ 463 w 953"/>
                <a:gd name="T1" fmla="*/ 1618 h 1621"/>
                <a:gd name="T2" fmla="*/ 0 w 953"/>
                <a:gd name="T3" fmla="*/ 625 h 1621"/>
                <a:gd name="T4" fmla="*/ 134 w 953"/>
                <a:gd name="T5" fmla="*/ 583 h 1621"/>
                <a:gd name="T6" fmla="*/ 134 w 953"/>
                <a:gd name="T7" fmla="*/ 0 h 1621"/>
                <a:gd name="T8" fmla="*/ 800 w 953"/>
                <a:gd name="T9" fmla="*/ 0 h 1621"/>
                <a:gd name="T10" fmla="*/ 800 w 953"/>
                <a:gd name="T11" fmla="*/ 583 h 1621"/>
                <a:gd name="T12" fmla="*/ 953 w 953"/>
                <a:gd name="T13" fmla="*/ 631 h 1621"/>
                <a:gd name="T14" fmla="*/ 463 w 953"/>
                <a:gd name="T15" fmla="*/ 1618 h 1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621">
                  <a:moveTo>
                    <a:pt x="463" y="1618"/>
                  </a:moveTo>
                  <a:cubicBezTo>
                    <a:pt x="255" y="1614"/>
                    <a:pt x="0" y="625"/>
                    <a:pt x="0" y="625"/>
                  </a:cubicBezTo>
                  <a:lnTo>
                    <a:pt x="134" y="583"/>
                  </a:lnTo>
                  <a:lnTo>
                    <a:pt x="134" y="0"/>
                  </a:lnTo>
                  <a:lnTo>
                    <a:pt x="800" y="0"/>
                  </a:lnTo>
                  <a:lnTo>
                    <a:pt x="800" y="583"/>
                  </a:lnTo>
                  <a:lnTo>
                    <a:pt x="953" y="631"/>
                  </a:lnTo>
                  <a:cubicBezTo>
                    <a:pt x="953" y="631"/>
                    <a:pt x="672" y="1621"/>
                    <a:pt x="463" y="1618"/>
                  </a:cubicBez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5" name="Freeform 44">
              <a:extLst>
                <a:ext uri="{FF2B5EF4-FFF2-40B4-BE49-F238E27FC236}">
                  <a16:creationId xmlns:a16="http://schemas.microsoft.com/office/drawing/2014/main" id="{E600C423-147F-5289-2DA0-7A0ACB12566B}"/>
                </a:ext>
              </a:extLst>
            </p:cNvPr>
            <p:cNvSpPr>
              <a:spLocks/>
            </p:cNvSpPr>
            <p:nvPr/>
          </p:nvSpPr>
          <p:spPr bwMode="auto">
            <a:xfrm>
              <a:off x="14671675" y="8416925"/>
              <a:ext cx="1049338" cy="2386013"/>
            </a:xfrm>
            <a:custGeom>
              <a:avLst/>
              <a:gdLst>
                <a:gd name="T0" fmla="*/ 932 w 1378"/>
                <a:gd name="T1" fmla="*/ 3073 h 3134"/>
                <a:gd name="T2" fmla="*/ 932 w 1378"/>
                <a:gd name="T3" fmla="*/ 3073 h 3134"/>
                <a:gd name="T4" fmla="*/ 341 w 1378"/>
                <a:gd name="T5" fmla="*/ 2666 h 3134"/>
                <a:gd name="T6" fmla="*/ 0 w 1378"/>
                <a:gd name="T7" fmla="*/ 119 h 3134"/>
                <a:gd name="T8" fmla="*/ 542 w 1378"/>
                <a:gd name="T9" fmla="*/ 0 h 3134"/>
                <a:gd name="T10" fmla="*/ 1299 w 1378"/>
                <a:gd name="T11" fmla="*/ 2456 h 3134"/>
                <a:gd name="T12" fmla="*/ 932 w 1378"/>
                <a:gd name="T13" fmla="*/ 3073 h 3134"/>
              </a:gdLst>
              <a:ahLst/>
              <a:cxnLst>
                <a:cxn ang="0">
                  <a:pos x="T0" y="T1"/>
                </a:cxn>
                <a:cxn ang="0">
                  <a:pos x="T2" y="T3"/>
                </a:cxn>
                <a:cxn ang="0">
                  <a:pos x="T4" y="T5"/>
                </a:cxn>
                <a:cxn ang="0">
                  <a:pos x="T6" y="T7"/>
                </a:cxn>
                <a:cxn ang="0">
                  <a:pos x="T8" y="T9"/>
                </a:cxn>
                <a:cxn ang="0">
                  <a:pos x="T10" y="T11"/>
                </a:cxn>
                <a:cxn ang="0">
                  <a:pos x="T12" y="T13"/>
                </a:cxn>
              </a:cxnLst>
              <a:rect l="0" t="0" r="r" b="b"/>
              <a:pathLst>
                <a:path w="1378" h="3134">
                  <a:moveTo>
                    <a:pt x="932" y="3073"/>
                  </a:moveTo>
                  <a:lnTo>
                    <a:pt x="932" y="3073"/>
                  </a:lnTo>
                  <a:cubicBezTo>
                    <a:pt x="654" y="3134"/>
                    <a:pt x="383" y="2947"/>
                    <a:pt x="341" y="2666"/>
                  </a:cubicBezTo>
                  <a:lnTo>
                    <a:pt x="0" y="119"/>
                  </a:lnTo>
                  <a:lnTo>
                    <a:pt x="542" y="0"/>
                  </a:lnTo>
                  <a:lnTo>
                    <a:pt x="1299" y="2456"/>
                  </a:lnTo>
                  <a:cubicBezTo>
                    <a:pt x="1378" y="2729"/>
                    <a:pt x="1210" y="3012"/>
                    <a:pt x="932" y="3073"/>
                  </a:cubicBezTo>
                  <a:close/>
                </a:path>
              </a:pathLst>
            </a:custGeom>
            <a:solidFill>
              <a:srgbClr val="7D6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6" name="Freeform 45">
              <a:extLst>
                <a:ext uri="{FF2B5EF4-FFF2-40B4-BE49-F238E27FC236}">
                  <a16:creationId xmlns:a16="http://schemas.microsoft.com/office/drawing/2014/main" id="{DF9014A2-484B-4A6C-6B53-6F02961AAE0F}"/>
                </a:ext>
              </a:extLst>
            </p:cNvPr>
            <p:cNvSpPr>
              <a:spLocks/>
            </p:cNvSpPr>
            <p:nvPr/>
          </p:nvSpPr>
          <p:spPr bwMode="auto">
            <a:xfrm>
              <a:off x="14384338" y="7629525"/>
              <a:ext cx="457200" cy="881063"/>
            </a:xfrm>
            <a:custGeom>
              <a:avLst/>
              <a:gdLst>
                <a:gd name="T0" fmla="*/ 601 w 601"/>
                <a:gd name="T1" fmla="*/ 1074 h 1158"/>
                <a:gd name="T2" fmla="*/ 286 w 601"/>
                <a:gd name="T3" fmla="*/ 1158 h 1158"/>
                <a:gd name="T4" fmla="*/ 0 w 601"/>
                <a:gd name="T5" fmla="*/ 84 h 1158"/>
                <a:gd name="T6" fmla="*/ 315 w 601"/>
                <a:gd name="T7" fmla="*/ 0 h 1158"/>
                <a:gd name="T8" fmla="*/ 601 w 601"/>
                <a:gd name="T9" fmla="*/ 1074 h 1158"/>
              </a:gdLst>
              <a:ahLst/>
              <a:cxnLst>
                <a:cxn ang="0">
                  <a:pos x="T0" y="T1"/>
                </a:cxn>
                <a:cxn ang="0">
                  <a:pos x="T2" y="T3"/>
                </a:cxn>
                <a:cxn ang="0">
                  <a:pos x="T4" y="T5"/>
                </a:cxn>
                <a:cxn ang="0">
                  <a:pos x="T6" y="T7"/>
                </a:cxn>
                <a:cxn ang="0">
                  <a:pos x="T8" y="T9"/>
                </a:cxn>
              </a:cxnLst>
              <a:rect l="0" t="0" r="r" b="b"/>
              <a:pathLst>
                <a:path w="601" h="1158">
                  <a:moveTo>
                    <a:pt x="601" y="1074"/>
                  </a:moveTo>
                  <a:lnTo>
                    <a:pt x="286" y="1158"/>
                  </a:lnTo>
                  <a:lnTo>
                    <a:pt x="0" y="84"/>
                  </a:lnTo>
                  <a:lnTo>
                    <a:pt x="315" y="0"/>
                  </a:lnTo>
                  <a:lnTo>
                    <a:pt x="601" y="1074"/>
                  </a:lnTo>
                  <a:close/>
                </a:path>
              </a:pathLst>
            </a:custGeom>
            <a:solidFill>
              <a:srgbClr val="F9D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7" name="Freeform: Shape 46">
              <a:extLst>
                <a:ext uri="{FF2B5EF4-FFF2-40B4-BE49-F238E27FC236}">
                  <a16:creationId xmlns:a16="http://schemas.microsoft.com/office/drawing/2014/main" id="{01C3323A-415E-DFE0-6106-0773C9F0D83C}"/>
                </a:ext>
              </a:extLst>
            </p:cNvPr>
            <p:cNvSpPr>
              <a:spLocks/>
            </p:cNvSpPr>
            <p:nvPr/>
          </p:nvSpPr>
          <p:spPr bwMode="auto">
            <a:xfrm>
              <a:off x="14339494" y="7552916"/>
              <a:ext cx="545313" cy="1075570"/>
            </a:xfrm>
            <a:custGeom>
              <a:avLst/>
              <a:gdLst>
                <a:gd name="connsiteX0" fmla="*/ 416618 w 545313"/>
                <a:gd name="connsiteY0" fmla="*/ 742119 h 1075570"/>
                <a:gd name="connsiteX1" fmla="*/ 501094 w 545313"/>
                <a:gd name="connsiteY1" fmla="*/ 791480 h 1075570"/>
                <a:gd name="connsiteX2" fmla="*/ 542951 w 545313"/>
                <a:gd name="connsiteY2" fmla="*/ 947154 h 1075570"/>
                <a:gd name="connsiteX3" fmla="*/ 493483 w 545313"/>
                <a:gd name="connsiteY3" fmla="*/ 1031446 h 1075570"/>
                <a:gd name="connsiteX4" fmla="*/ 338232 w 545313"/>
                <a:gd name="connsiteY4" fmla="*/ 1073213 h 1075570"/>
                <a:gd name="connsiteX5" fmla="*/ 253757 w 545313"/>
                <a:gd name="connsiteY5" fmla="*/ 1023853 h 1075570"/>
                <a:gd name="connsiteX6" fmla="*/ 211899 w 545313"/>
                <a:gd name="connsiteY6" fmla="*/ 868178 h 1075570"/>
                <a:gd name="connsiteX7" fmla="*/ 261367 w 545313"/>
                <a:gd name="connsiteY7" fmla="*/ 783886 h 1075570"/>
                <a:gd name="connsiteX8" fmla="*/ 206772 w 545313"/>
                <a:gd name="connsiteY8" fmla="*/ 2365 h 1075570"/>
                <a:gd name="connsiteX9" fmla="*/ 291431 w 545313"/>
                <a:gd name="connsiteY9" fmla="*/ 51072 h 1075570"/>
                <a:gd name="connsiteX10" fmla="*/ 333379 w 545313"/>
                <a:gd name="connsiteY10" fmla="*/ 207845 h 1075570"/>
                <a:gd name="connsiteX11" fmla="*/ 284567 w 545313"/>
                <a:gd name="connsiteY11" fmla="*/ 292320 h 1075570"/>
                <a:gd name="connsiteX12" fmla="*/ 128215 w 545313"/>
                <a:gd name="connsiteY12" fmla="*/ 333416 h 1075570"/>
                <a:gd name="connsiteX13" fmla="*/ 43556 w 545313"/>
                <a:gd name="connsiteY13" fmla="*/ 284710 h 1075570"/>
                <a:gd name="connsiteX14" fmla="*/ 2371 w 545313"/>
                <a:gd name="connsiteY14" fmla="*/ 127936 h 1075570"/>
                <a:gd name="connsiteX15" fmla="*/ 51183 w 545313"/>
                <a:gd name="connsiteY15" fmla="*/ 43461 h 10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313" h="1075570">
                  <a:moveTo>
                    <a:pt x="416618" y="742119"/>
                  </a:moveTo>
                  <a:cubicBezTo>
                    <a:pt x="453148" y="732247"/>
                    <a:pt x="491200" y="754270"/>
                    <a:pt x="501094" y="791480"/>
                  </a:cubicBezTo>
                  <a:lnTo>
                    <a:pt x="542951" y="947154"/>
                  </a:lnTo>
                  <a:cubicBezTo>
                    <a:pt x="552844" y="984364"/>
                    <a:pt x="530774" y="1021574"/>
                    <a:pt x="493483" y="1031446"/>
                  </a:cubicBezTo>
                  <a:lnTo>
                    <a:pt x="338232" y="1073213"/>
                  </a:lnTo>
                  <a:cubicBezTo>
                    <a:pt x="301702" y="1083085"/>
                    <a:pt x="263650" y="1061063"/>
                    <a:pt x="253757" y="1023853"/>
                  </a:cubicBezTo>
                  <a:lnTo>
                    <a:pt x="211899" y="868178"/>
                  </a:lnTo>
                  <a:cubicBezTo>
                    <a:pt x="202006" y="830968"/>
                    <a:pt x="224076" y="793758"/>
                    <a:pt x="261367" y="783886"/>
                  </a:cubicBezTo>
                  <a:close/>
                  <a:moveTo>
                    <a:pt x="206772" y="2365"/>
                  </a:moveTo>
                  <a:cubicBezTo>
                    <a:pt x="244144" y="-7528"/>
                    <a:pt x="281516" y="14542"/>
                    <a:pt x="291431" y="51072"/>
                  </a:cubicBezTo>
                  <a:lnTo>
                    <a:pt x="333379" y="207845"/>
                  </a:lnTo>
                  <a:cubicBezTo>
                    <a:pt x="343294" y="244375"/>
                    <a:pt x="321176" y="282427"/>
                    <a:pt x="284567" y="292320"/>
                  </a:cubicBezTo>
                  <a:lnTo>
                    <a:pt x="128215" y="333416"/>
                  </a:lnTo>
                  <a:cubicBezTo>
                    <a:pt x="91606" y="343310"/>
                    <a:pt x="53471" y="321240"/>
                    <a:pt x="43556" y="284710"/>
                  </a:cubicBezTo>
                  <a:lnTo>
                    <a:pt x="2371" y="127936"/>
                  </a:lnTo>
                  <a:cubicBezTo>
                    <a:pt x="-7544" y="91407"/>
                    <a:pt x="14574" y="53355"/>
                    <a:pt x="51183" y="43461"/>
                  </a:cubicBezTo>
                  <a:close/>
                </a:path>
              </a:pathLst>
            </a:cu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8" name="Freeform: Shape 47">
              <a:extLst>
                <a:ext uri="{FF2B5EF4-FFF2-40B4-BE49-F238E27FC236}">
                  <a16:creationId xmlns:a16="http://schemas.microsoft.com/office/drawing/2014/main" id="{4552E8B1-097D-5559-EB98-E9E05CE56BEA}"/>
                </a:ext>
              </a:extLst>
            </p:cNvPr>
            <p:cNvSpPr>
              <a:spLocks/>
            </p:cNvSpPr>
            <p:nvPr/>
          </p:nvSpPr>
          <p:spPr bwMode="auto">
            <a:xfrm>
              <a:off x="14371112" y="7582982"/>
              <a:ext cx="481545" cy="1014942"/>
            </a:xfrm>
            <a:custGeom>
              <a:avLst/>
              <a:gdLst>
                <a:gd name="connsiteX0" fmla="*/ 376636 w 481545"/>
                <a:gd name="connsiteY0" fmla="*/ 743878 h 1014942"/>
                <a:gd name="connsiteX1" fmla="*/ 445978 w 481545"/>
                <a:gd name="connsiteY1" fmla="*/ 783397 h 1014942"/>
                <a:gd name="connsiteX2" fmla="*/ 479506 w 481545"/>
                <a:gd name="connsiteY2" fmla="*/ 910312 h 1014942"/>
                <a:gd name="connsiteX3" fmla="*/ 439882 w 481545"/>
                <a:gd name="connsiteY3" fmla="*/ 979469 h 1014942"/>
                <a:gd name="connsiteX4" fmla="*/ 313390 w 481545"/>
                <a:gd name="connsiteY4" fmla="*/ 1012908 h 1014942"/>
                <a:gd name="connsiteX5" fmla="*/ 244048 w 481545"/>
                <a:gd name="connsiteY5" fmla="*/ 973390 h 1014942"/>
                <a:gd name="connsiteX6" fmla="*/ 210520 w 481545"/>
                <a:gd name="connsiteY6" fmla="*/ 846474 h 1014942"/>
                <a:gd name="connsiteX7" fmla="*/ 250144 w 481545"/>
                <a:gd name="connsiteY7" fmla="*/ 777317 h 1014942"/>
                <a:gd name="connsiteX8" fmla="*/ 168169 w 481545"/>
                <a:gd name="connsiteY8" fmla="*/ 1776 h 1014942"/>
                <a:gd name="connsiteX9" fmla="*/ 236550 w 481545"/>
                <a:gd name="connsiteY9" fmla="*/ 42162 h 1014942"/>
                <a:gd name="connsiteX10" fmla="*/ 270741 w 481545"/>
                <a:gd name="connsiteY10" fmla="*/ 169416 h 1014942"/>
                <a:gd name="connsiteX11" fmla="*/ 230472 w 481545"/>
                <a:gd name="connsiteY11" fmla="*/ 237996 h 1014942"/>
                <a:gd name="connsiteX12" fmla="*/ 104346 w 481545"/>
                <a:gd name="connsiteY12" fmla="*/ 272286 h 1014942"/>
                <a:gd name="connsiteX13" fmla="*/ 35965 w 481545"/>
                <a:gd name="connsiteY13" fmla="*/ 231900 h 1014942"/>
                <a:gd name="connsiteX14" fmla="*/ 1774 w 481545"/>
                <a:gd name="connsiteY14" fmla="*/ 104646 h 1014942"/>
                <a:gd name="connsiteX15" fmla="*/ 41283 w 481545"/>
                <a:gd name="connsiteY15" fmla="*/ 36066 h 101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545" h="1014942">
                  <a:moveTo>
                    <a:pt x="376636" y="743878"/>
                  </a:moveTo>
                  <a:cubicBezTo>
                    <a:pt x="407116" y="735518"/>
                    <a:pt x="437596" y="753758"/>
                    <a:pt x="445978" y="783397"/>
                  </a:cubicBezTo>
                  <a:lnTo>
                    <a:pt x="479506" y="910312"/>
                  </a:lnTo>
                  <a:cubicBezTo>
                    <a:pt x="487888" y="940711"/>
                    <a:pt x="469600" y="971110"/>
                    <a:pt x="439882" y="979469"/>
                  </a:cubicBezTo>
                  <a:lnTo>
                    <a:pt x="313390" y="1012908"/>
                  </a:lnTo>
                  <a:cubicBezTo>
                    <a:pt x="282910" y="1021268"/>
                    <a:pt x="252430" y="1003029"/>
                    <a:pt x="244048" y="973390"/>
                  </a:cubicBezTo>
                  <a:lnTo>
                    <a:pt x="210520" y="846474"/>
                  </a:lnTo>
                  <a:cubicBezTo>
                    <a:pt x="202138" y="816075"/>
                    <a:pt x="220426" y="785676"/>
                    <a:pt x="250144" y="777317"/>
                  </a:cubicBezTo>
                  <a:close/>
                  <a:moveTo>
                    <a:pt x="168169" y="1776"/>
                  </a:moveTo>
                  <a:cubicBezTo>
                    <a:pt x="197801" y="-5844"/>
                    <a:pt x="228952" y="11682"/>
                    <a:pt x="236550" y="42162"/>
                  </a:cubicBezTo>
                  <a:lnTo>
                    <a:pt x="270741" y="169416"/>
                  </a:lnTo>
                  <a:cubicBezTo>
                    <a:pt x="278339" y="199134"/>
                    <a:pt x="260864" y="230376"/>
                    <a:pt x="230472" y="237996"/>
                  </a:cubicBezTo>
                  <a:lnTo>
                    <a:pt x="104346" y="272286"/>
                  </a:lnTo>
                  <a:cubicBezTo>
                    <a:pt x="74714" y="279906"/>
                    <a:pt x="43563" y="262380"/>
                    <a:pt x="35965" y="231900"/>
                  </a:cubicBezTo>
                  <a:lnTo>
                    <a:pt x="1774" y="104646"/>
                  </a:lnTo>
                  <a:cubicBezTo>
                    <a:pt x="-5824" y="74928"/>
                    <a:pt x="11651" y="43686"/>
                    <a:pt x="41283" y="36066"/>
                  </a:cubicBezTo>
                  <a:close/>
                </a:path>
              </a:pathLst>
            </a:custGeom>
            <a:solidFill>
              <a:srgbClr val="FF6D4A">
                <a:alpha val="40000"/>
              </a:srgbClr>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49" name="Freeform 50">
              <a:extLst>
                <a:ext uri="{FF2B5EF4-FFF2-40B4-BE49-F238E27FC236}">
                  <a16:creationId xmlns:a16="http://schemas.microsoft.com/office/drawing/2014/main" id="{645BAE73-CF41-060C-4B00-ED863F46D82D}"/>
                </a:ext>
              </a:extLst>
            </p:cNvPr>
            <p:cNvSpPr>
              <a:spLocks/>
            </p:cNvSpPr>
            <p:nvPr/>
          </p:nvSpPr>
          <p:spPr bwMode="auto">
            <a:xfrm>
              <a:off x="14354175" y="7769225"/>
              <a:ext cx="685800" cy="490538"/>
            </a:xfrm>
            <a:custGeom>
              <a:avLst/>
              <a:gdLst>
                <a:gd name="T0" fmla="*/ 876 w 902"/>
                <a:gd name="T1" fmla="*/ 584 h 643"/>
                <a:gd name="T2" fmla="*/ 877 w 902"/>
                <a:gd name="T3" fmla="*/ 456 h 643"/>
                <a:gd name="T4" fmla="*/ 863 w 902"/>
                <a:gd name="T5" fmla="*/ 427 h 643"/>
                <a:gd name="T6" fmla="*/ 868 w 902"/>
                <a:gd name="T7" fmla="*/ 417 h 643"/>
                <a:gd name="T8" fmla="*/ 859 w 902"/>
                <a:gd name="T9" fmla="*/ 231 h 643"/>
                <a:gd name="T10" fmla="*/ 864 w 902"/>
                <a:gd name="T11" fmla="*/ 213 h 643"/>
                <a:gd name="T12" fmla="*/ 771 w 902"/>
                <a:gd name="T13" fmla="*/ 74 h 643"/>
                <a:gd name="T14" fmla="*/ 253 w 902"/>
                <a:gd name="T15" fmla="*/ 0 h 643"/>
                <a:gd name="T16" fmla="*/ 278 w 902"/>
                <a:gd name="T17" fmla="*/ 564 h 643"/>
                <a:gd name="T18" fmla="*/ 846 w 902"/>
                <a:gd name="T19" fmla="*/ 643 h 643"/>
                <a:gd name="T20" fmla="*/ 876 w 902"/>
                <a:gd name="T21" fmla="*/ 58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2" h="643">
                  <a:moveTo>
                    <a:pt x="876" y="584"/>
                  </a:moveTo>
                  <a:cubicBezTo>
                    <a:pt x="896" y="544"/>
                    <a:pt x="896" y="497"/>
                    <a:pt x="877" y="456"/>
                  </a:cubicBezTo>
                  <a:lnTo>
                    <a:pt x="863" y="427"/>
                  </a:lnTo>
                  <a:lnTo>
                    <a:pt x="868" y="417"/>
                  </a:lnTo>
                  <a:cubicBezTo>
                    <a:pt x="902" y="359"/>
                    <a:pt x="898" y="286"/>
                    <a:pt x="859" y="231"/>
                  </a:cubicBezTo>
                  <a:lnTo>
                    <a:pt x="864" y="213"/>
                  </a:lnTo>
                  <a:cubicBezTo>
                    <a:pt x="880" y="148"/>
                    <a:pt x="837" y="84"/>
                    <a:pt x="771" y="74"/>
                  </a:cubicBezTo>
                  <a:lnTo>
                    <a:pt x="253" y="0"/>
                  </a:lnTo>
                  <a:cubicBezTo>
                    <a:pt x="253" y="0"/>
                    <a:pt x="0" y="470"/>
                    <a:pt x="278" y="564"/>
                  </a:cubicBezTo>
                  <a:lnTo>
                    <a:pt x="846" y="643"/>
                  </a:lnTo>
                  <a:lnTo>
                    <a:pt x="876" y="584"/>
                  </a:ln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0" name="Freeform 51">
              <a:extLst>
                <a:ext uri="{FF2B5EF4-FFF2-40B4-BE49-F238E27FC236}">
                  <a16:creationId xmlns:a16="http://schemas.microsoft.com/office/drawing/2014/main" id="{5CF8067B-E34B-2DAF-91A7-B1FEDB3EF321}"/>
                </a:ext>
              </a:extLst>
            </p:cNvPr>
            <p:cNvSpPr>
              <a:spLocks/>
            </p:cNvSpPr>
            <p:nvPr/>
          </p:nvSpPr>
          <p:spPr bwMode="auto">
            <a:xfrm>
              <a:off x="13333413" y="7118350"/>
              <a:ext cx="1350963" cy="1471613"/>
            </a:xfrm>
            <a:custGeom>
              <a:avLst/>
              <a:gdLst>
                <a:gd name="T0" fmla="*/ 1661 w 1776"/>
                <a:gd name="T1" fmla="*/ 815 h 1934"/>
                <a:gd name="T2" fmla="*/ 1078 w 1776"/>
                <a:gd name="T3" fmla="*/ 1907 h 1934"/>
                <a:gd name="T4" fmla="*/ 115 w 1776"/>
                <a:gd name="T5" fmla="*/ 1077 h 1934"/>
                <a:gd name="T6" fmla="*/ 739 w 1776"/>
                <a:gd name="T7" fmla="*/ 68 h 1934"/>
                <a:gd name="T8" fmla="*/ 1661 w 1776"/>
                <a:gd name="T9" fmla="*/ 815 h 1934"/>
              </a:gdLst>
              <a:ahLst/>
              <a:cxnLst>
                <a:cxn ang="0">
                  <a:pos x="T0" y="T1"/>
                </a:cxn>
                <a:cxn ang="0">
                  <a:pos x="T2" y="T3"/>
                </a:cxn>
                <a:cxn ang="0">
                  <a:pos x="T4" y="T5"/>
                </a:cxn>
                <a:cxn ang="0">
                  <a:pos x="T6" y="T7"/>
                </a:cxn>
                <a:cxn ang="0">
                  <a:pos x="T8" y="T9"/>
                </a:cxn>
              </a:cxnLst>
              <a:rect l="0" t="0" r="r" b="b"/>
              <a:pathLst>
                <a:path w="1776" h="1934">
                  <a:moveTo>
                    <a:pt x="1661" y="815"/>
                  </a:moveTo>
                  <a:cubicBezTo>
                    <a:pt x="1776" y="1497"/>
                    <a:pt x="1391" y="1886"/>
                    <a:pt x="1078" y="1907"/>
                  </a:cubicBezTo>
                  <a:cubicBezTo>
                    <a:pt x="672" y="1934"/>
                    <a:pt x="230" y="1758"/>
                    <a:pt x="115" y="1077"/>
                  </a:cubicBezTo>
                  <a:cubicBezTo>
                    <a:pt x="0" y="396"/>
                    <a:pt x="339" y="135"/>
                    <a:pt x="739" y="68"/>
                  </a:cubicBezTo>
                  <a:cubicBezTo>
                    <a:pt x="1139" y="0"/>
                    <a:pt x="1545" y="134"/>
                    <a:pt x="1661" y="815"/>
                  </a:cubicBezTo>
                  <a:close/>
                </a:path>
              </a:pathLst>
            </a:custGeom>
            <a:solidFill>
              <a:srgbClr val="935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1" name="Freeform 52">
              <a:extLst>
                <a:ext uri="{FF2B5EF4-FFF2-40B4-BE49-F238E27FC236}">
                  <a16:creationId xmlns:a16="http://schemas.microsoft.com/office/drawing/2014/main" id="{3A8628C9-B6ED-BAD7-21A4-64677D065076}"/>
                </a:ext>
              </a:extLst>
            </p:cNvPr>
            <p:cNvSpPr>
              <a:spLocks/>
            </p:cNvSpPr>
            <p:nvPr/>
          </p:nvSpPr>
          <p:spPr bwMode="auto">
            <a:xfrm>
              <a:off x="13182600" y="6797675"/>
              <a:ext cx="1457325" cy="1593850"/>
            </a:xfrm>
            <a:custGeom>
              <a:avLst/>
              <a:gdLst>
                <a:gd name="T0" fmla="*/ 1440 w 1915"/>
                <a:gd name="T1" fmla="*/ 453 h 2094"/>
                <a:gd name="T2" fmla="*/ 16 w 1915"/>
                <a:gd name="T3" fmla="*/ 1246 h 2094"/>
                <a:gd name="T4" fmla="*/ 579 w 1915"/>
                <a:gd name="T5" fmla="*/ 2087 h 2094"/>
                <a:gd name="T6" fmla="*/ 475 w 1915"/>
                <a:gd name="T7" fmla="*/ 1617 h 2094"/>
                <a:gd name="T8" fmla="*/ 1475 w 1915"/>
                <a:gd name="T9" fmla="*/ 777 h 2094"/>
                <a:gd name="T10" fmla="*/ 1845 w 1915"/>
                <a:gd name="T11" fmla="*/ 1158 h 2094"/>
                <a:gd name="T12" fmla="*/ 1701 w 1915"/>
                <a:gd name="T13" fmla="*/ 466 h 2094"/>
                <a:gd name="T14" fmla="*/ 1440 w 1915"/>
                <a:gd name="T15" fmla="*/ 453 h 20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5" h="2094">
                  <a:moveTo>
                    <a:pt x="1440" y="453"/>
                  </a:moveTo>
                  <a:cubicBezTo>
                    <a:pt x="552" y="0"/>
                    <a:pt x="0" y="660"/>
                    <a:pt x="16" y="1246"/>
                  </a:cubicBezTo>
                  <a:cubicBezTo>
                    <a:pt x="26" y="1601"/>
                    <a:pt x="204" y="2053"/>
                    <a:pt x="579" y="2087"/>
                  </a:cubicBezTo>
                  <a:cubicBezTo>
                    <a:pt x="662" y="2094"/>
                    <a:pt x="404" y="1638"/>
                    <a:pt x="475" y="1617"/>
                  </a:cubicBezTo>
                  <a:cubicBezTo>
                    <a:pt x="1431" y="1334"/>
                    <a:pt x="1475" y="777"/>
                    <a:pt x="1475" y="777"/>
                  </a:cubicBezTo>
                  <a:cubicBezTo>
                    <a:pt x="1475" y="777"/>
                    <a:pt x="1529" y="1018"/>
                    <a:pt x="1845" y="1158"/>
                  </a:cubicBezTo>
                  <a:cubicBezTo>
                    <a:pt x="1903" y="1183"/>
                    <a:pt x="1915" y="690"/>
                    <a:pt x="1701" y="466"/>
                  </a:cubicBezTo>
                  <a:cubicBezTo>
                    <a:pt x="1611" y="371"/>
                    <a:pt x="1440" y="453"/>
                    <a:pt x="1440" y="453"/>
                  </a:cubicBez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2" name="Freeform 53">
              <a:extLst>
                <a:ext uri="{FF2B5EF4-FFF2-40B4-BE49-F238E27FC236}">
                  <a16:creationId xmlns:a16="http://schemas.microsoft.com/office/drawing/2014/main" id="{851431B3-93F0-9D22-A0E8-1D9F9C02FCE6}"/>
                </a:ext>
              </a:extLst>
            </p:cNvPr>
            <p:cNvSpPr>
              <a:spLocks/>
            </p:cNvSpPr>
            <p:nvPr/>
          </p:nvSpPr>
          <p:spPr bwMode="auto">
            <a:xfrm>
              <a:off x="13352463" y="7912100"/>
              <a:ext cx="314325" cy="271463"/>
            </a:xfrm>
            <a:custGeom>
              <a:avLst/>
              <a:gdLst>
                <a:gd name="T0" fmla="*/ 371 w 415"/>
                <a:gd name="T1" fmla="*/ 289 h 358"/>
                <a:gd name="T2" fmla="*/ 128 w 415"/>
                <a:gd name="T3" fmla="*/ 298 h 358"/>
                <a:gd name="T4" fmla="*/ 44 w 415"/>
                <a:gd name="T5" fmla="*/ 70 h 358"/>
                <a:gd name="T6" fmla="*/ 287 w 415"/>
                <a:gd name="T7" fmla="*/ 61 h 358"/>
                <a:gd name="T8" fmla="*/ 371 w 415"/>
                <a:gd name="T9" fmla="*/ 289 h 358"/>
              </a:gdLst>
              <a:ahLst/>
              <a:cxnLst>
                <a:cxn ang="0">
                  <a:pos x="T0" y="T1"/>
                </a:cxn>
                <a:cxn ang="0">
                  <a:pos x="T2" y="T3"/>
                </a:cxn>
                <a:cxn ang="0">
                  <a:pos x="T4" y="T5"/>
                </a:cxn>
                <a:cxn ang="0">
                  <a:pos x="T6" y="T7"/>
                </a:cxn>
                <a:cxn ang="0">
                  <a:pos x="T8" y="T9"/>
                </a:cxn>
              </a:cxnLst>
              <a:rect l="0" t="0" r="r" b="b"/>
              <a:pathLst>
                <a:path w="415" h="358">
                  <a:moveTo>
                    <a:pt x="371" y="289"/>
                  </a:moveTo>
                  <a:cubicBezTo>
                    <a:pt x="327" y="354"/>
                    <a:pt x="218" y="358"/>
                    <a:pt x="128" y="298"/>
                  </a:cubicBezTo>
                  <a:cubicBezTo>
                    <a:pt x="38" y="238"/>
                    <a:pt x="0" y="136"/>
                    <a:pt x="44" y="70"/>
                  </a:cubicBezTo>
                  <a:cubicBezTo>
                    <a:pt x="88" y="4"/>
                    <a:pt x="197" y="0"/>
                    <a:pt x="287" y="61"/>
                  </a:cubicBezTo>
                  <a:cubicBezTo>
                    <a:pt x="377" y="121"/>
                    <a:pt x="415" y="223"/>
                    <a:pt x="371" y="289"/>
                  </a:cubicBezTo>
                  <a:close/>
                </a:path>
              </a:pathLst>
            </a:custGeom>
            <a:solidFill>
              <a:srgbClr val="935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3" name="Freeform 54">
              <a:extLst>
                <a:ext uri="{FF2B5EF4-FFF2-40B4-BE49-F238E27FC236}">
                  <a16:creationId xmlns:a16="http://schemas.microsoft.com/office/drawing/2014/main" id="{94A411CE-90B2-B30D-E9D8-AB84962A11E0}"/>
                </a:ext>
              </a:extLst>
            </p:cNvPr>
            <p:cNvSpPr>
              <a:spLocks/>
            </p:cNvSpPr>
            <p:nvPr/>
          </p:nvSpPr>
          <p:spPr bwMode="auto">
            <a:xfrm>
              <a:off x="14214475" y="7875588"/>
              <a:ext cx="106363" cy="274638"/>
            </a:xfrm>
            <a:custGeom>
              <a:avLst/>
              <a:gdLst>
                <a:gd name="T0" fmla="*/ 55 w 139"/>
                <a:gd name="T1" fmla="*/ 360 h 360"/>
                <a:gd name="T2" fmla="*/ 14 w 139"/>
                <a:gd name="T3" fmla="*/ 360 h 360"/>
                <a:gd name="T4" fmla="*/ 0 w 139"/>
                <a:gd name="T5" fmla="*/ 347 h 360"/>
                <a:gd name="T6" fmla="*/ 14 w 139"/>
                <a:gd name="T7" fmla="*/ 334 h 360"/>
                <a:gd name="T8" fmla="*/ 55 w 139"/>
                <a:gd name="T9" fmla="*/ 334 h 360"/>
                <a:gd name="T10" fmla="*/ 97 w 139"/>
                <a:gd name="T11" fmla="*/ 315 h 360"/>
                <a:gd name="T12" fmla="*/ 110 w 139"/>
                <a:gd name="T13" fmla="*/ 270 h 360"/>
                <a:gd name="T14" fmla="*/ 72 w 139"/>
                <a:gd name="T15" fmla="*/ 16 h 360"/>
                <a:gd name="T16" fmla="*/ 83 w 139"/>
                <a:gd name="T17" fmla="*/ 1 h 360"/>
                <a:gd name="T18" fmla="*/ 98 w 139"/>
                <a:gd name="T19" fmla="*/ 12 h 360"/>
                <a:gd name="T20" fmla="*/ 136 w 139"/>
                <a:gd name="T21" fmla="*/ 267 h 360"/>
                <a:gd name="T22" fmla="*/ 117 w 139"/>
                <a:gd name="T23" fmla="*/ 332 h 360"/>
                <a:gd name="T24" fmla="*/ 55 w 139"/>
                <a:gd name="T25"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360">
                  <a:moveTo>
                    <a:pt x="55" y="360"/>
                  </a:moveTo>
                  <a:lnTo>
                    <a:pt x="14" y="360"/>
                  </a:lnTo>
                  <a:cubicBezTo>
                    <a:pt x="6" y="360"/>
                    <a:pt x="0" y="354"/>
                    <a:pt x="0" y="347"/>
                  </a:cubicBezTo>
                  <a:cubicBezTo>
                    <a:pt x="0" y="340"/>
                    <a:pt x="6" y="334"/>
                    <a:pt x="14" y="334"/>
                  </a:cubicBezTo>
                  <a:lnTo>
                    <a:pt x="55" y="334"/>
                  </a:lnTo>
                  <a:cubicBezTo>
                    <a:pt x="71" y="334"/>
                    <a:pt x="86" y="327"/>
                    <a:pt x="97" y="315"/>
                  </a:cubicBezTo>
                  <a:cubicBezTo>
                    <a:pt x="107" y="303"/>
                    <a:pt x="112" y="286"/>
                    <a:pt x="110" y="270"/>
                  </a:cubicBezTo>
                  <a:lnTo>
                    <a:pt x="72" y="16"/>
                  </a:lnTo>
                  <a:cubicBezTo>
                    <a:pt x="71" y="9"/>
                    <a:pt x="76" y="2"/>
                    <a:pt x="83" y="1"/>
                  </a:cubicBezTo>
                  <a:cubicBezTo>
                    <a:pt x="90" y="0"/>
                    <a:pt x="97" y="5"/>
                    <a:pt x="98" y="12"/>
                  </a:cubicBezTo>
                  <a:lnTo>
                    <a:pt x="136" y="267"/>
                  </a:lnTo>
                  <a:cubicBezTo>
                    <a:pt x="139" y="290"/>
                    <a:pt x="132" y="314"/>
                    <a:pt x="117" y="332"/>
                  </a:cubicBezTo>
                  <a:cubicBezTo>
                    <a:pt x="101" y="350"/>
                    <a:pt x="79" y="360"/>
                    <a:pt x="55" y="360"/>
                  </a:cubicBez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4" name="Freeform: Shape 53">
              <a:extLst>
                <a:ext uri="{FF2B5EF4-FFF2-40B4-BE49-F238E27FC236}">
                  <a16:creationId xmlns:a16="http://schemas.microsoft.com/office/drawing/2014/main" id="{DCC746B3-ABBA-92E5-1142-6EE47499344C}"/>
                </a:ext>
              </a:extLst>
            </p:cNvPr>
            <p:cNvSpPr>
              <a:spLocks/>
            </p:cNvSpPr>
            <p:nvPr/>
          </p:nvSpPr>
          <p:spPr bwMode="auto">
            <a:xfrm>
              <a:off x="14614696" y="8359982"/>
              <a:ext cx="204409" cy="209212"/>
            </a:xfrm>
            <a:custGeom>
              <a:avLst/>
              <a:gdLst>
                <a:gd name="connsiteX0" fmla="*/ 49232 w 204409"/>
                <a:gd name="connsiteY0" fmla="*/ 176653 h 209212"/>
                <a:gd name="connsiteX1" fmla="*/ 69806 w 204409"/>
                <a:gd name="connsiteY1" fmla="*/ 188576 h 209212"/>
                <a:gd name="connsiteX2" fmla="*/ 58376 w 204409"/>
                <a:gd name="connsiteY2" fmla="*/ 208696 h 209212"/>
                <a:gd name="connsiteX3" fmla="*/ 37040 w 204409"/>
                <a:gd name="connsiteY3" fmla="*/ 196773 h 209212"/>
                <a:gd name="connsiteX4" fmla="*/ 49232 w 204409"/>
                <a:gd name="connsiteY4" fmla="*/ 176653 h 209212"/>
                <a:gd name="connsiteX5" fmla="*/ 115907 w 204409"/>
                <a:gd name="connsiteY5" fmla="*/ 158416 h 209212"/>
                <a:gd name="connsiteX6" fmla="*/ 137243 w 204409"/>
                <a:gd name="connsiteY6" fmla="*/ 169846 h 209212"/>
                <a:gd name="connsiteX7" fmla="*/ 125051 w 204409"/>
                <a:gd name="connsiteY7" fmla="*/ 191182 h 209212"/>
                <a:gd name="connsiteX8" fmla="*/ 104477 w 204409"/>
                <a:gd name="connsiteY8" fmla="*/ 178990 h 209212"/>
                <a:gd name="connsiteX9" fmla="*/ 115907 w 204409"/>
                <a:gd name="connsiteY9" fmla="*/ 158416 h 209212"/>
                <a:gd name="connsiteX10" fmla="*/ 182877 w 204409"/>
                <a:gd name="connsiteY10" fmla="*/ 140192 h 209212"/>
                <a:gd name="connsiteX11" fmla="*/ 203871 w 204409"/>
                <a:gd name="connsiteY11" fmla="*/ 152384 h 209212"/>
                <a:gd name="connsiteX12" fmla="*/ 191431 w 204409"/>
                <a:gd name="connsiteY12" fmla="*/ 172958 h 209212"/>
                <a:gd name="connsiteX13" fmla="*/ 170437 w 204409"/>
                <a:gd name="connsiteY13" fmla="*/ 161528 h 209212"/>
                <a:gd name="connsiteX14" fmla="*/ 182877 w 204409"/>
                <a:gd name="connsiteY14" fmla="*/ 140192 h 209212"/>
                <a:gd name="connsiteX15" fmla="*/ 31450 w 204409"/>
                <a:gd name="connsiteY15" fmla="*/ 106803 h 209212"/>
                <a:gd name="connsiteX16" fmla="*/ 51570 w 204409"/>
                <a:gd name="connsiteY16" fmla="*/ 118726 h 209212"/>
                <a:gd name="connsiteX17" fmla="*/ 39647 w 204409"/>
                <a:gd name="connsiteY17" fmla="*/ 138846 h 209212"/>
                <a:gd name="connsiteX18" fmla="*/ 19527 w 204409"/>
                <a:gd name="connsiteY18" fmla="*/ 126923 h 209212"/>
                <a:gd name="connsiteX19" fmla="*/ 31450 w 204409"/>
                <a:gd name="connsiteY19" fmla="*/ 106803 h 209212"/>
                <a:gd name="connsiteX20" fmla="*/ 98445 w 204409"/>
                <a:gd name="connsiteY20" fmla="*/ 89341 h 209212"/>
                <a:gd name="connsiteX21" fmla="*/ 119019 w 204409"/>
                <a:gd name="connsiteY21" fmla="*/ 101264 h 209212"/>
                <a:gd name="connsiteX22" fmla="*/ 107589 w 204409"/>
                <a:gd name="connsiteY22" fmla="*/ 121384 h 209212"/>
                <a:gd name="connsiteX23" fmla="*/ 86253 w 204409"/>
                <a:gd name="connsiteY23" fmla="*/ 109461 h 209212"/>
                <a:gd name="connsiteX24" fmla="*/ 98445 w 204409"/>
                <a:gd name="connsiteY24" fmla="*/ 89341 h 209212"/>
                <a:gd name="connsiteX25" fmla="*/ 163532 w 204409"/>
                <a:gd name="connsiteY25" fmla="*/ 71104 h 209212"/>
                <a:gd name="connsiteX26" fmla="*/ 184868 w 204409"/>
                <a:gd name="connsiteY26" fmla="*/ 82534 h 209212"/>
                <a:gd name="connsiteX27" fmla="*/ 172676 w 204409"/>
                <a:gd name="connsiteY27" fmla="*/ 103870 h 209212"/>
                <a:gd name="connsiteX28" fmla="*/ 152102 w 204409"/>
                <a:gd name="connsiteY28" fmla="*/ 91678 h 209212"/>
                <a:gd name="connsiteX29" fmla="*/ 163532 w 204409"/>
                <a:gd name="connsiteY29" fmla="*/ 71104 h 209212"/>
                <a:gd name="connsiteX30" fmla="*/ 12720 w 204409"/>
                <a:gd name="connsiteY30" fmla="*/ 35417 h 209212"/>
                <a:gd name="connsiteX31" fmla="*/ 34056 w 204409"/>
                <a:gd name="connsiteY31" fmla="*/ 47609 h 209212"/>
                <a:gd name="connsiteX32" fmla="*/ 21864 w 204409"/>
                <a:gd name="connsiteY32" fmla="*/ 68945 h 209212"/>
                <a:gd name="connsiteX33" fmla="*/ 528 w 204409"/>
                <a:gd name="connsiteY33" fmla="*/ 56753 h 209212"/>
                <a:gd name="connsiteX34" fmla="*/ 12720 w 204409"/>
                <a:gd name="connsiteY34" fmla="*/ 35417 h 209212"/>
                <a:gd name="connsiteX35" fmla="*/ 79690 w 204409"/>
                <a:gd name="connsiteY35" fmla="*/ 18000 h 209212"/>
                <a:gd name="connsiteX36" fmla="*/ 100684 w 204409"/>
                <a:gd name="connsiteY36" fmla="*/ 30441 h 209212"/>
                <a:gd name="connsiteX37" fmla="*/ 88244 w 204409"/>
                <a:gd name="connsiteY37" fmla="*/ 51435 h 209212"/>
                <a:gd name="connsiteX38" fmla="*/ 67250 w 204409"/>
                <a:gd name="connsiteY38" fmla="*/ 38995 h 209212"/>
                <a:gd name="connsiteX39" fmla="*/ 79690 w 204409"/>
                <a:gd name="connsiteY39" fmla="*/ 18000 h 209212"/>
                <a:gd name="connsiteX40" fmla="*/ 145750 w 204409"/>
                <a:gd name="connsiteY40" fmla="*/ 538 h 209212"/>
                <a:gd name="connsiteX41" fmla="*/ 165870 w 204409"/>
                <a:gd name="connsiteY41" fmla="*/ 12979 h 209212"/>
                <a:gd name="connsiteX42" fmla="*/ 153947 w 204409"/>
                <a:gd name="connsiteY42" fmla="*/ 33973 h 209212"/>
                <a:gd name="connsiteX43" fmla="*/ 133827 w 204409"/>
                <a:gd name="connsiteY43" fmla="*/ 21532 h 209212"/>
                <a:gd name="connsiteX44" fmla="*/ 145750 w 204409"/>
                <a:gd name="connsiteY44" fmla="*/ 538 h 20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4409" h="209212">
                  <a:moveTo>
                    <a:pt x="49232" y="176653"/>
                  </a:moveTo>
                  <a:cubicBezTo>
                    <a:pt x="58376" y="174418"/>
                    <a:pt x="67520" y="179634"/>
                    <a:pt x="69806" y="188576"/>
                  </a:cubicBezTo>
                  <a:cubicBezTo>
                    <a:pt x="72854" y="197518"/>
                    <a:pt x="67520" y="206460"/>
                    <a:pt x="58376" y="208696"/>
                  </a:cubicBezTo>
                  <a:cubicBezTo>
                    <a:pt x="49232" y="210931"/>
                    <a:pt x="39326" y="205715"/>
                    <a:pt x="37040" y="196773"/>
                  </a:cubicBezTo>
                  <a:cubicBezTo>
                    <a:pt x="34754" y="187831"/>
                    <a:pt x="40088" y="178889"/>
                    <a:pt x="49232" y="176653"/>
                  </a:cubicBezTo>
                  <a:close/>
                  <a:moveTo>
                    <a:pt x="115907" y="158416"/>
                  </a:moveTo>
                  <a:cubicBezTo>
                    <a:pt x="125051" y="155368"/>
                    <a:pt x="134957" y="160702"/>
                    <a:pt x="137243" y="169846"/>
                  </a:cubicBezTo>
                  <a:cubicBezTo>
                    <a:pt x="139529" y="178990"/>
                    <a:pt x="134195" y="188134"/>
                    <a:pt x="125051" y="191182"/>
                  </a:cubicBezTo>
                  <a:cubicBezTo>
                    <a:pt x="115907" y="193468"/>
                    <a:pt x="106763" y="188134"/>
                    <a:pt x="104477" y="178990"/>
                  </a:cubicBezTo>
                  <a:cubicBezTo>
                    <a:pt x="101429" y="169846"/>
                    <a:pt x="107525" y="160702"/>
                    <a:pt x="115907" y="158416"/>
                  </a:cubicBezTo>
                  <a:close/>
                  <a:moveTo>
                    <a:pt x="182877" y="140192"/>
                  </a:moveTo>
                  <a:cubicBezTo>
                    <a:pt x="192208" y="137906"/>
                    <a:pt x="201539" y="143240"/>
                    <a:pt x="203871" y="152384"/>
                  </a:cubicBezTo>
                  <a:cubicBezTo>
                    <a:pt x="206204" y="161528"/>
                    <a:pt x="200761" y="170672"/>
                    <a:pt x="191431" y="172958"/>
                  </a:cubicBezTo>
                  <a:cubicBezTo>
                    <a:pt x="182100" y="176006"/>
                    <a:pt x="172769" y="169910"/>
                    <a:pt x="170437" y="161528"/>
                  </a:cubicBezTo>
                  <a:cubicBezTo>
                    <a:pt x="168104" y="152384"/>
                    <a:pt x="173547" y="142478"/>
                    <a:pt x="182877" y="140192"/>
                  </a:cubicBezTo>
                  <a:close/>
                  <a:moveTo>
                    <a:pt x="31450" y="106803"/>
                  </a:moveTo>
                  <a:cubicBezTo>
                    <a:pt x="40392" y="104568"/>
                    <a:pt x="49334" y="109784"/>
                    <a:pt x="51570" y="118726"/>
                  </a:cubicBezTo>
                  <a:cubicBezTo>
                    <a:pt x="53805" y="127668"/>
                    <a:pt x="48589" y="136610"/>
                    <a:pt x="39647" y="138846"/>
                  </a:cubicBezTo>
                  <a:cubicBezTo>
                    <a:pt x="30705" y="141081"/>
                    <a:pt x="21763" y="135865"/>
                    <a:pt x="19527" y="126923"/>
                  </a:cubicBezTo>
                  <a:cubicBezTo>
                    <a:pt x="17292" y="118726"/>
                    <a:pt x="22508" y="109039"/>
                    <a:pt x="31450" y="106803"/>
                  </a:cubicBezTo>
                  <a:close/>
                  <a:moveTo>
                    <a:pt x="98445" y="89341"/>
                  </a:moveTo>
                  <a:cubicBezTo>
                    <a:pt x="107589" y="87106"/>
                    <a:pt x="116733" y="92322"/>
                    <a:pt x="119019" y="101264"/>
                  </a:cubicBezTo>
                  <a:cubicBezTo>
                    <a:pt x="122067" y="110206"/>
                    <a:pt x="115971" y="119148"/>
                    <a:pt x="107589" y="121384"/>
                  </a:cubicBezTo>
                  <a:cubicBezTo>
                    <a:pt x="98445" y="123619"/>
                    <a:pt x="88539" y="118403"/>
                    <a:pt x="86253" y="109461"/>
                  </a:cubicBezTo>
                  <a:cubicBezTo>
                    <a:pt x="83967" y="100519"/>
                    <a:pt x="89301" y="91577"/>
                    <a:pt x="98445" y="89341"/>
                  </a:cubicBezTo>
                  <a:close/>
                  <a:moveTo>
                    <a:pt x="163532" y="71104"/>
                  </a:moveTo>
                  <a:cubicBezTo>
                    <a:pt x="172676" y="68056"/>
                    <a:pt x="182582" y="73390"/>
                    <a:pt x="184868" y="82534"/>
                  </a:cubicBezTo>
                  <a:cubicBezTo>
                    <a:pt x="187154" y="91678"/>
                    <a:pt x="181820" y="101584"/>
                    <a:pt x="172676" y="103870"/>
                  </a:cubicBezTo>
                  <a:cubicBezTo>
                    <a:pt x="163532" y="106156"/>
                    <a:pt x="154388" y="100822"/>
                    <a:pt x="152102" y="91678"/>
                  </a:cubicBezTo>
                  <a:cubicBezTo>
                    <a:pt x="149054" y="82534"/>
                    <a:pt x="155150" y="73390"/>
                    <a:pt x="163532" y="71104"/>
                  </a:cubicBezTo>
                  <a:close/>
                  <a:moveTo>
                    <a:pt x="12720" y="35417"/>
                  </a:moveTo>
                  <a:cubicBezTo>
                    <a:pt x="21864" y="33131"/>
                    <a:pt x="31008" y="38465"/>
                    <a:pt x="34056" y="47609"/>
                  </a:cubicBezTo>
                  <a:cubicBezTo>
                    <a:pt x="36342" y="56753"/>
                    <a:pt x="31008" y="65897"/>
                    <a:pt x="21864" y="68945"/>
                  </a:cubicBezTo>
                  <a:cubicBezTo>
                    <a:pt x="12720" y="71231"/>
                    <a:pt x="3576" y="65897"/>
                    <a:pt x="528" y="56753"/>
                  </a:cubicBezTo>
                  <a:cubicBezTo>
                    <a:pt x="-1758" y="47609"/>
                    <a:pt x="3576" y="38465"/>
                    <a:pt x="12720" y="35417"/>
                  </a:cubicBezTo>
                  <a:close/>
                  <a:moveTo>
                    <a:pt x="79690" y="18000"/>
                  </a:moveTo>
                  <a:cubicBezTo>
                    <a:pt x="89021" y="15668"/>
                    <a:pt x="98352" y="21111"/>
                    <a:pt x="100684" y="30441"/>
                  </a:cubicBezTo>
                  <a:cubicBezTo>
                    <a:pt x="103017" y="39772"/>
                    <a:pt x="97574" y="49103"/>
                    <a:pt x="88244" y="51435"/>
                  </a:cubicBezTo>
                  <a:cubicBezTo>
                    <a:pt x="78913" y="53768"/>
                    <a:pt x="69582" y="48325"/>
                    <a:pt x="67250" y="38995"/>
                  </a:cubicBezTo>
                  <a:cubicBezTo>
                    <a:pt x="64917" y="30441"/>
                    <a:pt x="70360" y="20333"/>
                    <a:pt x="79690" y="18000"/>
                  </a:cubicBezTo>
                  <a:close/>
                  <a:moveTo>
                    <a:pt x="145750" y="538"/>
                  </a:moveTo>
                  <a:cubicBezTo>
                    <a:pt x="154692" y="-1794"/>
                    <a:pt x="163634" y="3649"/>
                    <a:pt x="165870" y="12979"/>
                  </a:cubicBezTo>
                  <a:cubicBezTo>
                    <a:pt x="168105" y="22310"/>
                    <a:pt x="162889" y="31641"/>
                    <a:pt x="153947" y="33973"/>
                  </a:cubicBezTo>
                  <a:cubicBezTo>
                    <a:pt x="145750" y="36306"/>
                    <a:pt x="136063" y="30863"/>
                    <a:pt x="133827" y="21532"/>
                  </a:cubicBezTo>
                  <a:cubicBezTo>
                    <a:pt x="131592" y="12202"/>
                    <a:pt x="136808" y="2871"/>
                    <a:pt x="145750" y="538"/>
                  </a:cubicBezTo>
                  <a:close/>
                </a:path>
              </a:pathLst>
            </a:custGeom>
            <a:solidFill>
              <a:srgbClr val="F9D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5" name="Freeform 64">
              <a:extLst>
                <a:ext uri="{FF2B5EF4-FFF2-40B4-BE49-F238E27FC236}">
                  <a16:creationId xmlns:a16="http://schemas.microsoft.com/office/drawing/2014/main" id="{92B45B17-7D11-6ABB-0B12-A8D1D1F8A7C7}"/>
                </a:ext>
              </a:extLst>
            </p:cNvPr>
            <p:cNvSpPr>
              <a:spLocks/>
            </p:cNvSpPr>
            <p:nvPr/>
          </p:nvSpPr>
          <p:spPr bwMode="auto">
            <a:xfrm>
              <a:off x="17805400" y="8969375"/>
              <a:ext cx="379413" cy="1263650"/>
            </a:xfrm>
            <a:custGeom>
              <a:avLst/>
              <a:gdLst>
                <a:gd name="T0" fmla="*/ 498 w 498"/>
                <a:gd name="T1" fmla="*/ 1623 h 1659"/>
                <a:gd name="T2" fmla="*/ 194 w 498"/>
                <a:gd name="T3" fmla="*/ 1659 h 1659"/>
                <a:gd name="T4" fmla="*/ 0 w 498"/>
                <a:gd name="T5" fmla="*/ 36 h 1659"/>
                <a:gd name="T6" fmla="*/ 304 w 498"/>
                <a:gd name="T7" fmla="*/ 0 h 1659"/>
                <a:gd name="T8" fmla="*/ 498 w 498"/>
                <a:gd name="T9" fmla="*/ 1623 h 1659"/>
              </a:gdLst>
              <a:ahLst/>
              <a:cxnLst>
                <a:cxn ang="0">
                  <a:pos x="T0" y="T1"/>
                </a:cxn>
                <a:cxn ang="0">
                  <a:pos x="T2" y="T3"/>
                </a:cxn>
                <a:cxn ang="0">
                  <a:pos x="T4" y="T5"/>
                </a:cxn>
                <a:cxn ang="0">
                  <a:pos x="T6" y="T7"/>
                </a:cxn>
                <a:cxn ang="0">
                  <a:pos x="T8" y="T9"/>
                </a:cxn>
              </a:cxnLst>
              <a:rect l="0" t="0" r="r" b="b"/>
              <a:pathLst>
                <a:path w="498" h="1659">
                  <a:moveTo>
                    <a:pt x="498" y="1623"/>
                  </a:moveTo>
                  <a:lnTo>
                    <a:pt x="194" y="1659"/>
                  </a:lnTo>
                  <a:lnTo>
                    <a:pt x="0" y="36"/>
                  </a:lnTo>
                  <a:lnTo>
                    <a:pt x="304" y="0"/>
                  </a:lnTo>
                  <a:lnTo>
                    <a:pt x="498" y="1623"/>
                  </a:lnTo>
                  <a:close/>
                </a:path>
              </a:pathLst>
            </a:custGeom>
            <a:solidFill>
              <a:srgbClr val="F9D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6" name="Rectangle 68">
              <a:extLst>
                <a:ext uri="{FF2B5EF4-FFF2-40B4-BE49-F238E27FC236}">
                  <a16:creationId xmlns:a16="http://schemas.microsoft.com/office/drawing/2014/main" id="{4F1EAF91-F74C-4AD4-10FF-D8DC363ACFEF}"/>
                </a:ext>
              </a:extLst>
            </p:cNvPr>
            <p:cNvSpPr>
              <a:spLocks noChangeArrowheads="1"/>
            </p:cNvSpPr>
            <p:nvPr/>
          </p:nvSpPr>
          <p:spPr bwMode="auto">
            <a:xfrm>
              <a:off x="18186400" y="9612313"/>
              <a:ext cx="90488" cy="541338"/>
            </a:xfrm>
            <a:prstGeom prst="rect">
              <a:avLst/>
            </a:prstGeom>
            <a:solidFill>
              <a:srgbClr val="F9D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7" name="Freeform 69">
              <a:extLst>
                <a:ext uri="{FF2B5EF4-FFF2-40B4-BE49-F238E27FC236}">
                  <a16:creationId xmlns:a16="http://schemas.microsoft.com/office/drawing/2014/main" id="{03B3440E-073C-A885-1989-C8B6BF7E004E}"/>
                </a:ext>
              </a:extLst>
            </p:cNvPr>
            <p:cNvSpPr>
              <a:spLocks/>
            </p:cNvSpPr>
            <p:nvPr/>
          </p:nvSpPr>
          <p:spPr bwMode="auto">
            <a:xfrm>
              <a:off x="18186400" y="9421813"/>
              <a:ext cx="90488" cy="131763"/>
            </a:xfrm>
            <a:custGeom>
              <a:avLst/>
              <a:gdLst>
                <a:gd name="T0" fmla="*/ 59 w 119"/>
                <a:gd name="T1" fmla="*/ 0 h 173"/>
                <a:gd name="T2" fmla="*/ 59 w 119"/>
                <a:gd name="T3" fmla="*/ 0 h 173"/>
                <a:gd name="T4" fmla="*/ 0 w 119"/>
                <a:gd name="T5" fmla="*/ 60 h 173"/>
                <a:gd name="T6" fmla="*/ 0 w 119"/>
                <a:gd name="T7" fmla="*/ 173 h 173"/>
                <a:gd name="T8" fmla="*/ 119 w 119"/>
                <a:gd name="T9" fmla="*/ 173 h 173"/>
                <a:gd name="T10" fmla="*/ 119 w 119"/>
                <a:gd name="T11" fmla="*/ 60 h 173"/>
                <a:gd name="T12" fmla="*/ 59 w 119"/>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119" h="173">
                  <a:moveTo>
                    <a:pt x="59" y="0"/>
                  </a:moveTo>
                  <a:lnTo>
                    <a:pt x="59" y="0"/>
                  </a:lnTo>
                  <a:cubicBezTo>
                    <a:pt x="26" y="0"/>
                    <a:pt x="0" y="27"/>
                    <a:pt x="0" y="60"/>
                  </a:cubicBezTo>
                  <a:lnTo>
                    <a:pt x="0" y="173"/>
                  </a:lnTo>
                  <a:lnTo>
                    <a:pt x="119" y="173"/>
                  </a:lnTo>
                  <a:lnTo>
                    <a:pt x="119" y="60"/>
                  </a:lnTo>
                  <a:cubicBezTo>
                    <a:pt x="119" y="27"/>
                    <a:pt x="92" y="0"/>
                    <a:pt x="59" y="0"/>
                  </a:cubicBezTo>
                  <a:close/>
                </a:path>
              </a:pathLst>
            </a:custGeom>
            <a:solidFill>
              <a:srgbClr val="7D6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8" name="Rectangle 70">
              <a:extLst>
                <a:ext uri="{FF2B5EF4-FFF2-40B4-BE49-F238E27FC236}">
                  <a16:creationId xmlns:a16="http://schemas.microsoft.com/office/drawing/2014/main" id="{6BBE07C4-E2B9-DFD9-49EA-F50B703E1D88}"/>
                </a:ext>
              </a:extLst>
            </p:cNvPr>
            <p:cNvSpPr>
              <a:spLocks noChangeArrowheads="1"/>
            </p:cNvSpPr>
            <p:nvPr/>
          </p:nvSpPr>
          <p:spPr bwMode="auto">
            <a:xfrm>
              <a:off x="18186400" y="9553575"/>
              <a:ext cx="90488" cy="58738"/>
            </a:xfrm>
            <a:prstGeom prst="rect">
              <a:avLst/>
            </a:prstGeom>
            <a:solidFill>
              <a:srgbClr val="1129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59" name="Freeform 71">
              <a:extLst>
                <a:ext uri="{FF2B5EF4-FFF2-40B4-BE49-F238E27FC236}">
                  <a16:creationId xmlns:a16="http://schemas.microsoft.com/office/drawing/2014/main" id="{D50CF406-BAA0-40A4-2BF2-CFB347973002}"/>
                </a:ext>
              </a:extLst>
            </p:cNvPr>
            <p:cNvSpPr>
              <a:spLocks/>
            </p:cNvSpPr>
            <p:nvPr/>
          </p:nvSpPr>
          <p:spPr bwMode="auto">
            <a:xfrm>
              <a:off x="17678400" y="9482138"/>
              <a:ext cx="109538" cy="214313"/>
            </a:xfrm>
            <a:custGeom>
              <a:avLst/>
              <a:gdLst>
                <a:gd name="T0" fmla="*/ 90 w 144"/>
                <a:gd name="T1" fmla="*/ 0 h 281"/>
                <a:gd name="T2" fmla="*/ 0 w 144"/>
                <a:gd name="T3" fmla="*/ 19 h 281"/>
                <a:gd name="T4" fmla="*/ 54 w 144"/>
                <a:gd name="T5" fmla="*/ 281 h 281"/>
                <a:gd name="T6" fmla="*/ 144 w 144"/>
                <a:gd name="T7" fmla="*/ 262 h 281"/>
                <a:gd name="T8" fmla="*/ 90 w 144"/>
                <a:gd name="T9" fmla="*/ 0 h 281"/>
              </a:gdLst>
              <a:ahLst/>
              <a:cxnLst>
                <a:cxn ang="0">
                  <a:pos x="T0" y="T1"/>
                </a:cxn>
                <a:cxn ang="0">
                  <a:pos x="T2" y="T3"/>
                </a:cxn>
                <a:cxn ang="0">
                  <a:pos x="T4" y="T5"/>
                </a:cxn>
                <a:cxn ang="0">
                  <a:pos x="T6" y="T7"/>
                </a:cxn>
                <a:cxn ang="0">
                  <a:pos x="T8" y="T9"/>
                </a:cxn>
              </a:cxnLst>
              <a:rect l="0" t="0" r="r" b="b"/>
              <a:pathLst>
                <a:path w="144" h="281">
                  <a:moveTo>
                    <a:pt x="90" y="0"/>
                  </a:moveTo>
                  <a:lnTo>
                    <a:pt x="0" y="19"/>
                  </a:lnTo>
                  <a:lnTo>
                    <a:pt x="54" y="281"/>
                  </a:lnTo>
                  <a:lnTo>
                    <a:pt x="144" y="262"/>
                  </a:lnTo>
                  <a:lnTo>
                    <a:pt x="90" y="0"/>
                  </a:lnTo>
                  <a:close/>
                </a:path>
              </a:pathLst>
            </a:custGeom>
            <a:solidFill>
              <a:srgbClr val="3FA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0" name="Freeform 72">
              <a:extLst>
                <a:ext uri="{FF2B5EF4-FFF2-40B4-BE49-F238E27FC236}">
                  <a16:creationId xmlns:a16="http://schemas.microsoft.com/office/drawing/2014/main" id="{2F591237-1712-074A-46E9-B9973486B2FF}"/>
                </a:ext>
              </a:extLst>
            </p:cNvPr>
            <p:cNvSpPr>
              <a:spLocks/>
            </p:cNvSpPr>
            <p:nvPr/>
          </p:nvSpPr>
          <p:spPr bwMode="auto">
            <a:xfrm>
              <a:off x="17719675" y="9682163"/>
              <a:ext cx="169863" cy="504825"/>
            </a:xfrm>
            <a:custGeom>
              <a:avLst/>
              <a:gdLst>
                <a:gd name="T0" fmla="*/ 0 w 224"/>
                <a:gd name="T1" fmla="*/ 19 h 664"/>
                <a:gd name="T2" fmla="*/ 134 w 224"/>
                <a:gd name="T3" fmla="*/ 664 h 664"/>
                <a:gd name="T4" fmla="*/ 224 w 224"/>
                <a:gd name="T5" fmla="*/ 645 h 664"/>
                <a:gd name="T6" fmla="*/ 90 w 224"/>
                <a:gd name="T7" fmla="*/ 0 h 664"/>
                <a:gd name="T8" fmla="*/ 0 w 224"/>
                <a:gd name="T9" fmla="*/ 19 h 664"/>
              </a:gdLst>
              <a:ahLst/>
              <a:cxnLst>
                <a:cxn ang="0">
                  <a:pos x="T0" y="T1"/>
                </a:cxn>
                <a:cxn ang="0">
                  <a:pos x="T2" y="T3"/>
                </a:cxn>
                <a:cxn ang="0">
                  <a:pos x="T4" y="T5"/>
                </a:cxn>
                <a:cxn ang="0">
                  <a:pos x="T6" y="T7"/>
                </a:cxn>
                <a:cxn ang="0">
                  <a:pos x="T8" y="T9"/>
                </a:cxn>
              </a:cxnLst>
              <a:rect l="0" t="0" r="r" b="b"/>
              <a:pathLst>
                <a:path w="224" h="664">
                  <a:moveTo>
                    <a:pt x="0" y="19"/>
                  </a:moveTo>
                  <a:lnTo>
                    <a:pt x="134" y="664"/>
                  </a:lnTo>
                  <a:lnTo>
                    <a:pt x="224" y="645"/>
                  </a:lnTo>
                  <a:lnTo>
                    <a:pt x="90" y="0"/>
                  </a:lnTo>
                  <a:lnTo>
                    <a:pt x="0" y="19"/>
                  </a:lnTo>
                  <a:close/>
                </a:path>
              </a:pathLst>
            </a:custGeom>
            <a:solidFill>
              <a:srgbClr val="65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1" name="Freeform 73">
              <a:extLst>
                <a:ext uri="{FF2B5EF4-FFF2-40B4-BE49-F238E27FC236}">
                  <a16:creationId xmlns:a16="http://schemas.microsoft.com/office/drawing/2014/main" id="{9C6E7FF7-EE3F-B5BB-F753-78B89FC27651}"/>
                </a:ext>
              </a:extLst>
            </p:cNvPr>
            <p:cNvSpPr>
              <a:spLocks/>
            </p:cNvSpPr>
            <p:nvPr/>
          </p:nvSpPr>
          <p:spPr bwMode="auto">
            <a:xfrm>
              <a:off x="17746663" y="9482138"/>
              <a:ext cx="93663" cy="187325"/>
            </a:xfrm>
            <a:custGeom>
              <a:avLst/>
              <a:gdLst>
                <a:gd name="T0" fmla="*/ 0 w 122"/>
                <a:gd name="T1" fmla="*/ 0 h 246"/>
                <a:gd name="T2" fmla="*/ 122 w 122"/>
                <a:gd name="T3" fmla="*/ 236 h 246"/>
                <a:gd name="T4" fmla="*/ 103 w 122"/>
                <a:gd name="T5" fmla="*/ 246 h 246"/>
                <a:gd name="T6" fmla="*/ 15 w 122"/>
                <a:gd name="T7" fmla="*/ 71 h 246"/>
                <a:gd name="T8" fmla="*/ 0 w 122"/>
                <a:gd name="T9" fmla="*/ 0 h 246"/>
              </a:gdLst>
              <a:ahLst/>
              <a:cxnLst>
                <a:cxn ang="0">
                  <a:pos x="T0" y="T1"/>
                </a:cxn>
                <a:cxn ang="0">
                  <a:pos x="T2" y="T3"/>
                </a:cxn>
                <a:cxn ang="0">
                  <a:pos x="T4" y="T5"/>
                </a:cxn>
                <a:cxn ang="0">
                  <a:pos x="T6" y="T7"/>
                </a:cxn>
                <a:cxn ang="0">
                  <a:pos x="T8" y="T9"/>
                </a:cxn>
              </a:cxnLst>
              <a:rect l="0" t="0" r="r" b="b"/>
              <a:pathLst>
                <a:path w="122" h="246">
                  <a:moveTo>
                    <a:pt x="0" y="0"/>
                  </a:moveTo>
                  <a:lnTo>
                    <a:pt x="122" y="236"/>
                  </a:lnTo>
                  <a:lnTo>
                    <a:pt x="103" y="246"/>
                  </a:lnTo>
                  <a:lnTo>
                    <a:pt x="15" y="71"/>
                  </a:lnTo>
                  <a:lnTo>
                    <a:pt x="0" y="0"/>
                  </a:lnTo>
                  <a:close/>
                </a:path>
              </a:pathLst>
            </a:custGeom>
            <a:solidFill>
              <a:srgbClr val="3FA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2" name="Freeform 74">
              <a:extLst>
                <a:ext uri="{FF2B5EF4-FFF2-40B4-BE49-F238E27FC236}">
                  <a16:creationId xmlns:a16="http://schemas.microsoft.com/office/drawing/2014/main" id="{3A8768B3-C1C7-A9B1-BDCD-6234591A5961}"/>
                </a:ext>
              </a:extLst>
            </p:cNvPr>
            <p:cNvSpPr>
              <a:spLocks/>
            </p:cNvSpPr>
            <p:nvPr/>
          </p:nvSpPr>
          <p:spPr bwMode="auto">
            <a:xfrm>
              <a:off x="18389600" y="9510713"/>
              <a:ext cx="109538" cy="155575"/>
            </a:xfrm>
            <a:custGeom>
              <a:avLst/>
              <a:gdLst>
                <a:gd name="T0" fmla="*/ 145 w 145"/>
                <a:gd name="T1" fmla="*/ 167 h 204"/>
                <a:gd name="T2" fmla="*/ 124 w 145"/>
                <a:gd name="T3" fmla="*/ 11 h 204"/>
                <a:gd name="T4" fmla="*/ 107 w 145"/>
                <a:gd name="T5" fmla="*/ 11 h 204"/>
                <a:gd name="T6" fmla="*/ 84 w 145"/>
                <a:gd name="T7" fmla="*/ 0 h 204"/>
                <a:gd name="T8" fmla="*/ 0 w 145"/>
                <a:gd name="T9" fmla="*/ 133 h 204"/>
                <a:gd name="T10" fmla="*/ 63 w 145"/>
                <a:gd name="T11" fmla="*/ 204 h 204"/>
                <a:gd name="T12" fmla="*/ 145 w 145"/>
                <a:gd name="T13" fmla="*/ 167 h 204"/>
              </a:gdLst>
              <a:ahLst/>
              <a:cxnLst>
                <a:cxn ang="0">
                  <a:pos x="T0" y="T1"/>
                </a:cxn>
                <a:cxn ang="0">
                  <a:pos x="T2" y="T3"/>
                </a:cxn>
                <a:cxn ang="0">
                  <a:pos x="T4" y="T5"/>
                </a:cxn>
                <a:cxn ang="0">
                  <a:pos x="T6" y="T7"/>
                </a:cxn>
                <a:cxn ang="0">
                  <a:pos x="T8" y="T9"/>
                </a:cxn>
                <a:cxn ang="0">
                  <a:pos x="T10" y="T11"/>
                </a:cxn>
                <a:cxn ang="0">
                  <a:pos x="T12" y="T13"/>
                </a:cxn>
              </a:cxnLst>
              <a:rect l="0" t="0" r="r" b="b"/>
              <a:pathLst>
                <a:path w="145" h="204">
                  <a:moveTo>
                    <a:pt x="145" y="167"/>
                  </a:moveTo>
                  <a:lnTo>
                    <a:pt x="124" y="11"/>
                  </a:lnTo>
                  <a:cubicBezTo>
                    <a:pt x="119" y="12"/>
                    <a:pt x="113" y="12"/>
                    <a:pt x="107" y="11"/>
                  </a:cubicBezTo>
                  <a:cubicBezTo>
                    <a:pt x="98" y="9"/>
                    <a:pt x="90" y="5"/>
                    <a:pt x="84" y="0"/>
                  </a:cubicBezTo>
                  <a:lnTo>
                    <a:pt x="0" y="133"/>
                  </a:lnTo>
                  <a:lnTo>
                    <a:pt x="63" y="204"/>
                  </a:lnTo>
                  <a:lnTo>
                    <a:pt x="145" y="167"/>
                  </a:lnTo>
                  <a:close/>
                </a:path>
              </a:pathLst>
            </a:custGeom>
            <a:solidFill>
              <a:srgbClr val="F9D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3" name="Freeform 75">
              <a:extLst>
                <a:ext uri="{FF2B5EF4-FFF2-40B4-BE49-F238E27FC236}">
                  <a16:creationId xmlns:a16="http://schemas.microsoft.com/office/drawing/2014/main" id="{96E9E8C8-4267-A34C-B342-487ACC95E958}"/>
                </a:ext>
              </a:extLst>
            </p:cNvPr>
            <p:cNvSpPr>
              <a:spLocks/>
            </p:cNvSpPr>
            <p:nvPr/>
          </p:nvSpPr>
          <p:spPr bwMode="auto">
            <a:xfrm>
              <a:off x="18453100" y="9472613"/>
              <a:ext cx="30163" cy="47625"/>
            </a:xfrm>
            <a:custGeom>
              <a:avLst/>
              <a:gdLst>
                <a:gd name="T0" fmla="*/ 40 w 40"/>
                <a:gd name="T1" fmla="*/ 62 h 63"/>
                <a:gd name="T2" fmla="*/ 32 w 40"/>
                <a:gd name="T3" fmla="*/ 0 h 63"/>
                <a:gd name="T4" fmla="*/ 0 w 40"/>
                <a:gd name="T5" fmla="*/ 51 h 63"/>
                <a:gd name="T6" fmla="*/ 23 w 40"/>
                <a:gd name="T7" fmla="*/ 62 h 63"/>
                <a:gd name="T8" fmla="*/ 40 w 40"/>
                <a:gd name="T9" fmla="*/ 62 h 63"/>
              </a:gdLst>
              <a:ahLst/>
              <a:cxnLst>
                <a:cxn ang="0">
                  <a:pos x="T0" y="T1"/>
                </a:cxn>
                <a:cxn ang="0">
                  <a:pos x="T2" y="T3"/>
                </a:cxn>
                <a:cxn ang="0">
                  <a:pos x="T4" y="T5"/>
                </a:cxn>
                <a:cxn ang="0">
                  <a:pos x="T6" y="T7"/>
                </a:cxn>
                <a:cxn ang="0">
                  <a:pos x="T8" y="T9"/>
                </a:cxn>
              </a:cxnLst>
              <a:rect l="0" t="0" r="r" b="b"/>
              <a:pathLst>
                <a:path w="40" h="63">
                  <a:moveTo>
                    <a:pt x="40" y="62"/>
                  </a:moveTo>
                  <a:lnTo>
                    <a:pt x="32" y="0"/>
                  </a:lnTo>
                  <a:lnTo>
                    <a:pt x="0" y="51"/>
                  </a:lnTo>
                  <a:cubicBezTo>
                    <a:pt x="6" y="56"/>
                    <a:pt x="14" y="60"/>
                    <a:pt x="23" y="62"/>
                  </a:cubicBezTo>
                  <a:cubicBezTo>
                    <a:pt x="29" y="63"/>
                    <a:pt x="35" y="63"/>
                    <a:pt x="40" y="62"/>
                  </a:cubicBez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4" name="Freeform 76">
              <a:extLst>
                <a:ext uri="{FF2B5EF4-FFF2-40B4-BE49-F238E27FC236}">
                  <a16:creationId xmlns:a16="http://schemas.microsoft.com/office/drawing/2014/main" id="{C8EA6649-9C6C-B682-D872-40E7A65648E0}"/>
                </a:ext>
              </a:extLst>
            </p:cNvPr>
            <p:cNvSpPr>
              <a:spLocks/>
            </p:cNvSpPr>
            <p:nvPr/>
          </p:nvSpPr>
          <p:spPr bwMode="auto">
            <a:xfrm>
              <a:off x="18281650" y="9612313"/>
              <a:ext cx="155575" cy="525463"/>
            </a:xfrm>
            <a:custGeom>
              <a:avLst/>
              <a:gdLst>
                <a:gd name="T0" fmla="*/ 141 w 204"/>
                <a:gd name="T1" fmla="*/ 0 h 691"/>
                <a:gd name="T2" fmla="*/ 0 w 204"/>
                <a:gd name="T3" fmla="*/ 675 h 691"/>
                <a:gd name="T4" fmla="*/ 74 w 204"/>
                <a:gd name="T5" fmla="*/ 691 h 691"/>
                <a:gd name="T6" fmla="*/ 204 w 204"/>
                <a:gd name="T7" fmla="*/ 70 h 691"/>
                <a:gd name="T8" fmla="*/ 141 w 204"/>
                <a:gd name="T9" fmla="*/ 0 h 691"/>
              </a:gdLst>
              <a:ahLst/>
              <a:cxnLst>
                <a:cxn ang="0">
                  <a:pos x="T0" y="T1"/>
                </a:cxn>
                <a:cxn ang="0">
                  <a:pos x="T2" y="T3"/>
                </a:cxn>
                <a:cxn ang="0">
                  <a:pos x="T4" y="T5"/>
                </a:cxn>
                <a:cxn ang="0">
                  <a:pos x="T6" y="T7"/>
                </a:cxn>
                <a:cxn ang="0">
                  <a:pos x="T8" y="T9"/>
                </a:cxn>
              </a:cxnLst>
              <a:rect l="0" t="0" r="r" b="b"/>
              <a:pathLst>
                <a:path w="204" h="691">
                  <a:moveTo>
                    <a:pt x="141" y="0"/>
                  </a:moveTo>
                  <a:lnTo>
                    <a:pt x="0" y="675"/>
                  </a:lnTo>
                  <a:lnTo>
                    <a:pt x="74" y="691"/>
                  </a:lnTo>
                  <a:lnTo>
                    <a:pt x="204" y="70"/>
                  </a:lnTo>
                  <a:lnTo>
                    <a:pt x="141" y="0"/>
                  </a:lnTo>
                  <a:close/>
                </a:path>
              </a:pathLst>
            </a:custGeom>
            <a:solidFill>
              <a:srgbClr val="FF8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5" name="Freeform 77">
              <a:extLst>
                <a:ext uri="{FF2B5EF4-FFF2-40B4-BE49-F238E27FC236}">
                  <a16:creationId xmlns:a16="http://schemas.microsoft.com/office/drawing/2014/main" id="{389F7EFF-D86C-6264-27DD-0A8FF8BA43E9}"/>
                </a:ext>
              </a:extLst>
            </p:cNvPr>
            <p:cNvSpPr>
              <a:spLocks/>
            </p:cNvSpPr>
            <p:nvPr/>
          </p:nvSpPr>
          <p:spPr bwMode="auto">
            <a:xfrm>
              <a:off x="18338800" y="9637713"/>
              <a:ext cx="160338" cy="511175"/>
            </a:xfrm>
            <a:custGeom>
              <a:avLst/>
              <a:gdLst>
                <a:gd name="T0" fmla="*/ 212 w 212"/>
                <a:gd name="T1" fmla="*/ 0 h 672"/>
                <a:gd name="T2" fmla="*/ 130 w 212"/>
                <a:gd name="T3" fmla="*/ 37 h 672"/>
                <a:gd name="T4" fmla="*/ 130 w 212"/>
                <a:gd name="T5" fmla="*/ 36 h 672"/>
                <a:gd name="T6" fmla="*/ 0 w 212"/>
                <a:gd name="T7" fmla="*/ 657 h 672"/>
                <a:gd name="T8" fmla="*/ 72 w 212"/>
                <a:gd name="T9" fmla="*/ 672 h 672"/>
                <a:gd name="T10" fmla="*/ 212 w 212"/>
                <a:gd name="T11" fmla="*/ 0 h 672"/>
              </a:gdLst>
              <a:ahLst/>
              <a:cxnLst>
                <a:cxn ang="0">
                  <a:pos x="T0" y="T1"/>
                </a:cxn>
                <a:cxn ang="0">
                  <a:pos x="T2" y="T3"/>
                </a:cxn>
                <a:cxn ang="0">
                  <a:pos x="T4" y="T5"/>
                </a:cxn>
                <a:cxn ang="0">
                  <a:pos x="T6" y="T7"/>
                </a:cxn>
                <a:cxn ang="0">
                  <a:pos x="T8" y="T9"/>
                </a:cxn>
                <a:cxn ang="0">
                  <a:pos x="T10" y="T11"/>
                </a:cxn>
              </a:cxnLst>
              <a:rect l="0" t="0" r="r" b="b"/>
              <a:pathLst>
                <a:path w="212" h="672">
                  <a:moveTo>
                    <a:pt x="212" y="0"/>
                  </a:moveTo>
                  <a:lnTo>
                    <a:pt x="130" y="37"/>
                  </a:lnTo>
                  <a:lnTo>
                    <a:pt x="130" y="36"/>
                  </a:lnTo>
                  <a:lnTo>
                    <a:pt x="0" y="657"/>
                  </a:lnTo>
                  <a:lnTo>
                    <a:pt x="72" y="672"/>
                  </a:lnTo>
                  <a:lnTo>
                    <a:pt x="212" y="0"/>
                  </a:lnTo>
                  <a:close/>
                </a:path>
              </a:pathLst>
            </a:custGeom>
            <a:solidFill>
              <a:srgbClr val="FF6D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6" name="Rectangle 78">
              <a:extLst>
                <a:ext uri="{FF2B5EF4-FFF2-40B4-BE49-F238E27FC236}">
                  <a16:creationId xmlns:a16="http://schemas.microsoft.com/office/drawing/2014/main" id="{0A4C9A57-05C2-759E-C593-B0F7EFB0F5F8}"/>
                </a:ext>
              </a:extLst>
            </p:cNvPr>
            <p:cNvSpPr>
              <a:spLocks noChangeArrowheads="1"/>
            </p:cNvSpPr>
            <p:nvPr/>
          </p:nvSpPr>
          <p:spPr bwMode="auto">
            <a:xfrm>
              <a:off x="10153650" y="10834688"/>
              <a:ext cx="12693650" cy="641350"/>
            </a:xfrm>
            <a:prstGeom prst="rect">
              <a:avLst/>
            </a:prstGeom>
            <a:solidFill>
              <a:srgbClr val="4472C4">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7" name="Freeform 79">
              <a:extLst>
                <a:ext uri="{FF2B5EF4-FFF2-40B4-BE49-F238E27FC236}">
                  <a16:creationId xmlns:a16="http://schemas.microsoft.com/office/drawing/2014/main" id="{B797C7DE-702E-CA10-8A99-A7D379A3A87A}"/>
                </a:ext>
              </a:extLst>
            </p:cNvPr>
            <p:cNvSpPr>
              <a:spLocks/>
            </p:cNvSpPr>
            <p:nvPr/>
          </p:nvSpPr>
          <p:spPr bwMode="auto">
            <a:xfrm>
              <a:off x="10888663" y="10661650"/>
              <a:ext cx="1924050" cy="173038"/>
            </a:xfrm>
            <a:custGeom>
              <a:avLst/>
              <a:gdLst>
                <a:gd name="T0" fmla="*/ 0 w 2528"/>
                <a:gd name="T1" fmla="*/ 0 h 227"/>
                <a:gd name="T2" fmla="*/ 181 w 2528"/>
                <a:gd name="T3" fmla="*/ 227 h 227"/>
                <a:gd name="T4" fmla="*/ 2348 w 2528"/>
                <a:gd name="T5" fmla="*/ 227 h 227"/>
                <a:gd name="T6" fmla="*/ 2528 w 2528"/>
                <a:gd name="T7" fmla="*/ 0 h 227"/>
                <a:gd name="T8" fmla="*/ 0 w 2528"/>
                <a:gd name="T9" fmla="*/ 0 h 227"/>
              </a:gdLst>
              <a:ahLst/>
              <a:cxnLst>
                <a:cxn ang="0">
                  <a:pos x="T0" y="T1"/>
                </a:cxn>
                <a:cxn ang="0">
                  <a:pos x="T2" y="T3"/>
                </a:cxn>
                <a:cxn ang="0">
                  <a:pos x="T4" y="T5"/>
                </a:cxn>
                <a:cxn ang="0">
                  <a:pos x="T6" y="T7"/>
                </a:cxn>
                <a:cxn ang="0">
                  <a:pos x="T8" y="T9"/>
                </a:cxn>
              </a:cxnLst>
              <a:rect l="0" t="0" r="r" b="b"/>
              <a:pathLst>
                <a:path w="2528" h="227">
                  <a:moveTo>
                    <a:pt x="0" y="0"/>
                  </a:moveTo>
                  <a:lnTo>
                    <a:pt x="181" y="227"/>
                  </a:lnTo>
                  <a:lnTo>
                    <a:pt x="2348" y="227"/>
                  </a:lnTo>
                  <a:lnTo>
                    <a:pt x="2528" y="0"/>
                  </a:lnTo>
                  <a:lnTo>
                    <a:pt x="0" y="0"/>
                  </a:lnTo>
                  <a:close/>
                </a:path>
              </a:pathLst>
            </a:custGeom>
            <a:solidFill>
              <a:srgbClr val="09C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8" name="Freeform 80">
              <a:extLst>
                <a:ext uri="{FF2B5EF4-FFF2-40B4-BE49-F238E27FC236}">
                  <a16:creationId xmlns:a16="http://schemas.microsoft.com/office/drawing/2014/main" id="{6F70D147-F3E7-AEFA-CC35-127615A2B1D8}"/>
                </a:ext>
              </a:extLst>
            </p:cNvPr>
            <p:cNvSpPr>
              <a:spLocks/>
            </p:cNvSpPr>
            <p:nvPr/>
          </p:nvSpPr>
          <p:spPr bwMode="auto">
            <a:xfrm>
              <a:off x="19734213" y="8859838"/>
              <a:ext cx="882650" cy="1971675"/>
            </a:xfrm>
            <a:custGeom>
              <a:avLst/>
              <a:gdLst>
                <a:gd name="T0" fmla="*/ 1160 w 1160"/>
                <a:gd name="T1" fmla="*/ 104 h 2590"/>
                <a:gd name="T2" fmla="*/ 860 w 1160"/>
                <a:gd name="T3" fmla="*/ 0 h 2590"/>
                <a:gd name="T4" fmla="*/ 0 w 1160"/>
                <a:gd name="T5" fmla="*/ 2486 h 2590"/>
                <a:gd name="T6" fmla="*/ 300 w 1160"/>
                <a:gd name="T7" fmla="*/ 2590 h 2590"/>
                <a:gd name="T8" fmla="*/ 1160 w 1160"/>
                <a:gd name="T9" fmla="*/ 104 h 2590"/>
              </a:gdLst>
              <a:ahLst/>
              <a:cxnLst>
                <a:cxn ang="0">
                  <a:pos x="T0" y="T1"/>
                </a:cxn>
                <a:cxn ang="0">
                  <a:pos x="T2" y="T3"/>
                </a:cxn>
                <a:cxn ang="0">
                  <a:pos x="T4" y="T5"/>
                </a:cxn>
                <a:cxn ang="0">
                  <a:pos x="T6" y="T7"/>
                </a:cxn>
                <a:cxn ang="0">
                  <a:pos x="T8" y="T9"/>
                </a:cxn>
              </a:cxnLst>
              <a:rect l="0" t="0" r="r" b="b"/>
              <a:pathLst>
                <a:path w="1160" h="2590">
                  <a:moveTo>
                    <a:pt x="1160" y="104"/>
                  </a:moveTo>
                  <a:lnTo>
                    <a:pt x="860" y="0"/>
                  </a:lnTo>
                  <a:lnTo>
                    <a:pt x="0" y="2486"/>
                  </a:lnTo>
                  <a:lnTo>
                    <a:pt x="300" y="2590"/>
                  </a:lnTo>
                  <a:lnTo>
                    <a:pt x="1160" y="104"/>
                  </a:lnTo>
                  <a:close/>
                </a:path>
              </a:pathLst>
            </a:custGeom>
            <a:solidFill>
              <a:srgbClr val="824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69" name="Freeform 82">
              <a:extLst>
                <a:ext uri="{FF2B5EF4-FFF2-40B4-BE49-F238E27FC236}">
                  <a16:creationId xmlns:a16="http://schemas.microsoft.com/office/drawing/2014/main" id="{140C88E9-B5A9-A6DC-E548-6AD2082E76DF}"/>
                </a:ext>
              </a:extLst>
            </p:cNvPr>
            <p:cNvSpPr>
              <a:spLocks/>
            </p:cNvSpPr>
            <p:nvPr/>
          </p:nvSpPr>
          <p:spPr bwMode="auto">
            <a:xfrm>
              <a:off x="11699875" y="8602663"/>
              <a:ext cx="304800" cy="1281113"/>
            </a:xfrm>
            <a:custGeom>
              <a:avLst/>
              <a:gdLst>
                <a:gd name="T0" fmla="*/ 218 w 402"/>
                <a:gd name="T1" fmla="*/ 1683 h 1683"/>
                <a:gd name="T2" fmla="*/ 211 w 402"/>
                <a:gd name="T3" fmla="*/ 1680 h 1683"/>
                <a:gd name="T4" fmla="*/ 10 w 402"/>
                <a:gd name="T5" fmla="*/ 1355 h 1683"/>
                <a:gd name="T6" fmla="*/ 218 w 402"/>
                <a:gd name="T7" fmla="*/ 941 h 1683"/>
                <a:gd name="T8" fmla="*/ 373 w 402"/>
                <a:gd name="T9" fmla="*/ 696 h 1683"/>
                <a:gd name="T10" fmla="*/ 227 w 402"/>
                <a:gd name="T11" fmla="*/ 455 h 1683"/>
                <a:gd name="T12" fmla="*/ 0 w 402"/>
                <a:gd name="T13" fmla="*/ 13 h 1683"/>
                <a:gd name="T14" fmla="*/ 13 w 402"/>
                <a:gd name="T15" fmla="*/ 0 h 1683"/>
                <a:gd name="T16" fmla="*/ 26 w 402"/>
                <a:gd name="T17" fmla="*/ 13 h 1683"/>
                <a:gd name="T18" fmla="*/ 246 w 402"/>
                <a:gd name="T19" fmla="*/ 437 h 1683"/>
                <a:gd name="T20" fmla="*/ 399 w 402"/>
                <a:gd name="T21" fmla="*/ 696 h 1683"/>
                <a:gd name="T22" fmla="*/ 236 w 402"/>
                <a:gd name="T23" fmla="*/ 960 h 1683"/>
                <a:gd name="T24" fmla="*/ 36 w 402"/>
                <a:gd name="T25" fmla="*/ 1353 h 1683"/>
                <a:gd name="T26" fmla="*/ 226 w 402"/>
                <a:gd name="T27" fmla="*/ 1659 h 1683"/>
                <a:gd name="T28" fmla="*/ 229 w 402"/>
                <a:gd name="T29" fmla="*/ 1677 h 1683"/>
                <a:gd name="T30" fmla="*/ 218 w 402"/>
                <a:gd name="T31" fmla="*/ 1683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2" h="1683">
                  <a:moveTo>
                    <a:pt x="218" y="1683"/>
                  </a:moveTo>
                  <a:cubicBezTo>
                    <a:pt x="216" y="1683"/>
                    <a:pt x="213" y="1682"/>
                    <a:pt x="211" y="1680"/>
                  </a:cubicBezTo>
                  <a:cubicBezTo>
                    <a:pt x="203" y="1675"/>
                    <a:pt x="26" y="1554"/>
                    <a:pt x="10" y="1355"/>
                  </a:cubicBezTo>
                  <a:cubicBezTo>
                    <a:pt x="0" y="1217"/>
                    <a:pt x="70" y="1078"/>
                    <a:pt x="218" y="941"/>
                  </a:cubicBezTo>
                  <a:cubicBezTo>
                    <a:pt x="320" y="847"/>
                    <a:pt x="371" y="767"/>
                    <a:pt x="373" y="696"/>
                  </a:cubicBezTo>
                  <a:cubicBezTo>
                    <a:pt x="375" y="608"/>
                    <a:pt x="306" y="537"/>
                    <a:pt x="227" y="455"/>
                  </a:cubicBezTo>
                  <a:cubicBezTo>
                    <a:pt x="120" y="345"/>
                    <a:pt x="0" y="220"/>
                    <a:pt x="0" y="13"/>
                  </a:cubicBezTo>
                  <a:cubicBezTo>
                    <a:pt x="0" y="5"/>
                    <a:pt x="6" y="0"/>
                    <a:pt x="13" y="0"/>
                  </a:cubicBezTo>
                  <a:cubicBezTo>
                    <a:pt x="20" y="0"/>
                    <a:pt x="26" y="5"/>
                    <a:pt x="26" y="13"/>
                  </a:cubicBezTo>
                  <a:cubicBezTo>
                    <a:pt x="26" y="209"/>
                    <a:pt x="143" y="330"/>
                    <a:pt x="246" y="437"/>
                  </a:cubicBezTo>
                  <a:cubicBezTo>
                    <a:pt x="329" y="523"/>
                    <a:pt x="402" y="598"/>
                    <a:pt x="399" y="696"/>
                  </a:cubicBezTo>
                  <a:cubicBezTo>
                    <a:pt x="397" y="776"/>
                    <a:pt x="345" y="860"/>
                    <a:pt x="236" y="960"/>
                  </a:cubicBezTo>
                  <a:cubicBezTo>
                    <a:pt x="94" y="1091"/>
                    <a:pt x="26" y="1223"/>
                    <a:pt x="36" y="1353"/>
                  </a:cubicBezTo>
                  <a:cubicBezTo>
                    <a:pt x="51" y="1539"/>
                    <a:pt x="224" y="1657"/>
                    <a:pt x="226" y="1659"/>
                  </a:cubicBezTo>
                  <a:cubicBezTo>
                    <a:pt x="232" y="1663"/>
                    <a:pt x="233" y="1671"/>
                    <a:pt x="229" y="1677"/>
                  </a:cubicBezTo>
                  <a:cubicBezTo>
                    <a:pt x="227" y="1680"/>
                    <a:pt x="222" y="1683"/>
                    <a:pt x="218" y="1683"/>
                  </a:cubicBezTo>
                  <a:close/>
                </a:path>
              </a:pathLst>
            </a:custGeom>
            <a:solidFill>
              <a:srgbClr val="C1E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0" name="Freeform 83">
              <a:extLst>
                <a:ext uri="{FF2B5EF4-FFF2-40B4-BE49-F238E27FC236}">
                  <a16:creationId xmlns:a16="http://schemas.microsoft.com/office/drawing/2014/main" id="{62E83D45-8CA0-811F-85D9-4060192A5382}"/>
                </a:ext>
              </a:extLst>
            </p:cNvPr>
            <p:cNvSpPr>
              <a:spLocks/>
            </p:cNvSpPr>
            <p:nvPr/>
          </p:nvSpPr>
          <p:spPr bwMode="auto">
            <a:xfrm>
              <a:off x="17679988" y="9988550"/>
              <a:ext cx="788988" cy="846138"/>
            </a:xfrm>
            <a:custGeom>
              <a:avLst/>
              <a:gdLst>
                <a:gd name="T0" fmla="*/ 0 w 1036"/>
                <a:gd name="T1" fmla="*/ 0 h 1112"/>
                <a:gd name="T2" fmla="*/ 206 w 1036"/>
                <a:gd name="T3" fmla="*/ 1112 h 1112"/>
                <a:gd name="T4" fmla="*/ 821 w 1036"/>
                <a:gd name="T5" fmla="*/ 1112 h 1112"/>
                <a:gd name="T6" fmla="*/ 834 w 1036"/>
                <a:gd name="T7" fmla="*/ 1095 h 1112"/>
                <a:gd name="T8" fmla="*/ 1036 w 1036"/>
                <a:gd name="T9" fmla="*/ 0 h 1112"/>
                <a:gd name="T10" fmla="*/ 0 w 1036"/>
                <a:gd name="T11" fmla="*/ 0 h 1112"/>
              </a:gdLst>
              <a:ahLst/>
              <a:cxnLst>
                <a:cxn ang="0">
                  <a:pos x="T0" y="T1"/>
                </a:cxn>
                <a:cxn ang="0">
                  <a:pos x="T2" y="T3"/>
                </a:cxn>
                <a:cxn ang="0">
                  <a:pos x="T4" y="T5"/>
                </a:cxn>
                <a:cxn ang="0">
                  <a:pos x="T6" y="T7"/>
                </a:cxn>
                <a:cxn ang="0">
                  <a:pos x="T8" y="T9"/>
                </a:cxn>
                <a:cxn ang="0">
                  <a:pos x="T10" y="T11"/>
                </a:cxn>
              </a:cxnLst>
              <a:rect l="0" t="0" r="r" b="b"/>
              <a:pathLst>
                <a:path w="1036" h="1112">
                  <a:moveTo>
                    <a:pt x="0" y="0"/>
                  </a:moveTo>
                  <a:lnTo>
                    <a:pt x="206" y="1112"/>
                  </a:lnTo>
                  <a:lnTo>
                    <a:pt x="821" y="1112"/>
                  </a:lnTo>
                  <a:lnTo>
                    <a:pt x="834" y="1095"/>
                  </a:lnTo>
                  <a:lnTo>
                    <a:pt x="1036" y="0"/>
                  </a:lnTo>
                  <a:lnTo>
                    <a:pt x="0" y="0"/>
                  </a:lnTo>
                  <a:close/>
                </a:path>
              </a:pathLst>
            </a:custGeom>
            <a:solidFill>
              <a:srgbClr val="32E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1" name="Freeform 84">
              <a:extLst>
                <a:ext uri="{FF2B5EF4-FFF2-40B4-BE49-F238E27FC236}">
                  <a16:creationId xmlns:a16="http://schemas.microsoft.com/office/drawing/2014/main" id="{C12BB3FD-03DB-C11D-55C5-221D4962BA71}"/>
                </a:ext>
              </a:extLst>
            </p:cNvPr>
            <p:cNvSpPr>
              <a:spLocks/>
            </p:cNvSpPr>
            <p:nvPr/>
          </p:nvSpPr>
          <p:spPr bwMode="auto">
            <a:xfrm>
              <a:off x="18764250" y="9140825"/>
              <a:ext cx="1468438" cy="1690688"/>
            </a:xfrm>
            <a:custGeom>
              <a:avLst/>
              <a:gdLst>
                <a:gd name="T0" fmla="*/ 1685 w 1929"/>
                <a:gd name="T1" fmla="*/ 0 h 2223"/>
                <a:gd name="T2" fmla="*/ 1560 w 1929"/>
                <a:gd name="T3" fmla="*/ 150 h 2223"/>
                <a:gd name="T4" fmla="*/ 1611 w 1929"/>
                <a:gd name="T5" fmla="*/ 192 h 2223"/>
                <a:gd name="T6" fmla="*/ 1223 w 1929"/>
                <a:gd name="T7" fmla="*/ 657 h 2223"/>
                <a:gd name="T8" fmla="*/ 1172 w 1929"/>
                <a:gd name="T9" fmla="*/ 614 h 2223"/>
                <a:gd name="T10" fmla="*/ 459 w 1929"/>
                <a:gd name="T11" fmla="*/ 1469 h 2223"/>
                <a:gd name="T12" fmla="*/ 519 w 1929"/>
                <a:gd name="T13" fmla="*/ 1519 h 2223"/>
                <a:gd name="T14" fmla="*/ 132 w 1929"/>
                <a:gd name="T15" fmla="*/ 1983 h 2223"/>
                <a:gd name="T16" fmla="*/ 72 w 1929"/>
                <a:gd name="T17" fmla="*/ 1933 h 2223"/>
                <a:gd name="T18" fmla="*/ 0 w 1929"/>
                <a:gd name="T19" fmla="*/ 2020 h 2223"/>
                <a:gd name="T20" fmla="*/ 243 w 1929"/>
                <a:gd name="T21" fmla="*/ 2223 h 2223"/>
                <a:gd name="T22" fmla="*/ 1929 w 1929"/>
                <a:gd name="T23" fmla="*/ 203 h 2223"/>
                <a:gd name="T24" fmla="*/ 1685 w 1929"/>
                <a:gd name="T25" fmla="*/ 0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9" h="2223">
                  <a:moveTo>
                    <a:pt x="1685" y="0"/>
                  </a:moveTo>
                  <a:lnTo>
                    <a:pt x="1560" y="150"/>
                  </a:lnTo>
                  <a:lnTo>
                    <a:pt x="1611" y="192"/>
                  </a:lnTo>
                  <a:lnTo>
                    <a:pt x="1223" y="657"/>
                  </a:lnTo>
                  <a:lnTo>
                    <a:pt x="1172" y="614"/>
                  </a:lnTo>
                  <a:lnTo>
                    <a:pt x="459" y="1469"/>
                  </a:lnTo>
                  <a:lnTo>
                    <a:pt x="519" y="1519"/>
                  </a:lnTo>
                  <a:lnTo>
                    <a:pt x="132" y="1983"/>
                  </a:lnTo>
                  <a:lnTo>
                    <a:pt x="72" y="1933"/>
                  </a:lnTo>
                  <a:lnTo>
                    <a:pt x="0" y="2020"/>
                  </a:lnTo>
                  <a:lnTo>
                    <a:pt x="243" y="2223"/>
                  </a:lnTo>
                  <a:lnTo>
                    <a:pt x="1929" y="203"/>
                  </a:lnTo>
                  <a:lnTo>
                    <a:pt x="16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2" name="Freeform: Shape 71">
              <a:extLst>
                <a:ext uri="{FF2B5EF4-FFF2-40B4-BE49-F238E27FC236}">
                  <a16:creationId xmlns:a16="http://schemas.microsoft.com/office/drawing/2014/main" id="{E897BDFF-A136-508C-94F7-2D0DF93671F4}"/>
                </a:ext>
              </a:extLst>
            </p:cNvPr>
            <p:cNvSpPr>
              <a:spLocks/>
            </p:cNvSpPr>
            <p:nvPr/>
          </p:nvSpPr>
          <p:spPr bwMode="auto">
            <a:xfrm>
              <a:off x="18819811" y="9255125"/>
              <a:ext cx="1169988" cy="1393825"/>
            </a:xfrm>
            <a:custGeom>
              <a:avLst/>
              <a:gdLst>
                <a:gd name="connsiteX0" fmla="*/ 294126 w 1169988"/>
                <a:gd name="connsiteY0" fmla="*/ 1003300 h 1393825"/>
                <a:gd name="connsiteX1" fmla="*/ 339726 w 1169988"/>
                <a:gd name="connsiteY1" fmla="*/ 1041289 h 1393825"/>
                <a:gd name="connsiteX2" fmla="*/ 45602 w 1169988"/>
                <a:gd name="connsiteY2" fmla="*/ 1393825 h 1393825"/>
                <a:gd name="connsiteX3" fmla="*/ 0 w 1169988"/>
                <a:gd name="connsiteY3" fmla="*/ 1355836 h 1393825"/>
                <a:gd name="connsiteX4" fmla="*/ 1131258 w 1169988"/>
                <a:gd name="connsiteY4" fmla="*/ 0 h 1393825"/>
                <a:gd name="connsiteX5" fmla="*/ 1169988 w 1169988"/>
                <a:gd name="connsiteY5" fmla="*/ 31957 h 1393825"/>
                <a:gd name="connsiteX6" fmla="*/ 875342 w 1169988"/>
                <a:gd name="connsiteY6" fmla="*/ 385763 h 1393825"/>
                <a:gd name="connsiteX7" fmla="*/ 836612 w 1169988"/>
                <a:gd name="connsiteY7" fmla="*/ 353045 h 139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988" h="1393825">
                  <a:moveTo>
                    <a:pt x="294126" y="1003300"/>
                  </a:moveTo>
                  <a:lnTo>
                    <a:pt x="339726" y="1041289"/>
                  </a:lnTo>
                  <a:lnTo>
                    <a:pt x="45602" y="1393825"/>
                  </a:lnTo>
                  <a:lnTo>
                    <a:pt x="0" y="1355836"/>
                  </a:lnTo>
                  <a:close/>
                  <a:moveTo>
                    <a:pt x="1131258" y="0"/>
                  </a:moveTo>
                  <a:lnTo>
                    <a:pt x="1169988" y="31957"/>
                  </a:lnTo>
                  <a:lnTo>
                    <a:pt x="875342" y="385763"/>
                  </a:lnTo>
                  <a:lnTo>
                    <a:pt x="836612" y="353045"/>
                  </a:lnTo>
                  <a:close/>
                </a:path>
              </a:pathLst>
            </a:custGeom>
            <a:solidFill>
              <a:srgbClr val="32E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3" name="Rectangle 87">
              <a:extLst>
                <a:ext uri="{FF2B5EF4-FFF2-40B4-BE49-F238E27FC236}">
                  <a16:creationId xmlns:a16="http://schemas.microsoft.com/office/drawing/2014/main" id="{FC8C312A-C3E0-5A54-3B3F-7F1B34E03AF1}"/>
                </a:ext>
              </a:extLst>
            </p:cNvPr>
            <p:cNvSpPr>
              <a:spLocks noChangeArrowheads="1"/>
            </p:cNvSpPr>
            <p:nvPr/>
          </p:nvSpPr>
          <p:spPr bwMode="auto">
            <a:xfrm>
              <a:off x="21945600" y="8475663"/>
              <a:ext cx="160338" cy="2357438"/>
            </a:xfrm>
            <a:prstGeom prst="rect">
              <a:avLst/>
            </a:prstGeom>
            <a:solidFill>
              <a:srgbClr val="FF6D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4" name="Rectangle 88">
              <a:extLst>
                <a:ext uri="{FF2B5EF4-FFF2-40B4-BE49-F238E27FC236}">
                  <a16:creationId xmlns:a16="http://schemas.microsoft.com/office/drawing/2014/main" id="{180E80CD-889B-607D-BA5B-8F0FD7EC29F6}"/>
                </a:ext>
              </a:extLst>
            </p:cNvPr>
            <p:cNvSpPr>
              <a:spLocks noChangeArrowheads="1"/>
            </p:cNvSpPr>
            <p:nvPr/>
          </p:nvSpPr>
          <p:spPr bwMode="auto">
            <a:xfrm>
              <a:off x="20572413" y="8797925"/>
              <a:ext cx="503238" cy="2035175"/>
            </a:xfrm>
            <a:prstGeom prst="rect">
              <a:avLst/>
            </a:prstGeom>
            <a:solidFill>
              <a:srgbClr val="1129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5" name="Rectangle 89">
              <a:extLst>
                <a:ext uri="{FF2B5EF4-FFF2-40B4-BE49-F238E27FC236}">
                  <a16:creationId xmlns:a16="http://schemas.microsoft.com/office/drawing/2014/main" id="{DC7417E3-7F41-6003-E4A1-2A30123FB092}"/>
                </a:ext>
              </a:extLst>
            </p:cNvPr>
            <p:cNvSpPr>
              <a:spLocks noChangeArrowheads="1"/>
            </p:cNvSpPr>
            <p:nvPr/>
          </p:nvSpPr>
          <p:spPr bwMode="auto">
            <a:xfrm>
              <a:off x="21075650" y="8670925"/>
              <a:ext cx="452438" cy="2162175"/>
            </a:xfrm>
            <a:prstGeom prst="rect">
              <a:avLst/>
            </a:prstGeom>
            <a:solidFill>
              <a:srgbClr val="6047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6" name="Rectangle 90">
              <a:extLst>
                <a:ext uri="{FF2B5EF4-FFF2-40B4-BE49-F238E27FC236}">
                  <a16:creationId xmlns:a16="http://schemas.microsoft.com/office/drawing/2014/main" id="{E3F3CEA4-B6CC-DD96-CCA5-55F070626996}"/>
                </a:ext>
              </a:extLst>
            </p:cNvPr>
            <p:cNvSpPr>
              <a:spLocks noChangeArrowheads="1"/>
            </p:cNvSpPr>
            <p:nvPr/>
          </p:nvSpPr>
          <p:spPr bwMode="auto">
            <a:xfrm>
              <a:off x="21528088" y="8577263"/>
              <a:ext cx="417513" cy="2255838"/>
            </a:xfrm>
            <a:prstGeom prst="rect">
              <a:avLst/>
            </a:prstGeom>
            <a:solidFill>
              <a:srgbClr val="32E0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7" name="Oval 91">
              <a:extLst>
                <a:ext uri="{FF2B5EF4-FFF2-40B4-BE49-F238E27FC236}">
                  <a16:creationId xmlns:a16="http://schemas.microsoft.com/office/drawing/2014/main" id="{15C161FD-E8F0-D458-2F8F-37E0F1298DBF}"/>
                </a:ext>
              </a:extLst>
            </p:cNvPr>
            <p:cNvSpPr>
              <a:spLocks noChangeArrowheads="1"/>
            </p:cNvSpPr>
            <p:nvPr/>
          </p:nvSpPr>
          <p:spPr bwMode="auto">
            <a:xfrm>
              <a:off x="20737513" y="8910638"/>
              <a:ext cx="173038" cy="1778000"/>
            </a:xfrm>
            <a:prstGeom prst="ellipse">
              <a:avLst/>
            </a:pr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8" name="Freeform 92">
              <a:extLst>
                <a:ext uri="{FF2B5EF4-FFF2-40B4-BE49-F238E27FC236}">
                  <a16:creationId xmlns:a16="http://schemas.microsoft.com/office/drawing/2014/main" id="{53316A2D-C413-1F2F-678A-3781B3672602}"/>
                </a:ext>
              </a:extLst>
            </p:cNvPr>
            <p:cNvSpPr>
              <a:spLocks/>
            </p:cNvSpPr>
            <p:nvPr/>
          </p:nvSpPr>
          <p:spPr bwMode="auto">
            <a:xfrm>
              <a:off x="22104350" y="9091613"/>
              <a:ext cx="298450" cy="1743075"/>
            </a:xfrm>
            <a:custGeom>
              <a:avLst/>
              <a:gdLst>
                <a:gd name="T0" fmla="*/ 392 w 392"/>
                <a:gd name="T1" fmla="*/ 734 h 2292"/>
                <a:gd name="T2" fmla="*/ 199 w 392"/>
                <a:gd name="T3" fmla="*/ 0 h 2292"/>
                <a:gd name="T4" fmla="*/ 0 w 392"/>
                <a:gd name="T5" fmla="*/ 0 h 2292"/>
                <a:gd name="T6" fmla="*/ 0 w 392"/>
                <a:gd name="T7" fmla="*/ 2292 h 2292"/>
                <a:gd name="T8" fmla="*/ 392 w 392"/>
                <a:gd name="T9" fmla="*/ 2292 h 2292"/>
                <a:gd name="T10" fmla="*/ 392 w 392"/>
                <a:gd name="T11" fmla="*/ 734 h 2292"/>
              </a:gdLst>
              <a:ahLst/>
              <a:cxnLst>
                <a:cxn ang="0">
                  <a:pos x="T0" y="T1"/>
                </a:cxn>
                <a:cxn ang="0">
                  <a:pos x="T2" y="T3"/>
                </a:cxn>
                <a:cxn ang="0">
                  <a:pos x="T4" y="T5"/>
                </a:cxn>
                <a:cxn ang="0">
                  <a:pos x="T6" y="T7"/>
                </a:cxn>
                <a:cxn ang="0">
                  <a:pos x="T8" y="T9"/>
                </a:cxn>
                <a:cxn ang="0">
                  <a:pos x="T10" y="T11"/>
                </a:cxn>
              </a:cxnLst>
              <a:rect l="0" t="0" r="r" b="b"/>
              <a:pathLst>
                <a:path w="392" h="2292">
                  <a:moveTo>
                    <a:pt x="392" y="734"/>
                  </a:moveTo>
                  <a:lnTo>
                    <a:pt x="199" y="0"/>
                  </a:lnTo>
                  <a:lnTo>
                    <a:pt x="0" y="0"/>
                  </a:lnTo>
                  <a:lnTo>
                    <a:pt x="0" y="2292"/>
                  </a:lnTo>
                  <a:lnTo>
                    <a:pt x="392" y="2292"/>
                  </a:lnTo>
                  <a:lnTo>
                    <a:pt x="392" y="734"/>
                  </a:ln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79" name="Rectangle 93">
              <a:extLst>
                <a:ext uri="{FF2B5EF4-FFF2-40B4-BE49-F238E27FC236}">
                  <a16:creationId xmlns:a16="http://schemas.microsoft.com/office/drawing/2014/main" id="{8D1E5697-A800-8A1B-D766-750626D79602}"/>
                </a:ext>
              </a:extLst>
            </p:cNvPr>
            <p:cNvSpPr>
              <a:spLocks noChangeArrowheads="1"/>
            </p:cNvSpPr>
            <p:nvPr/>
          </p:nvSpPr>
          <p:spPr bwMode="auto">
            <a:xfrm>
              <a:off x="13411200" y="10701338"/>
              <a:ext cx="3429000" cy="133350"/>
            </a:xfrm>
            <a:prstGeom prst="rect">
              <a:avLst/>
            </a:prstGeom>
            <a:solidFill>
              <a:srgbClr val="091C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80" name="Freeform: Shape 79">
              <a:extLst>
                <a:ext uri="{FF2B5EF4-FFF2-40B4-BE49-F238E27FC236}">
                  <a16:creationId xmlns:a16="http://schemas.microsoft.com/office/drawing/2014/main" id="{CCAB712E-EB5A-5370-6305-C139F8E34FB5}"/>
                </a:ext>
              </a:extLst>
            </p:cNvPr>
            <p:cNvSpPr>
              <a:spLocks/>
            </p:cNvSpPr>
            <p:nvPr/>
          </p:nvSpPr>
          <p:spPr bwMode="auto">
            <a:xfrm>
              <a:off x="17914937" y="9066213"/>
              <a:ext cx="234950" cy="838200"/>
            </a:xfrm>
            <a:custGeom>
              <a:avLst/>
              <a:gdLst>
                <a:gd name="connsiteX0" fmla="*/ 233432 w 234950"/>
                <a:gd name="connsiteY0" fmla="*/ 809625 h 838200"/>
                <a:gd name="connsiteX1" fmla="*/ 234950 w 234950"/>
                <a:gd name="connsiteY1" fmla="*/ 821209 h 838200"/>
                <a:gd name="connsiteX2" fmla="*/ 98354 w 234950"/>
                <a:gd name="connsiteY2" fmla="*/ 838200 h 838200"/>
                <a:gd name="connsiteX3" fmla="*/ 96838 w 234950"/>
                <a:gd name="connsiteY3" fmla="*/ 825843 h 838200"/>
                <a:gd name="connsiteX4" fmla="*/ 214374 w 234950"/>
                <a:gd name="connsiteY4" fmla="*/ 647700 h 838200"/>
                <a:gd name="connsiteX5" fmla="*/ 215900 w 234950"/>
                <a:gd name="connsiteY5" fmla="*/ 659284 h 838200"/>
                <a:gd name="connsiteX6" fmla="*/ 79314 w 234950"/>
                <a:gd name="connsiteY6" fmla="*/ 676275 h 838200"/>
                <a:gd name="connsiteX7" fmla="*/ 77786 w 234950"/>
                <a:gd name="connsiteY7" fmla="*/ 663918 h 838200"/>
                <a:gd name="connsiteX8" fmla="*/ 195314 w 234950"/>
                <a:gd name="connsiteY8" fmla="*/ 485775 h 838200"/>
                <a:gd name="connsiteX9" fmla="*/ 196850 w 234950"/>
                <a:gd name="connsiteY9" fmla="*/ 498132 h 838200"/>
                <a:gd name="connsiteX10" fmla="*/ 58686 w 234950"/>
                <a:gd name="connsiteY10" fmla="*/ 514350 h 838200"/>
                <a:gd name="connsiteX11" fmla="*/ 57150 w 234950"/>
                <a:gd name="connsiteY11" fmla="*/ 502766 h 838200"/>
                <a:gd name="connsiteX12" fmla="*/ 175450 w 234950"/>
                <a:gd name="connsiteY12" fmla="*/ 323850 h 838200"/>
                <a:gd name="connsiteX13" fmla="*/ 176214 w 234950"/>
                <a:gd name="connsiteY13" fmla="*/ 336207 h 838200"/>
                <a:gd name="connsiteX14" fmla="*/ 39626 w 234950"/>
                <a:gd name="connsiteY14" fmla="*/ 352425 h 838200"/>
                <a:gd name="connsiteX15" fmla="*/ 38100 w 234950"/>
                <a:gd name="connsiteY15" fmla="*/ 340841 h 838200"/>
                <a:gd name="connsiteX16" fmla="*/ 155636 w 234950"/>
                <a:gd name="connsiteY16" fmla="*/ 161925 h 838200"/>
                <a:gd name="connsiteX17" fmla="*/ 157162 w 234950"/>
                <a:gd name="connsiteY17" fmla="*/ 174282 h 838200"/>
                <a:gd name="connsiteX18" fmla="*/ 19814 w 234950"/>
                <a:gd name="connsiteY18" fmla="*/ 190500 h 838200"/>
                <a:gd name="connsiteX19" fmla="*/ 19050 w 234950"/>
                <a:gd name="connsiteY19" fmla="*/ 178916 h 838200"/>
                <a:gd name="connsiteX20" fmla="*/ 136596 w 234950"/>
                <a:gd name="connsiteY20" fmla="*/ 0 h 838200"/>
                <a:gd name="connsiteX21" fmla="*/ 138114 w 234950"/>
                <a:gd name="connsiteY21" fmla="*/ 11245 h 838200"/>
                <a:gd name="connsiteX22" fmla="*/ 1518 w 234950"/>
                <a:gd name="connsiteY22" fmla="*/ 26988 h 838200"/>
                <a:gd name="connsiteX23" fmla="*/ 0 w 234950"/>
                <a:gd name="connsiteY23" fmla="*/ 15743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950" h="838200">
                  <a:moveTo>
                    <a:pt x="233432" y="809625"/>
                  </a:moveTo>
                  <a:lnTo>
                    <a:pt x="234950" y="821209"/>
                  </a:lnTo>
                  <a:lnTo>
                    <a:pt x="98354" y="838200"/>
                  </a:lnTo>
                  <a:lnTo>
                    <a:pt x="96838" y="825843"/>
                  </a:lnTo>
                  <a:close/>
                  <a:moveTo>
                    <a:pt x="214374" y="647700"/>
                  </a:moveTo>
                  <a:lnTo>
                    <a:pt x="215900" y="659284"/>
                  </a:lnTo>
                  <a:lnTo>
                    <a:pt x="79314" y="676275"/>
                  </a:lnTo>
                  <a:lnTo>
                    <a:pt x="77786" y="663918"/>
                  </a:lnTo>
                  <a:close/>
                  <a:moveTo>
                    <a:pt x="195314" y="485775"/>
                  </a:moveTo>
                  <a:lnTo>
                    <a:pt x="196850" y="498132"/>
                  </a:lnTo>
                  <a:lnTo>
                    <a:pt x="58686" y="514350"/>
                  </a:lnTo>
                  <a:lnTo>
                    <a:pt x="57150" y="502766"/>
                  </a:lnTo>
                  <a:close/>
                  <a:moveTo>
                    <a:pt x="175450" y="323850"/>
                  </a:moveTo>
                  <a:lnTo>
                    <a:pt x="176214" y="336207"/>
                  </a:lnTo>
                  <a:lnTo>
                    <a:pt x="39626" y="352425"/>
                  </a:lnTo>
                  <a:lnTo>
                    <a:pt x="38100" y="340841"/>
                  </a:lnTo>
                  <a:close/>
                  <a:moveTo>
                    <a:pt x="155636" y="161925"/>
                  </a:moveTo>
                  <a:lnTo>
                    <a:pt x="157162" y="174282"/>
                  </a:lnTo>
                  <a:lnTo>
                    <a:pt x="19814" y="190500"/>
                  </a:lnTo>
                  <a:lnTo>
                    <a:pt x="19050" y="178916"/>
                  </a:lnTo>
                  <a:close/>
                  <a:moveTo>
                    <a:pt x="136596" y="0"/>
                  </a:moveTo>
                  <a:lnTo>
                    <a:pt x="138114" y="11245"/>
                  </a:lnTo>
                  <a:lnTo>
                    <a:pt x="1518" y="26988"/>
                  </a:lnTo>
                  <a:lnTo>
                    <a:pt x="0" y="157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81" name="Freeform 97">
              <a:extLst>
                <a:ext uri="{FF2B5EF4-FFF2-40B4-BE49-F238E27FC236}">
                  <a16:creationId xmlns:a16="http://schemas.microsoft.com/office/drawing/2014/main" id="{001EDB56-32DA-3CFB-B82B-F5AE55421360}"/>
                </a:ext>
              </a:extLst>
            </p:cNvPr>
            <p:cNvSpPr>
              <a:spLocks/>
            </p:cNvSpPr>
            <p:nvPr/>
          </p:nvSpPr>
          <p:spPr bwMode="auto">
            <a:xfrm>
              <a:off x="14557375" y="9067800"/>
              <a:ext cx="3067050" cy="1766888"/>
            </a:xfrm>
            <a:custGeom>
              <a:avLst/>
              <a:gdLst>
                <a:gd name="T0" fmla="*/ 1028 w 4029"/>
                <a:gd name="T1" fmla="*/ 0 h 2321"/>
                <a:gd name="T2" fmla="*/ 0 w 4029"/>
                <a:gd name="T3" fmla="*/ 2321 h 2321"/>
                <a:gd name="T4" fmla="*/ 3001 w 4029"/>
                <a:gd name="T5" fmla="*/ 2321 h 2321"/>
                <a:gd name="T6" fmla="*/ 4029 w 4029"/>
                <a:gd name="T7" fmla="*/ 0 h 2321"/>
                <a:gd name="T8" fmla="*/ 1028 w 4029"/>
                <a:gd name="T9" fmla="*/ 0 h 2321"/>
              </a:gdLst>
              <a:ahLst/>
              <a:cxnLst>
                <a:cxn ang="0">
                  <a:pos x="T0" y="T1"/>
                </a:cxn>
                <a:cxn ang="0">
                  <a:pos x="T2" y="T3"/>
                </a:cxn>
                <a:cxn ang="0">
                  <a:pos x="T4" y="T5"/>
                </a:cxn>
                <a:cxn ang="0">
                  <a:pos x="T6" y="T7"/>
                </a:cxn>
                <a:cxn ang="0">
                  <a:pos x="T8" y="T9"/>
                </a:cxn>
              </a:cxnLst>
              <a:rect l="0" t="0" r="r" b="b"/>
              <a:pathLst>
                <a:path w="4029" h="2321">
                  <a:moveTo>
                    <a:pt x="1028" y="0"/>
                  </a:moveTo>
                  <a:lnTo>
                    <a:pt x="0" y="2321"/>
                  </a:lnTo>
                  <a:lnTo>
                    <a:pt x="3001" y="2321"/>
                  </a:lnTo>
                  <a:lnTo>
                    <a:pt x="4029" y="0"/>
                  </a:lnTo>
                  <a:lnTo>
                    <a:pt x="1028" y="0"/>
                  </a:lnTo>
                  <a:close/>
                </a:path>
              </a:pathLst>
            </a:custGeom>
            <a:solidFill>
              <a:srgbClr val="112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82" name="Freeform 98">
              <a:extLst>
                <a:ext uri="{FF2B5EF4-FFF2-40B4-BE49-F238E27FC236}">
                  <a16:creationId xmlns:a16="http://schemas.microsoft.com/office/drawing/2014/main" id="{B5DB002C-1CC4-BCAD-73EC-0CFADEAB3D94}"/>
                </a:ext>
              </a:extLst>
            </p:cNvPr>
            <p:cNvSpPr>
              <a:spLocks/>
            </p:cNvSpPr>
            <p:nvPr/>
          </p:nvSpPr>
          <p:spPr bwMode="auto">
            <a:xfrm>
              <a:off x="15968663" y="9621838"/>
              <a:ext cx="485775" cy="539750"/>
            </a:xfrm>
            <a:custGeom>
              <a:avLst/>
              <a:gdLst>
                <a:gd name="T0" fmla="*/ 548 w 637"/>
                <a:gd name="T1" fmla="*/ 355 h 710"/>
                <a:gd name="T2" fmla="*/ 157 w 637"/>
                <a:gd name="T3" fmla="*/ 710 h 710"/>
                <a:gd name="T4" fmla="*/ 89 w 637"/>
                <a:gd name="T5" fmla="*/ 355 h 710"/>
                <a:gd name="T6" fmla="*/ 479 w 637"/>
                <a:gd name="T7" fmla="*/ 0 h 710"/>
                <a:gd name="T8" fmla="*/ 548 w 637"/>
                <a:gd name="T9" fmla="*/ 355 h 710"/>
              </a:gdLst>
              <a:ahLst/>
              <a:cxnLst>
                <a:cxn ang="0">
                  <a:pos x="T0" y="T1"/>
                </a:cxn>
                <a:cxn ang="0">
                  <a:pos x="T2" y="T3"/>
                </a:cxn>
                <a:cxn ang="0">
                  <a:pos x="T4" y="T5"/>
                </a:cxn>
                <a:cxn ang="0">
                  <a:pos x="T6" y="T7"/>
                </a:cxn>
                <a:cxn ang="0">
                  <a:pos x="T8" y="T9"/>
                </a:cxn>
              </a:cxnLst>
              <a:rect l="0" t="0" r="r" b="b"/>
              <a:pathLst>
                <a:path w="637" h="710">
                  <a:moveTo>
                    <a:pt x="548" y="355"/>
                  </a:moveTo>
                  <a:cubicBezTo>
                    <a:pt x="459" y="551"/>
                    <a:pt x="284" y="710"/>
                    <a:pt x="157" y="710"/>
                  </a:cubicBezTo>
                  <a:cubicBezTo>
                    <a:pt x="30" y="710"/>
                    <a:pt x="0" y="551"/>
                    <a:pt x="89" y="355"/>
                  </a:cubicBezTo>
                  <a:cubicBezTo>
                    <a:pt x="178" y="159"/>
                    <a:pt x="353" y="0"/>
                    <a:pt x="479" y="0"/>
                  </a:cubicBezTo>
                  <a:cubicBezTo>
                    <a:pt x="606" y="0"/>
                    <a:pt x="637" y="159"/>
                    <a:pt x="548" y="355"/>
                  </a:cubicBezTo>
                  <a:close/>
                </a:path>
              </a:pathLst>
            </a:custGeom>
            <a:solidFill>
              <a:srgbClr val="091C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83" name="Freeform 99">
              <a:extLst>
                <a:ext uri="{FF2B5EF4-FFF2-40B4-BE49-F238E27FC236}">
                  <a16:creationId xmlns:a16="http://schemas.microsoft.com/office/drawing/2014/main" id="{77BE9D84-259E-6EEE-B18B-85AFA958C3F7}"/>
                </a:ext>
              </a:extLst>
            </p:cNvPr>
            <p:cNvSpPr>
              <a:spLocks/>
            </p:cNvSpPr>
            <p:nvPr/>
          </p:nvSpPr>
          <p:spPr bwMode="auto">
            <a:xfrm>
              <a:off x="17838738" y="9988550"/>
              <a:ext cx="630238" cy="846138"/>
            </a:xfrm>
            <a:custGeom>
              <a:avLst/>
              <a:gdLst>
                <a:gd name="T0" fmla="*/ 663 w 828"/>
                <a:gd name="T1" fmla="*/ 0 h 1112"/>
                <a:gd name="T2" fmla="*/ 0 w 828"/>
                <a:gd name="T3" fmla="*/ 1112 h 1112"/>
                <a:gd name="T4" fmla="*/ 613 w 828"/>
                <a:gd name="T5" fmla="*/ 1112 h 1112"/>
                <a:gd name="T6" fmla="*/ 626 w 828"/>
                <a:gd name="T7" fmla="*/ 1095 h 1112"/>
                <a:gd name="T8" fmla="*/ 828 w 828"/>
                <a:gd name="T9" fmla="*/ 0 h 1112"/>
                <a:gd name="T10" fmla="*/ 663 w 828"/>
                <a:gd name="T11" fmla="*/ 0 h 1112"/>
              </a:gdLst>
              <a:ahLst/>
              <a:cxnLst>
                <a:cxn ang="0">
                  <a:pos x="T0" y="T1"/>
                </a:cxn>
                <a:cxn ang="0">
                  <a:pos x="T2" y="T3"/>
                </a:cxn>
                <a:cxn ang="0">
                  <a:pos x="T4" y="T5"/>
                </a:cxn>
                <a:cxn ang="0">
                  <a:pos x="T6" y="T7"/>
                </a:cxn>
                <a:cxn ang="0">
                  <a:pos x="T8" y="T9"/>
                </a:cxn>
                <a:cxn ang="0">
                  <a:pos x="T10" y="T11"/>
                </a:cxn>
              </a:cxnLst>
              <a:rect l="0" t="0" r="r" b="b"/>
              <a:pathLst>
                <a:path w="828" h="1112">
                  <a:moveTo>
                    <a:pt x="663" y="0"/>
                  </a:moveTo>
                  <a:lnTo>
                    <a:pt x="0" y="1112"/>
                  </a:lnTo>
                  <a:lnTo>
                    <a:pt x="613" y="1112"/>
                  </a:lnTo>
                  <a:lnTo>
                    <a:pt x="626" y="1095"/>
                  </a:lnTo>
                  <a:lnTo>
                    <a:pt x="828" y="0"/>
                  </a:lnTo>
                  <a:lnTo>
                    <a:pt x="663" y="0"/>
                  </a:lnTo>
                  <a:close/>
                </a:path>
              </a:pathLst>
            </a:custGeom>
            <a:solidFill>
              <a:srgbClr val="09C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84" name="Freeform: Shape 83">
              <a:extLst>
                <a:ext uri="{FF2B5EF4-FFF2-40B4-BE49-F238E27FC236}">
                  <a16:creationId xmlns:a16="http://schemas.microsoft.com/office/drawing/2014/main" id="{279F92A2-B126-CEC1-8960-6D4474A0E4AC}"/>
                </a:ext>
              </a:extLst>
            </p:cNvPr>
            <p:cNvSpPr>
              <a:spLocks noChangeArrowheads="1"/>
            </p:cNvSpPr>
            <p:nvPr/>
          </p:nvSpPr>
          <p:spPr bwMode="auto">
            <a:xfrm>
              <a:off x="21145500" y="8836024"/>
              <a:ext cx="304800" cy="1849438"/>
            </a:xfrm>
            <a:custGeom>
              <a:avLst/>
              <a:gdLst>
                <a:gd name="connsiteX0" fmla="*/ 0 w 304800"/>
                <a:gd name="connsiteY0" fmla="*/ 1793875 h 1849438"/>
                <a:gd name="connsiteX1" fmla="*/ 304800 w 304800"/>
                <a:gd name="connsiteY1" fmla="*/ 1793875 h 1849438"/>
                <a:gd name="connsiteX2" fmla="*/ 304800 w 304800"/>
                <a:gd name="connsiteY2" fmla="*/ 1849438 h 1849438"/>
                <a:gd name="connsiteX3" fmla="*/ 0 w 304800"/>
                <a:gd name="connsiteY3" fmla="*/ 1849438 h 1849438"/>
                <a:gd name="connsiteX4" fmla="*/ 0 w 304800"/>
                <a:gd name="connsiteY4" fmla="*/ 0 h 1849438"/>
                <a:gd name="connsiteX5" fmla="*/ 304800 w 304800"/>
                <a:gd name="connsiteY5" fmla="*/ 0 h 1849438"/>
                <a:gd name="connsiteX6" fmla="*/ 304800 w 304800"/>
                <a:gd name="connsiteY6" fmla="*/ 53975 h 1849438"/>
                <a:gd name="connsiteX7" fmla="*/ 0 w 304800"/>
                <a:gd name="connsiteY7" fmla="*/ 53975 h 18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849438">
                  <a:moveTo>
                    <a:pt x="0" y="1793875"/>
                  </a:moveTo>
                  <a:lnTo>
                    <a:pt x="304800" y="1793875"/>
                  </a:lnTo>
                  <a:lnTo>
                    <a:pt x="304800" y="1849438"/>
                  </a:lnTo>
                  <a:lnTo>
                    <a:pt x="0" y="1849438"/>
                  </a:lnTo>
                  <a:close/>
                  <a:moveTo>
                    <a:pt x="0" y="0"/>
                  </a:moveTo>
                  <a:lnTo>
                    <a:pt x="304800" y="0"/>
                  </a:lnTo>
                  <a:lnTo>
                    <a:pt x="304800" y="53975"/>
                  </a:lnTo>
                  <a:lnTo>
                    <a:pt x="0" y="53975"/>
                  </a:lnTo>
                  <a:close/>
                </a:path>
              </a:pathLst>
            </a:custGeom>
            <a:solidFill>
              <a:srgbClr val="32E0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85" name="Rectangle 102">
              <a:extLst>
                <a:ext uri="{FF2B5EF4-FFF2-40B4-BE49-F238E27FC236}">
                  <a16:creationId xmlns:a16="http://schemas.microsoft.com/office/drawing/2014/main" id="{3EDE04CC-F577-BC66-2DFF-992D454ABFA3}"/>
                </a:ext>
              </a:extLst>
            </p:cNvPr>
            <p:cNvSpPr>
              <a:spLocks noChangeArrowheads="1"/>
            </p:cNvSpPr>
            <p:nvPr/>
          </p:nvSpPr>
          <p:spPr bwMode="auto">
            <a:xfrm>
              <a:off x="10153650" y="11252200"/>
              <a:ext cx="12693650" cy="223838"/>
            </a:xfrm>
            <a:prstGeom prst="rect">
              <a:avLst/>
            </a:prstGeom>
            <a:solidFill>
              <a:srgbClr val="F4BD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sp>
          <p:nvSpPr>
            <p:cNvPr id="86" name="Rectangle 103">
              <a:extLst>
                <a:ext uri="{FF2B5EF4-FFF2-40B4-BE49-F238E27FC236}">
                  <a16:creationId xmlns:a16="http://schemas.microsoft.com/office/drawing/2014/main" id="{709F882C-3B04-C089-BD7C-7665AD0B5DE4}"/>
                </a:ext>
              </a:extLst>
            </p:cNvPr>
            <p:cNvSpPr>
              <a:spLocks noChangeArrowheads="1"/>
            </p:cNvSpPr>
            <p:nvPr/>
          </p:nvSpPr>
          <p:spPr bwMode="auto">
            <a:xfrm>
              <a:off x="10153650" y="11476038"/>
              <a:ext cx="12693650" cy="225425"/>
            </a:xfrm>
            <a:prstGeom prst="rect">
              <a:avLst/>
            </a:prstGeom>
            <a:solidFill>
              <a:srgbClr val="3FA9D8">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Poppins" panose="00000500000000000000" pitchFamily="2" charset="0"/>
              </a:endParaRPr>
            </a:p>
          </p:txBody>
        </p:sp>
      </p:grpSp>
      <p:sp>
        <p:nvSpPr>
          <p:cNvPr id="87" name="TextBox 86">
            <a:extLst>
              <a:ext uri="{FF2B5EF4-FFF2-40B4-BE49-F238E27FC236}">
                <a16:creationId xmlns:a16="http://schemas.microsoft.com/office/drawing/2014/main" id="{D5B55A4C-ED1F-401E-CCC0-E48974BE0D8B}"/>
              </a:ext>
            </a:extLst>
          </p:cNvPr>
          <p:cNvSpPr txBox="1"/>
          <p:nvPr/>
        </p:nvSpPr>
        <p:spPr>
          <a:xfrm>
            <a:off x="8300904" y="2793617"/>
            <a:ext cx="3078281" cy="615553"/>
          </a:xfrm>
          <a:prstGeom prst="rect">
            <a:avLst/>
          </a:prstGeom>
          <a:noFill/>
        </p:spPr>
        <p:txBody>
          <a:bodyPr wrap="square" rtlCol="0" anchor="b">
            <a:spAutoFit/>
          </a:bodyPr>
          <a:lstStyle/>
          <a:p>
            <a:pPr algn="ctr" defTabSz="914217" fontAlgn="auto">
              <a:spcBef>
                <a:spcPts val="0"/>
              </a:spcBef>
              <a:spcAft>
                <a:spcPts val="0"/>
              </a:spcAft>
            </a:pPr>
            <a:r>
              <a:rPr lang="en-US" sz="1700" b="1" spc="-15" dirty="0">
                <a:solidFill>
                  <a:srgbClr val="203864"/>
                </a:solidFill>
                <a:latin typeface="Poppins" pitchFamily="2" charset="77"/>
                <a:cs typeface="Poppins" pitchFamily="2" charset="77"/>
              </a:rPr>
              <a:t>The General Enquiries Lines</a:t>
            </a:r>
          </a:p>
        </p:txBody>
      </p:sp>
      <p:sp>
        <p:nvSpPr>
          <p:cNvPr id="89" name="TextBox 88">
            <a:extLst>
              <a:ext uri="{FF2B5EF4-FFF2-40B4-BE49-F238E27FC236}">
                <a16:creationId xmlns:a16="http://schemas.microsoft.com/office/drawing/2014/main" id="{51EB0A35-EF66-5256-B051-6DF3ADB4F343}"/>
              </a:ext>
            </a:extLst>
          </p:cNvPr>
          <p:cNvSpPr txBox="1"/>
          <p:nvPr/>
        </p:nvSpPr>
        <p:spPr>
          <a:xfrm>
            <a:off x="8463146" y="3381352"/>
            <a:ext cx="2741122" cy="1015663"/>
          </a:xfrm>
          <a:prstGeom prst="rect">
            <a:avLst/>
          </a:prstGeom>
          <a:noFill/>
        </p:spPr>
        <p:txBody>
          <a:bodyPr wrap="square" rtlCol="0">
            <a:spAutoFit/>
          </a:bodyPr>
          <a:lstStyle/>
          <a:p>
            <a:pPr algn="ctr" defTabSz="914217" fontAlgn="auto">
              <a:spcBef>
                <a:spcPts val="0"/>
              </a:spcBef>
              <a:spcAft>
                <a:spcPts val="0"/>
              </a:spcAft>
            </a:pPr>
            <a:r>
              <a:rPr lang="en-CA" sz="1200" spc="-10" dirty="0">
                <a:solidFill>
                  <a:srgbClr val="A5A5A5">
                    <a:lumMod val="50000"/>
                  </a:srgbClr>
                </a:solidFill>
                <a:latin typeface="Poppins" pitchFamily="2" charset="77"/>
                <a:cs typeface="Poppins" pitchFamily="2" charset="77"/>
              </a:rPr>
              <a:t>For the telephone numbers that must be used to contact the Agency and find out the wait times, you can click on the following link: </a:t>
            </a:r>
            <a:r>
              <a:rPr lang="en-CA" sz="1200" spc="-10" dirty="0">
                <a:solidFill>
                  <a:srgbClr val="A5A5A5">
                    <a:lumMod val="50000"/>
                  </a:srgbClr>
                </a:solidFill>
                <a:latin typeface="Poppins" pitchFamily="2" charset="77"/>
                <a:cs typeface="Poppins" pitchFamily="2" charset="77"/>
                <a:hlinkClick r:id="rId3"/>
              </a:rPr>
              <a:t>Contact the CRA</a:t>
            </a:r>
            <a:r>
              <a:rPr lang="en-CA" sz="1200" spc="-10" dirty="0">
                <a:solidFill>
                  <a:srgbClr val="A5A5A5">
                    <a:lumMod val="50000"/>
                  </a:srgbClr>
                </a:solidFill>
                <a:latin typeface="Poppins" pitchFamily="2" charset="77"/>
                <a:cs typeface="Poppins" pitchFamily="2" charset="77"/>
              </a:rPr>
              <a:t>.</a:t>
            </a:r>
          </a:p>
        </p:txBody>
      </p:sp>
      <p:pic>
        <p:nvPicPr>
          <p:cNvPr id="91" name="Graphic 90" descr="Smart Phone with solid fill">
            <a:extLst>
              <a:ext uri="{FF2B5EF4-FFF2-40B4-BE49-F238E27FC236}">
                <a16:creationId xmlns:a16="http://schemas.microsoft.com/office/drawing/2014/main" id="{F002A291-363C-86BA-45C3-E2B9AEC29D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4039" y="5052275"/>
            <a:ext cx="1108496" cy="1108496"/>
          </a:xfrm>
          <a:prstGeom prst="rect">
            <a:avLst/>
          </a:prstGeom>
        </p:spPr>
      </p:pic>
      <p:pic>
        <p:nvPicPr>
          <p:cNvPr id="93" name="Graphic 92" descr="Speaker phone with solid fill">
            <a:extLst>
              <a:ext uri="{FF2B5EF4-FFF2-40B4-BE49-F238E27FC236}">
                <a16:creationId xmlns:a16="http://schemas.microsoft.com/office/drawing/2014/main" id="{B619CBAD-58C7-FCB2-4DB3-EB4D089BA9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97923" y="5406733"/>
            <a:ext cx="399580" cy="399580"/>
          </a:xfrm>
          <a:prstGeom prst="rect">
            <a:avLst/>
          </a:prstGeom>
        </p:spPr>
      </p:pic>
      <p:sp>
        <p:nvSpPr>
          <p:cNvPr id="94" name="TextBox 93">
            <a:extLst>
              <a:ext uri="{FF2B5EF4-FFF2-40B4-BE49-F238E27FC236}">
                <a16:creationId xmlns:a16="http://schemas.microsoft.com/office/drawing/2014/main" id="{518EF0AB-E647-9F9A-0954-E96C6E5A2166}"/>
              </a:ext>
            </a:extLst>
          </p:cNvPr>
          <p:cNvSpPr txBox="1"/>
          <p:nvPr/>
        </p:nvSpPr>
        <p:spPr>
          <a:xfrm>
            <a:off x="9151357" y="5059717"/>
            <a:ext cx="2016071" cy="1384995"/>
          </a:xfrm>
          <a:prstGeom prst="rect">
            <a:avLst/>
          </a:prstGeom>
          <a:noFill/>
        </p:spPr>
        <p:txBody>
          <a:bodyPr wrap="square" rtlCol="0">
            <a:spAutoFit/>
          </a:bodyPr>
          <a:lstStyle/>
          <a:p>
            <a:pPr algn="ctr" defTabSz="914217" fontAlgn="auto">
              <a:spcBef>
                <a:spcPts val="0"/>
              </a:spcBef>
              <a:spcAft>
                <a:spcPts val="0"/>
              </a:spcAft>
            </a:pPr>
            <a:r>
              <a:rPr lang="en-CA" sz="1200" spc="-10" dirty="0">
                <a:solidFill>
                  <a:srgbClr val="A5A5A5">
                    <a:lumMod val="50000"/>
                  </a:srgbClr>
                </a:solidFill>
                <a:latin typeface="Poppins" pitchFamily="2" charset="77"/>
                <a:cs typeface="Poppins" pitchFamily="2" charset="77"/>
              </a:rPr>
              <a:t>The Agency now offers an automated callback service. Please visit the following link for additional information: Automated </a:t>
            </a:r>
            <a:r>
              <a:rPr lang="en-CA" sz="1200" spc="-10" dirty="0">
                <a:solidFill>
                  <a:srgbClr val="A5A5A5">
                    <a:lumMod val="50000"/>
                  </a:srgbClr>
                </a:solidFill>
                <a:latin typeface="Poppins" pitchFamily="2" charset="77"/>
                <a:cs typeface="Poppins" pitchFamily="2" charset="77"/>
                <a:hlinkClick r:id="rId8"/>
              </a:rPr>
              <a:t>Callback Service - Canada.ca</a:t>
            </a:r>
            <a:r>
              <a:rPr lang="en-CA" sz="1200" spc="-10" dirty="0">
                <a:solidFill>
                  <a:srgbClr val="A5A5A5">
                    <a:lumMod val="50000"/>
                  </a:srgbClr>
                </a:solidFill>
                <a:latin typeface="Poppins" pitchFamily="2" charset="77"/>
                <a:cs typeface="Poppins" pitchFamily="2" charset="77"/>
              </a:rPr>
              <a:t>.</a:t>
            </a:r>
          </a:p>
        </p:txBody>
      </p:sp>
      <p:sp>
        <p:nvSpPr>
          <p:cNvPr id="95" name="TextBox 94">
            <a:extLst>
              <a:ext uri="{FF2B5EF4-FFF2-40B4-BE49-F238E27FC236}">
                <a16:creationId xmlns:a16="http://schemas.microsoft.com/office/drawing/2014/main" id="{36B3C9AA-84BB-2333-8C7F-56C362B97A91}"/>
              </a:ext>
            </a:extLst>
          </p:cNvPr>
          <p:cNvSpPr txBox="1"/>
          <p:nvPr/>
        </p:nvSpPr>
        <p:spPr>
          <a:xfrm>
            <a:off x="8338158" y="4479617"/>
            <a:ext cx="3078281" cy="615553"/>
          </a:xfrm>
          <a:prstGeom prst="rect">
            <a:avLst/>
          </a:prstGeom>
          <a:noFill/>
        </p:spPr>
        <p:txBody>
          <a:bodyPr wrap="square" rtlCol="0" anchor="b">
            <a:spAutoFit/>
          </a:bodyPr>
          <a:lstStyle/>
          <a:p>
            <a:pPr algn="ctr" defTabSz="914217" fontAlgn="auto">
              <a:spcBef>
                <a:spcPts val="0"/>
              </a:spcBef>
              <a:spcAft>
                <a:spcPts val="0"/>
              </a:spcAft>
            </a:pPr>
            <a:r>
              <a:rPr lang="en-US" sz="1700" b="1" spc="-15" dirty="0">
                <a:solidFill>
                  <a:srgbClr val="203864"/>
                </a:solidFill>
                <a:latin typeface="Poppins" pitchFamily="2" charset="77"/>
                <a:cs typeface="Poppins" pitchFamily="2" charset="77"/>
              </a:rPr>
              <a:t>Automated callback service</a:t>
            </a:r>
          </a:p>
        </p:txBody>
      </p:sp>
      <p:sp>
        <p:nvSpPr>
          <p:cNvPr id="97" name="Rectangle: Rounded Corners 96">
            <a:extLst>
              <a:ext uri="{FF2B5EF4-FFF2-40B4-BE49-F238E27FC236}">
                <a16:creationId xmlns:a16="http://schemas.microsoft.com/office/drawing/2014/main" id="{761402E7-B21B-637A-F1E5-F3C5A2374706}"/>
              </a:ext>
            </a:extLst>
          </p:cNvPr>
          <p:cNvSpPr/>
          <p:nvPr/>
        </p:nvSpPr>
        <p:spPr>
          <a:xfrm>
            <a:off x="410182" y="831383"/>
            <a:ext cx="10794086" cy="453975"/>
          </a:xfrm>
          <a:prstGeom prst="roundRect">
            <a:avLst>
              <a:gd name="adj" fmla="val 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ヒラギノ角ゴ Pro W3" pitchFamily="127" charset="-128"/>
            </a:endParaRPr>
          </a:p>
        </p:txBody>
      </p:sp>
      <p:sp>
        <p:nvSpPr>
          <p:cNvPr id="100" name="Rectangle 99">
            <a:extLst>
              <a:ext uri="{FF2B5EF4-FFF2-40B4-BE49-F238E27FC236}">
                <a16:creationId xmlns:a16="http://schemas.microsoft.com/office/drawing/2014/main" id="{DD48CFBE-A086-72BD-CEE2-45CDF3B985AE}"/>
              </a:ext>
            </a:extLst>
          </p:cNvPr>
          <p:cNvSpPr/>
          <p:nvPr/>
        </p:nvSpPr>
        <p:spPr>
          <a:xfrm>
            <a:off x="520012" y="1473017"/>
            <a:ext cx="7568835" cy="367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8" name="TextBox 97">
            <a:extLst>
              <a:ext uri="{FF2B5EF4-FFF2-40B4-BE49-F238E27FC236}">
                <a16:creationId xmlns:a16="http://schemas.microsoft.com/office/drawing/2014/main" id="{5DF95F5C-F352-CC90-93EB-F426AB4E857B}"/>
              </a:ext>
            </a:extLst>
          </p:cNvPr>
          <p:cNvSpPr txBox="1"/>
          <p:nvPr/>
        </p:nvSpPr>
        <p:spPr>
          <a:xfrm>
            <a:off x="593292" y="886439"/>
            <a:ext cx="9212361" cy="307777"/>
          </a:xfrm>
          <a:prstGeom prst="rect">
            <a:avLst/>
          </a:prstGeom>
          <a:noFill/>
        </p:spPr>
        <p:txBody>
          <a:bodyPr wrap="square" rtlCol="0">
            <a:spAutoFit/>
          </a:bodyPr>
          <a:lstStyle/>
          <a:p>
            <a:pPr algn="ctr" defTabSz="914217" fontAlgn="auto">
              <a:spcBef>
                <a:spcPts val="0"/>
              </a:spcBef>
              <a:spcAft>
                <a:spcPts val="0"/>
              </a:spcAft>
            </a:pPr>
            <a:r>
              <a:rPr lang="en-CA" sz="1400" b="1" spc="-10" dirty="0">
                <a:solidFill>
                  <a:schemeClr val="tx2">
                    <a:lumMod val="50000"/>
                  </a:schemeClr>
                </a:solidFill>
                <a:latin typeface="Poppins" panose="00000500000000000000" pitchFamily="2" charset="0"/>
              </a:rPr>
              <a:t>Taxpayers must have tried to use the following self-serve options before going to see their MP office:</a:t>
            </a:r>
          </a:p>
        </p:txBody>
      </p:sp>
      <p:pic>
        <p:nvPicPr>
          <p:cNvPr id="9" name="Picture 8">
            <a:extLst>
              <a:ext uri="{FF2B5EF4-FFF2-40B4-BE49-F238E27FC236}">
                <a16:creationId xmlns:a16="http://schemas.microsoft.com/office/drawing/2014/main" id="{F3C53020-4A1B-05BE-1865-AFE29E208F20}"/>
              </a:ext>
            </a:extLst>
          </p:cNvPr>
          <p:cNvPicPr>
            <a:picLocks noChangeAspect="1"/>
          </p:cNvPicPr>
          <p:nvPr/>
        </p:nvPicPr>
        <p:blipFill rotWithShape="1">
          <a:blip r:embed="rId9"/>
          <a:srcRect r="-30378" b="-3212"/>
          <a:stretch/>
        </p:blipFill>
        <p:spPr>
          <a:xfrm>
            <a:off x="673013" y="1655985"/>
            <a:ext cx="9375107" cy="402250"/>
          </a:xfrm>
          <a:prstGeom prst="rect">
            <a:avLst/>
          </a:prstGeom>
        </p:spPr>
      </p:pic>
      <p:pic>
        <p:nvPicPr>
          <p:cNvPr id="11" name="Picture 10">
            <a:extLst>
              <a:ext uri="{FF2B5EF4-FFF2-40B4-BE49-F238E27FC236}">
                <a16:creationId xmlns:a16="http://schemas.microsoft.com/office/drawing/2014/main" id="{8B6BC79B-BA0C-CADC-188A-C1F9DCFF6012}"/>
              </a:ext>
            </a:extLst>
          </p:cNvPr>
          <p:cNvPicPr>
            <a:picLocks noChangeAspect="1"/>
          </p:cNvPicPr>
          <p:nvPr/>
        </p:nvPicPr>
        <p:blipFill rotWithShape="1">
          <a:blip r:embed="rId10"/>
          <a:srcRect r="7094"/>
          <a:stretch/>
        </p:blipFill>
        <p:spPr>
          <a:xfrm>
            <a:off x="673015" y="2060239"/>
            <a:ext cx="7212426" cy="576259"/>
          </a:xfrm>
          <a:prstGeom prst="rect">
            <a:avLst/>
          </a:prstGeom>
        </p:spPr>
      </p:pic>
      <p:pic>
        <p:nvPicPr>
          <p:cNvPr id="14" name="Picture 13">
            <a:extLst>
              <a:ext uri="{FF2B5EF4-FFF2-40B4-BE49-F238E27FC236}">
                <a16:creationId xmlns:a16="http://schemas.microsoft.com/office/drawing/2014/main" id="{AD3BBEBF-A84D-44B3-F044-139FB7BD36EB}"/>
              </a:ext>
            </a:extLst>
          </p:cNvPr>
          <p:cNvPicPr>
            <a:picLocks noChangeAspect="1"/>
          </p:cNvPicPr>
          <p:nvPr/>
        </p:nvPicPr>
        <p:blipFill rotWithShape="1">
          <a:blip r:embed="rId11"/>
          <a:srcRect l="26516" r="26261" b="-11012"/>
          <a:stretch/>
        </p:blipFill>
        <p:spPr>
          <a:xfrm>
            <a:off x="777423" y="2701404"/>
            <a:ext cx="1318437" cy="434640"/>
          </a:xfrm>
          <a:prstGeom prst="rect">
            <a:avLst/>
          </a:prstGeom>
        </p:spPr>
      </p:pic>
      <p:pic>
        <p:nvPicPr>
          <p:cNvPr id="16" name="Picture 15">
            <a:extLst>
              <a:ext uri="{FF2B5EF4-FFF2-40B4-BE49-F238E27FC236}">
                <a16:creationId xmlns:a16="http://schemas.microsoft.com/office/drawing/2014/main" id="{229A8D14-4BFD-6A14-D6FD-28D231A3C389}"/>
              </a:ext>
            </a:extLst>
          </p:cNvPr>
          <p:cNvPicPr>
            <a:picLocks noChangeAspect="1"/>
          </p:cNvPicPr>
          <p:nvPr/>
        </p:nvPicPr>
        <p:blipFill rotWithShape="1">
          <a:blip r:embed="rId12"/>
          <a:srcRect l="5521" r="5589" b="-10879"/>
          <a:stretch/>
        </p:blipFill>
        <p:spPr>
          <a:xfrm>
            <a:off x="777423" y="3588762"/>
            <a:ext cx="1344539" cy="404135"/>
          </a:xfrm>
          <a:prstGeom prst="rect">
            <a:avLst/>
          </a:prstGeom>
        </p:spPr>
      </p:pic>
      <p:sp>
        <p:nvSpPr>
          <p:cNvPr id="17" name="TextBox 16">
            <a:extLst>
              <a:ext uri="{FF2B5EF4-FFF2-40B4-BE49-F238E27FC236}">
                <a16:creationId xmlns:a16="http://schemas.microsoft.com/office/drawing/2014/main" id="{97D85674-3CCE-C2E9-FD88-3BDC1C6DC1FB}"/>
              </a:ext>
            </a:extLst>
          </p:cNvPr>
          <p:cNvSpPr txBox="1"/>
          <p:nvPr/>
        </p:nvSpPr>
        <p:spPr>
          <a:xfrm>
            <a:off x="2125097" y="2625394"/>
            <a:ext cx="6068977" cy="769441"/>
          </a:xfrm>
          <a:prstGeom prst="rect">
            <a:avLst/>
          </a:prstGeom>
          <a:noFill/>
        </p:spPr>
        <p:txBody>
          <a:bodyPr wrap="square" rtlCol="0" anchor="b">
            <a:spAutoFit/>
          </a:bodyPr>
          <a:lstStyle/>
          <a:p>
            <a:r>
              <a:rPr lang="en-CA" sz="1100" b="1" spc="-10" dirty="0">
                <a:solidFill>
                  <a:schemeClr val="tx2">
                    <a:lumMod val="50000"/>
                  </a:schemeClr>
                </a:solidFill>
                <a:latin typeface="Poppins" panose="00000500000000000000" pitchFamily="2" charset="0"/>
                <a:hlinkClick r:id="rId13"/>
              </a:rPr>
              <a:t>My Account: </a:t>
            </a:r>
            <a:r>
              <a:rPr lang="en-CA" sz="1100" b="1" spc="-10" dirty="0">
                <a:solidFill>
                  <a:schemeClr val="tx2">
                    <a:lumMod val="50000"/>
                  </a:schemeClr>
                </a:solidFill>
                <a:latin typeface="Poppins" panose="00000500000000000000" pitchFamily="2" charset="0"/>
              </a:rPr>
              <a:t>a secure online portal that allows taxpayers to complete simple actions (for example, to confirm the state of an income tax refund, to verify the amount of tax credits and benefits, to confirm the maximum RRSP contribution limit and to register to direct deposit).</a:t>
            </a:r>
          </a:p>
        </p:txBody>
      </p:sp>
      <p:sp>
        <p:nvSpPr>
          <p:cNvPr id="18" name="TextBox 17">
            <a:extLst>
              <a:ext uri="{FF2B5EF4-FFF2-40B4-BE49-F238E27FC236}">
                <a16:creationId xmlns:a16="http://schemas.microsoft.com/office/drawing/2014/main" id="{F3E8E37B-5D20-4FCE-767A-4B7A7234A742}"/>
              </a:ext>
            </a:extLst>
          </p:cNvPr>
          <p:cNvSpPr txBox="1"/>
          <p:nvPr/>
        </p:nvSpPr>
        <p:spPr>
          <a:xfrm>
            <a:off x="2123529" y="3553686"/>
            <a:ext cx="6068977" cy="430887"/>
          </a:xfrm>
          <a:prstGeom prst="rect">
            <a:avLst/>
          </a:prstGeom>
          <a:noFill/>
        </p:spPr>
        <p:txBody>
          <a:bodyPr wrap="square" rtlCol="0" anchor="b">
            <a:spAutoFit/>
          </a:bodyPr>
          <a:lstStyle/>
          <a:p>
            <a:r>
              <a:rPr lang="en-CA" sz="1100" b="1" spc="-10" dirty="0">
                <a:solidFill>
                  <a:schemeClr val="tx2">
                    <a:lumMod val="50000"/>
                  </a:schemeClr>
                </a:solidFill>
                <a:latin typeface="Poppins" panose="00000500000000000000" pitchFamily="2" charset="0"/>
                <a:hlinkClick r:id="rId14"/>
              </a:rPr>
              <a:t>My Business Account</a:t>
            </a:r>
            <a:r>
              <a:rPr lang="en-CA" sz="1100" b="1" spc="-10" dirty="0">
                <a:solidFill>
                  <a:schemeClr val="tx2">
                    <a:lumMod val="50000"/>
                  </a:schemeClr>
                </a:solidFill>
                <a:latin typeface="Poppins" panose="00000500000000000000" pitchFamily="2" charset="0"/>
              </a:rPr>
              <a:t>: a secure online portal that provides an opportunity to interact electronically with the CRA on various business accounts.</a:t>
            </a:r>
          </a:p>
        </p:txBody>
      </p:sp>
      <p:pic>
        <p:nvPicPr>
          <p:cNvPr id="20" name="Picture 19">
            <a:extLst>
              <a:ext uri="{FF2B5EF4-FFF2-40B4-BE49-F238E27FC236}">
                <a16:creationId xmlns:a16="http://schemas.microsoft.com/office/drawing/2014/main" id="{20194AC5-55F1-A0B9-D632-3F71D4E46225}"/>
              </a:ext>
            </a:extLst>
          </p:cNvPr>
          <p:cNvPicPr>
            <a:picLocks noChangeAspect="1"/>
          </p:cNvPicPr>
          <p:nvPr/>
        </p:nvPicPr>
        <p:blipFill rotWithShape="1">
          <a:blip r:embed="rId15"/>
          <a:srcRect l="12218" t="1" r="16413" b="-21715"/>
          <a:stretch/>
        </p:blipFill>
        <p:spPr>
          <a:xfrm>
            <a:off x="777423" y="4259494"/>
            <a:ext cx="1356821" cy="493532"/>
          </a:xfrm>
          <a:prstGeom prst="rect">
            <a:avLst/>
          </a:prstGeom>
        </p:spPr>
      </p:pic>
      <p:sp>
        <p:nvSpPr>
          <p:cNvPr id="21" name="TextBox 20">
            <a:extLst>
              <a:ext uri="{FF2B5EF4-FFF2-40B4-BE49-F238E27FC236}">
                <a16:creationId xmlns:a16="http://schemas.microsoft.com/office/drawing/2014/main" id="{F5E92112-F486-9726-D963-F72FED7073F6}"/>
              </a:ext>
            </a:extLst>
          </p:cNvPr>
          <p:cNvSpPr txBox="1"/>
          <p:nvPr/>
        </p:nvSpPr>
        <p:spPr>
          <a:xfrm>
            <a:off x="2112112" y="4190481"/>
            <a:ext cx="6068977" cy="600164"/>
          </a:xfrm>
          <a:prstGeom prst="rect">
            <a:avLst/>
          </a:prstGeom>
          <a:noFill/>
        </p:spPr>
        <p:txBody>
          <a:bodyPr wrap="square" rtlCol="0" anchor="b">
            <a:spAutoFit/>
          </a:bodyPr>
          <a:lstStyle/>
          <a:p>
            <a:r>
              <a:rPr lang="en-CA" sz="1100" b="1" spc="-10" dirty="0">
                <a:solidFill>
                  <a:schemeClr val="tx2">
                    <a:lumMod val="50000"/>
                  </a:schemeClr>
                </a:solidFill>
                <a:latin typeface="Poppins" panose="00000500000000000000" pitchFamily="2" charset="0"/>
                <a:hlinkClick r:id="rId16"/>
              </a:rPr>
              <a:t>Represent a Client</a:t>
            </a:r>
            <a:r>
              <a:rPr lang="en-CA" sz="1100" b="1" spc="-10" dirty="0">
                <a:solidFill>
                  <a:schemeClr val="tx2">
                    <a:lumMod val="50000"/>
                  </a:schemeClr>
                </a:solidFill>
                <a:latin typeface="Poppins" panose="00000500000000000000" pitchFamily="2" charset="0"/>
              </a:rPr>
              <a:t>: a secure online portal that provides an authorized individual with secure and controlled online access to both individual and business tax information.</a:t>
            </a:r>
          </a:p>
        </p:txBody>
      </p:sp>
      <p:pic>
        <p:nvPicPr>
          <p:cNvPr id="8" name="Picture 7">
            <a:extLst>
              <a:ext uri="{FF2B5EF4-FFF2-40B4-BE49-F238E27FC236}">
                <a16:creationId xmlns:a16="http://schemas.microsoft.com/office/drawing/2014/main" id="{18588630-BD8B-D591-03DF-57FF93B555F6}"/>
              </a:ext>
            </a:extLst>
          </p:cNvPr>
          <p:cNvPicPr>
            <a:picLocks noChangeAspect="1"/>
          </p:cNvPicPr>
          <p:nvPr/>
        </p:nvPicPr>
        <p:blipFill>
          <a:blip r:embed="rId17"/>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309151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D2711763-4400-39FE-A098-21642DFD04A9}"/>
              </a:ext>
            </a:extLst>
          </p:cNvPr>
          <p:cNvSpPr/>
          <p:nvPr/>
        </p:nvSpPr>
        <p:spPr>
          <a:xfrm>
            <a:off x="2061122" y="1632743"/>
            <a:ext cx="8673553" cy="3274331"/>
          </a:xfrm>
          <a:prstGeom prst="roundRect">
            <a:avLst>
              <a:gd name="adj" fmla="val 42200"/>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ヒラギノ角ゴ Pro W3" pitchFamily="127" charset="-128"/>
            </a:endParaRPr>
          </a:p>
        </p:txBody>
      </p:sp>
      <p:sp>
        <p:nvSpPr>
          <p:cNvPr id="92" name="Rectangle 91">
            <a:extLst>
              <a:ext uri="{FF2B5EF4-FFF2-40B4-BE49-F238E27FC236}">
                <a16:creationId xmlns:a16="http://schemas.microsoft.com/office/drawing/2014/main" id="{525FC073-EB21-8CC6-AF3C-D1791A9F38C9}"/>
              </a:ext>
            </a:extLst>
          </p:cNvPr>
          <p:cNvSpPr/>
          <p:nvPr/>
        </p:nvSpPr>
        <p:spPr>
          <a:xfrm>
            <a:off x="1345266" y="1632743"/>
            <a:ext cx="2281875" cy="3274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itle 5">
            <a:extLst>
              <a:ext uri="{FF2B5EF4-FFF2-40B4-BE49-F238E27FC236}">
                <a16:creationId xmlns:a16="http://schemas.microsoft.com/office/drawing/2014/main" id="{86344028-ABD8-BE7C-5DFA-678070BC640F}"/>
              </a:ext>
            </a:extLst>
          </p:cNvPr>
          <p:cNvSpPr>
            <a:spLocks noGrp="1"/>
          </p:cNvSpPr>
          <p:nvPr>
            <p:ph type="title"/>
          </p:nvPr>
        </p:nvSpPr>
        <p:spPr>
          <a:xfrm>
            <a:off x="550530" y="591102"/>
            <a:ext cx="7142357" cy="482508"/>
          </a:xfrm>
        </p:spPr>
        <p:txBody>
          <a:bodyPr/>
          <a:lstStyle/>
          <a:p>
            <a:pPr algn="ctr">
              <a:lnSpc>
                <a:spcPts val="1800"/>
              </a:lnSpc>
            </a:pPr>
            <a:r>
              <a:rPr lang="en-CA" sz="3600" spc="-10" dirty="0">
                <a:solidFill>
                  <a:schemeClr val="tx2">
                    <a:lumMod val="50000"/>
                  </a:schemeClr>
                </a:solidFill>
                <a:latin typeface="Poppins" panose="00000500000000000000" pitchFamily="2" charset="0"/>
                <a:ea typeface="+mn-ea"/>
                <a:cs typeface="+mn-cs"/>
              </a:rPr>
              <a:t>PR - Web page for MP offices</a:t>
            </a:r>
          </a:p>
        </p:txBody>
      </p:sp>
      <p:pic>
        <p:nvPicPr>
          <p:cNvPr id="11" name="Picture 10">
            <a:extLst>
              <a:ext uri="{FF2B5EF4-FFF2-40B4-BE49-F238E27FC236}">
                <a16:creationId xmlns:a16="http://schemas.microsoft.com/office/drawing/2014/main" id="{8B6BC79B-BA0C-CADC-188A-C1F9DCFF6012}"/>
              </a:ext>
            </a:extLst>
          </p:cNvPr>
          <p:cNvPicPr>
            <a:picLocks noChangeAspect="1"/>
          </p:cNvPicPr>
          <p:nvPr/>
        </p:nvPicPr>
        <p:blipFill rotWithShape="1">
          <a:blip r:embed="rId3"/>
          <a:srcRect l="6563" r="44568" b="33239"/>
          <a:stretch/>
        </p:blipFill>
        <p:spPr>
          <a:xfrm>
            <a:off x="1482542" y="1985146"/>
            <a:ext cx="2050145" cy="264747"/>
          </a:xfrm>
          <a:prstGeom prst="rect">
            <a:avLst/>
          </a:prstGeom>
        </p:spPr>
      </p:pic>
      <p:pic>
        <p:nvPicPr>
          <p:cNvPr id="15" name="Picture 14">
            <a:extLst>
              <a:ext uri="{FF2B5EF4-FFF2-40B4-BE49-F238E27FC236}">
                <a16:creationId xmlns:a16="http://schemas.microsoft.com/office/drawing/2014/main" id="{2C668E26-3DD0-4542-C72A-D162F0A54782}"/>
              </a:ext>
            </a:extLst>
          </p:cNvPr>
          <p:cNvPicPr>
            <a:picLocks noChangeAspect="1"/>
          </p:cNvPicPr>
          <p:nvPr/>
        </p:nvPicPr>
        <p:blipFill rotWithShape="1">
          <a:blip r:embed="rId4"/>
          <a:srcRect r="2814"/>
          <a:stretch/>
        </p:blipFill>
        <p:spPr>
          <a:xfrm>
            <a:off x="1554412" y="2710242"/>
            <a:ext cx="1889760" cy="2079651"/>
          </a:xfrm>
          <a:prstGeom prst="rect">
            <a:avLst/>
          </a:prstGeom>
        </p:spPr>
      </p:pic>
      <p:pic>
        <p:nvPicPr>
          <p:cNvPr id="10" name="Graphic 9" descr="Tablet outline">
            <a:extLst>
              <a:ext uri="{FF2B5EF4-FFF2-40B4-BE49-F238E27FC236}">
                <a16:creationId xmlns:a16="http://schemas.microsoft.com/office/drawing/2014/main" id="{E7B260C3-6E38-B98E-B074-D3B035034B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312170" y="932542"/>
            <a:ext cx="4374246" cy="4674735"/>
          </a:xfrm>
          <a:prstGeom prst="rect">
            <a:avLst/>
          </a:prstGeom>
        </p:spPr>
      </p:pic>
      <p:pic>
        <p:nvPicPr>
          <p:cNvPr id="9" name="Picture 8">
            <a:extLst>
              <a:ext uri="{FF2B5EF4-FFF2-40B4-BE49-F238E27FC236}">
                <a16:creationId xmlns:a16="http://schemas.microsoft.com/office/drawing/2014/main" id="{F3C53020-4A1B-05BE-1865-AFE29E208F20}"/>
              </a:ext>
            </a:extLst>
          </p:cNvPr>
          <p:cNvPicPr>
            <a:picLocks noChangeAspect="1"/>
          </p:cNvPicPr>
          <p:nvPr/>
        </p:nvPicPr>
        <p:blipFill rotWithShape="1">
          <a:blip r:embed="rId7"/>
          <a:srcRect t="-1" r="66231" b="11865"/>
          <a:stretch/>
        </p:blipFill>
        <p:spPr>
          <a:xfrm>
            <a:off x="1485654" y="1826913"/>
            <a:ext cx="988852" cy="139881"/>
          </a:xfrm>
          <a:prstGeom prst="rect">
            <a:avLst/>
          </a:prstGeom>
        </p:spPr>
      </p:pic>
      <p:sp>
        <p:nvSpPr>
          <p:cNvPr id="19" name="TextBox 18">
            <a:extLst>
              <a:ext uri="{FF2B5EF4-FFF2-40B4-BE49-F238E27FC236}">
                <a16:creationId xmlns:a16="http://schemas.microsoft.com/office/drawing/2014/main" id="{2B6ED362-280D-B811-7C3C-6183EBA1817C}"/>
              </a:ext>
            </a:extLst>
          </p:cNvPr>
          <p:cNvSpPr txBox="1"/>
          <p:nvPr/>
        </p:nvSpPr>
        <p:spPr>
          <a:xfrm>
            <a:off x="1486214" y="2233672"/>
            <a:ext cx="2281875" cy="553998"/>
          </a:xfrm>
          <a:prstGeom prst="rect">
            <a:avLst/>
          </a:prstGeom>
          <a:noFill/>
        </p:spPr>
        <p:txBody>
          <a:bodyPr wrap="square" rtlCol="0" anchor="b">
            <a:spAutoFit/>
          </a:bodyPr>
          <a:lstStyle/>
          <a:p>
            <a:pPr defTabSz="914217" fontAlgn="auto">
              <a:spcBef>
                <a:spcPts val="0"/>
              </a:spcBef>
              <a:spcAft>
                <a:spcPts val="0"/>
              </a:spcAft>
            </a:pPr>
            <a:r>
              <a:rPr lang="en-CA" sz="1000" b="1" spc="-15" dirty="0">
                <a:solidFill>
                  <a:srgbClr val="203864"/>
                </a:solidFill>
                <a:latin typeface="Poppins" pitchFamily="2" charset="77"/>
                <a:cs typeface="Poppins" pitchFamily="2" charset="77"/>
              </a:rPr>
              <a:t>Support for Members of Parliament and their constituency offices</a:t>
            </a:r>
          </a:p>
        </p:txBody>
      </p:sp>
      <p:sp>
        <p:nvSpPr>
          <p:cNvPr id="99" name="Oval 98">
            <a:extLst>
              <a:ext uri="{FF2B5EF4-FFF2-40B4-BE49-F238E27FC236}">
                <a16:creationId xmlns:a16="http://schemas.microsoft.com/office/drawing/2014/main" id="{C2EB0BFD-125E-4E6A-5288-99E255E04E17}"/>
              </a:ext>
            </a:extLst>
          </p:cNvPr>
          <p:cNvSpPr/>
          <p:nvPr/>
        </p:nvSpPr>
        <p:spPr>
          <a:xfrm>
            <a:off x="2419350" y="4878499"/>
            <a:ext cx="140881" cy="9355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00" name="TextBox 99">
            <a:extLst>
              <a:ext uri="{FF2B5EF4-FFF2-40B4-BE49-F238E27FC236}">
                <a16:creationId xmlns:a16="http://schemas.microsoft.com/office/drawing/2014/main" id="{2500DB1C-8866-A720-FCA9-BFFF8F28793B}"/>
              </a:ext>
            </a:extLst>
          </p:cNvPr>
          <p:cNvSpPr txBox="1"/>
          <p:nvPr/>
        </p:nvSpPr>
        <p:spPr>
          <a:xfrm>
            <a:off x="4248543" y="1985146"/>
            <a:ext cx="6068977" cy="646331"/>
          </a:xfrm>
          <a:prstGeom prst="rect">
            <a:avLst/>
          </a:prstGeom>
          <a:noFill/>
        </p:spPr>
        <p:txBody>
          <a:bodyPr wrap="square" rtlCol="0" anchor="b">
            <a:spAutoFit/>
          </a:bodyPr>
          <a:lstStyle/>
          <a:p>
            <a:r>
              <a:rPr lang="en-CA" b="1" spc="-10" dirty="0">
                <a:solidFill>
                  <a:schemeClr val="tx2">
                    <a:lumMod val="50000"/>
                  </a:schemeClr>
                </a:solidFill>
                <a:latin typeface="Poppins" panose="00000500000000000000" pitchFamily="2" charset="0"/>
              </a:rPr>
              <a:t>We have a </a:t>
            </a:r>
            <a:r>
              <a:rPr lang="en-CA" b="1" spc="-10" dirty="0">
                <a:solidFill>
                  <a:schemeClr val="tx2">
                    <a:lumMod val="50000"/>
                  </a:schemeClr>
                </a:solidFill>
                <a:latin typeface="Poppins" panose="00000500000000000000" pitchFamily="2" charset="0"/>
                <a:hlinkClick r:id="rId8"/>
              </a:rPr>
              <a:t>web page</a:t>
            </a:r>
            <a:r>
              <a:rPr lang="en-CA" b="1" spc="-10" dirty="0">
                <a:solidFill>
                  <a:schemeClr val="tx2">
                    <a:lumMod val="50000"/>
                  </a:schemeClr>
                </a:solidFill>
                <a:latin typeface="Poppins" panose="00000500000000000000" pitchFamily="2" charset="0"/>
              </a:rPr>
              <a:t> strictly for the use of MP Offices.</a:t>
            </a:r>
          </a:p>
        </p:txBody>
      </p:sp>
      <p:sp>
        <p:nvSpPr>
          <p:cNvPr id="101" name="TextBox 100">
            <a:extLst>
              <a:ext uri="{FF2B5EF4-FFF2-40B4-BE49-F238E27FC236}">
                <a16:creationId xmlns:a16="http://schemas.microsoft.com/office/drawing/2014/main" id="{7C899C12-ACB7-D1D2-5343-439270063E53}"/>
              </a:ext>
            </a:extLst>
          </p:cNvPr>
          <p:cNvSpPr txBox="1"/>
          <p:nvPr/>
        </p:nvSpPr>
        <p:spPr>
          <a:xfrm>
            <a:off x="4342997" y="2787670"/>
            <a:ext cx="6658707" cy="1871282"/>
          </a:xfrm>
          <a:prstGeom prst="rect">
            <a:avLst/>
          </a:prstGeom>
          <a:noFill/>
        </p:spPr>
        <p:txBody>
          <a:bodyPr wrap="square" rtlCol="0">
            <a:spAutoFit/>
          </a:bodyPr>
          <a:lstStyle/>
          <a:p>
            <a:pPr lvl="0">
              <a:lnSpc>
                <a:spcPct val="90000"/>
              </a:lnSpc>
              <a:spcBef>
                <a:spcPts val="1000"/>
              </a:spcBef>
            </a:pPr>
            <a:r>
              <a:rPr lang="en-CA" sz="1600" b="1" spc="-10" dirty="0">
                <a:solidFill>
                  <a:schemeClr val="tx2">
                    <a:lumMod val="50000"/>
                  </a:schemeClr>
                </a:solidFill>
                <a:latin typeface="Poppins" panose="00000500000000000000" pitchFamily="2" charset="0"/>
              </a:rPr>
              <a:t>It contains important information, namely:</a:t>
            </a:r>
          </a:p>
          <a:p>
            <a:pPr marL="228600" lvl="0" indent="-228600">
              <a:lnSpc>
                <a:spcPct val="90000"/>
              </a:lnSpc>
              <a:spcBef>
                <a:spcPts val="1000"/>
              </a:spcBef>
              <a:buFont typeface="Arial" panose="020B0604020202020204" pitchFamily="34" charset="0"/>
              <a:buChar char="•"/>
            </a:pPr>
            <a:r>
              <a:rPr lang="en-CA" sz="1600" dirty="0">
                <a:solidFill>
                  <a:prstClr val="black"/>
                </a:solidFill>
                <a:latin typeface="Poppins" panose="00000500000000000000" pitchFamily="2" charset="0"/>
                <a:cs typeface="Poppins" panose="00000500000000000000" pitchFamily="2" charset="0"/>
              </a:rPr>
              <a:t>general information about what we do; </a:t>
            </a:r>
          </a:p>
          <a:p>
            <a:pPr marL="228600" lvl="0" indent="-228600">
              <a:lnSpc>
                <a:spcPct val="90000"/>
              </a:lnSpc>
              <a:spcBef>
                <a:spcPts val="1000"/>
              </a:spcBef>
              <a:buFont typeface="Arial" panose="020B0604020202020204" pitchFamily="34" charset="0"/>
              <a:buChar char="•"/>
            </a:pPr>
            <a:r>
              <a:rPr lang="en-CA" sz="1600" dirty="0">
                <a:solidFill>
                  <a:prstClr val="black"/>
                </a:solidFill>
                <a:latin typeface="Poppins" panose="00000500000000000000" pitchFamily="2" charset="0"/>
                <a:cs typeface="Poppins" panose="00000500000000000000" pitchFamily="2" charset="0"/>
              </a:rPr>
              <a:t>quick links to most commonly used forms; and</a:t>
            </a:r>
          </a:p>
          <a:p>
            <a:pPr marL="228600" lvl="0" indent="-228600">
              <a:lnSpc>
                <a:spcPct val="90000"/>
              </a:lnSpc>
              <a:spcBef>
                <a:spcPts val="1000"/>
              </a:spcBef>
              <a:buFont typeface="Arial" panose="020B0604020202020204" pitchFamily="34" charset="0"/>
              <a:buChar char="•"/>
            </a:pPr>
            <a:r>
              <a:rPr lang="en-CA" sz="1600" dirty="0">
                <a:solidFill>
                  <a:prstClr val="black"/>
                </a:solidFill>
                <a:latin typeface="Poppins" panose="00000500000000000000" pitchFamily="2" charset="0"/>
                <a:cs typeface="Poppins" panose="00000500000000000000" pitchFamily="2" charset="0"/>
              </a:rPr>
              <a:t>information about tax filing season, benefits and credits</a:t>
            </a:r>
          </a:p>
          <a:p>
            <a:pPr lvl="0">
              <a:lnSpc>
                <a:spcPct val="90000"/>
              </a:lnSpc>
              <a:spcBef>
                <a:spcPts val="1000"/>
              </a:spcBef>
            </a:pPr>
            <a:endParaRPr lang="en-CA" sz="200" dirty="0">
              <a:solidFill>
                <a:prstClr val="black"/>
              </a:solidFill>
              <a:latin typeface="Century Gothic" panose="020B0502020202020204" pitchFamily="34" charset="0"/>
            </a:endParaRPr>
          </a:p>
          <a:p>
            <a:pPr lvl="0">
              <a:lnSpc>
                <a:spcPct val="90000"/>
              </a:lnSpc>
              <a:spcBef>
                <a:spcPts val="1000"/>
              </a:spcBef>
            </a:pPr>
            <a:r>
              <a:rPr lang="en-CA" sz="1600" b="1" spc="-10" dirty="0">
                <a:solidFill>
                  <a:schemeClr val="tx2">
                    <a:lumMod val="50000"/>
                  </a:schemeClr>
                </a:solidFill>
                <a:latin typeface="Poppins" panose="00000500000000000000" pitchFamily="2" charset="0"/>
              </a:rPr>
              <a:t>This MP web page is presently being updated.</a:t>
            </a:r>
          </a:p>
        </p:txBody>
      </p:sp>
      <p:pic>
        <p:nvPicPr>
          <p:cNvPr id="2" name="Picture 1">
            <a:extLst>
              <a:ext uri="{FF2B5EF4-FFF2-40B4-BE49-F238E27FC236}">
                <a16:creationId xmlns:a16="http://schemas.microsoft.com/office/drawing/2014/main" id="{0BBD1B29-AEDA-EAA7-CBAA-279D273DEE55}"/>
              </a:ext>
            </a:extLst>
          </p:cNvPr>
          <p:cNvPicPr>
            <a:picLocks noChangeAspect="1"/>
          </p:cNvPicPr>
          <p:nvPr/>
        </p:nvPicPr>
        <p:blipFill>
          <a:blip r:embed="rId9"/>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217164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3B58C3-AA6C-F6BB-8EEF-EC5891B3B214}"/>
              </a:ext>
            </a:extLst>
          </p:cNvPr>
          <p:cNvSpPr txBox="1"/>
          <p:nvPr/>
        </p:nvSpPr>
        <p:spPr>
          <a:xfrm>
            <a:off x="1192513" y="246219"/>
            <a:ext cx="5104396" cy="584775"/>
          </a:xfrm>
          <a:prstGeom prst="rect">
            <a:avLst/>
          </a:prstGeom>
          <a:noFill/>
        </p:spPr>
        <p:txBody>
          <a:bodyPr wrap="square" rtlCol="0">
            <a:spAutoFit/>
          </a:bodyPr>
          <a:lstStyle/>
          <a:p>
            <a:pPr defTabSz="914217" fontAlgn="auto">
              <a:spcBef>
                <a:spcPts val="0"/>
              </a:spcBef>
              <a:spcAft>
                <a:spcPts val="0"/>
              </a:spcAft>
            </a:pPr>
            <a:r>
              <a:rPr lang="en-CA" sz="3200" b="1" spc="-10" dirty="0">
                <a:solidFill>
                  <a:schemeClr val="tx2">
                    <a:lumMod val="50000"/>
                  </a:schemeClr>
                </a:solidFill>
                <a:latin typeface="Poppins" panose="00000500000000000000" pitchFamily="2" charset="0"/>
              </a:rPr>
              <a:t>Quick-Action Enquiries</a:t>
            </a:r>
            <a:endParaRPr lang="en-CA" sz="3200" b="1" spc="-10" dirty="0">
              <a:solidFill>
                <a:schemeClr val="bg2">
                  <a:lumMod val="50000"/>
                </a:schemeClr>
              </a:solidFill>
              <a:latin typeface="Poppins" panose="00000500000000000000" pitchFamily="2" charset="0"/>
            </a:endParaRPr>
          </a:p>
        </p:txBody>
      </p:sp>
      <p:pic>
        <p:nvPicPr>
          <p:cNvPr id="6" name="Picture 5">
            <a:extLst>
              <a:ext uri="{FF2B5EF4-FFF2-40B4-BE49-F238E27FC236}">
                <a16:creationId xmlns:a16="http://schemas.microsoft.com/office/drawing/2014/main" id="{A2C629F2-A757-82A8-E623-703E63ABADAA}"/>
              </a:ext>
            </a:extLst>
          </p:cNvPr>
          <p:cNvPicPr>
            <a:picLocks noChangeAspect="1"/>
          </p:cNvPicPr>
          <p:nvPr/>
        </p:nvPicPr>
        <p:blipFill>
          <a:blip r:embed="rId3"/>
          <a:stretch>
            <a:fillRect/>
          </a:stretch>
        </p:blipFill>
        <p:spPr>
          <a:xfrm>
            <a:off x="8082673" y="6552780"/>
            <a:ext cx="1967488" cy="175230"/>
          </a:xfrm>
          <a:prstGeom prst="rect">
            <a:avLst/>
          </a:prstGeom>
        </p:spPr>
      </p:pic>
      <p:sp>
        <p:nvSpPr>
          <p:cNvPr id="7" name="Rectangle 6">
            <a:extLst>
              <a:ext uri="{FF2B5EF4-FFF2-40B4-BE49-F238E27FC236}">
                <a16:creationId xmlns:a16="http://schemas.microsoft.com/office/drawing/2014/main" id="{DDC11166-B11F-483A-9D69-4A74F7976D83}"/>
              </a:ext>
            </a:extLst>
          </p:cNvPr>
          <p:cNvSpPr/>
          <p:nvPr/>
        </p:nvSpPr>
        <p:spPr>
          <a:xfrm>
            <a:off x="1296331" y="1592553"/>
            <a:ext cx="4300782" cy="4634437"/>
          </a:xfrm>
          <a:prstGeom prst="rect">
            <a:avLst/>
          </a:prstGeom>
          <a:solidFill>
            <a:schemeClr val="bg1">
              <a:lumMod val="95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8" name="Rectangle 7">
            <a:extLst>
              <a:ext uri="{FF2B5EF4-FFF2-40B4-BE49-F238E27FC236}">
                <a16:creationId xmlns:a16="http://schemas.microsoft.com/office/drawing/2014/main" id="{79453FA9-1586-9E80-2BC7-0293EAF5B447}"/>
              </a:ext>
            </a:extLst>
          </p:cNvPr>
          <p:cNvSpPr/>
          <p:nvPr/>
        </p:nvSpPr>
        <p:spPr>
          <a:xfrm>
            <a:off x="6417716" y="1592553"/>
            <a:ext cx="4300782" cy="4634437"/>
          </a:xfrm>
          <a:prstGeom prst="rect">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2" name="Oval 11">
            <a:extLst>
              <a:ext uri="{FF2B5EF4-FFF2-40B4-BE49-F238E27FC236}">
                <a16:creationId xmlns:a16="http://schemas.microsoft.com/office/drawing/2014/main" id="{CD8F1C51-EEC4-EE1F-E6F5-3ACAC4AA53D4}"/>
              </a:ext>
            </a:extLst>
          </p:cNvPr>
          <p:cNvSpPr>
            <a:spLocks noChangeAspect="1"/>
          </p:cNvSpPr>
          <p:nvPr/>
        </p:nvSpPr>
        <p:spPr>
          <a:xfrm>
            <a:off x="2890284" y="830994"/>
            <a:ext cx="1219043" cy="12338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grpSp>
        <p:nvGrpSpPr>
          <p:cNvPr id="14" name="Group 13">
            <a:extLst>
              <a:ext uri="{FF2B5EF4-FFF2-40B4-BE49-F238E27FC236}">
                <a16:creationId xmlns:a16="http://schemas.microsoft.com/office/drawing/2014/main" id="{9A2099ED-626B-A9C6-794F-27E96C7D1D6C}"/>
              </a:ext>
            </a:extLst>
          </p:cNvPr>
          <p:cNvGrpSpPr/>
          <p:nvPr/>
        </p:nvGrpSpPr>
        <p:grpSpPr>
          <a:xfrm>
            <a:off x="8082673" y="913640"/>
            <a:ext cx="1219043" cy="1176495"/>
            <a:chOff x="15919449" y="3220631"/>
            <a:chExt cx="2828436" cy="2828436"/>
          </a:xfrm>
        </p:grpSpPr>
        <p:sp>
          <p:nvSpPr>
            <p:cNvPr id="16" name="Oval 15">
              <a:extLst>
                <a:ext uri="{FF2B5EF4-FFF2-40B4-BE49-F238E27FC236}">
                  <a16:creationId xmlns:a16="http://schemas.microsoft.com/office/drawing/2014/main" id="{4325EC85-6BF6-310A-5D3A-D4D9D021897E}"/>
                </a:ext>
              </a:extLst>
            </p:cNvPr>
            <p:cNvSpPr>
              <a:spLocks noChangeAspect="1"/>
            </p:cNvSpPr>
            <p:nvPr/>
          </p:nvSpPr>
          <p:spPr>
            <a:xfrm>
              <a:off x="15919449" y="3220631"/>
              <a:ext cx="2828436" cy="282843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chemeClr val="tx2">
                    <a:lumMod val="50000"/>
                  </a:schemeClr>
                </a:solidFill>
                <a:latin typeface="Lato Light" panose="020F0502020204030203" pitchFamily="34" charset="0"/>
              </a:endParaRPr>
            </a:p>
          </p:txBody>
        </p:sp>
        <p:sp>
          <p:nvSpPr>
            <p:cNvPr id="17" name="Freeform 7">
              <a:extLst>
                <a:ext uri="{FF2B5EF4-FFF2-40B4-BE49-F238E27FC236}">
                  <a16:creationId xmlns:a16="http://schemas.microsoft.com/office/drawing/2014/main" id="{77AA4197-FE69-DC12-581D-A713F90E8A13}"/>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pPr defTabSz="914217"/>
              <a:endParaRPr lang="en-US" dirty="0">
                <a:solidFill>
                  <a:schemeClr val="tx2">
                    <a:lumMod val="50000"/>
                  </a:schemeClr>
                </a:solidFill>
                <a:latin typeface="Lato Light" panose="020F0502020204030203" pitchFamily="34" charset="0"/>
              </a:endParaRPr>
            </a:p>
          </p:txBody>
        </p:sp>
      </p:grpSp>
      <p:sp>
        <p:nvSpPr>
          <p:cNvPr id="18" name="Freeform 1">
            <a:extLst>
              <a:ext uri="{FF2B5EF4-FFF2-40B4-BE49-F238E27FC236}">
                <a16:creationId xmlns:a16="http://schemas.microsoft.com/office/drawing/2014/main" id="{2D142C1A-487C-23B9-2DF8-F8C33B1EB362}"/>
              </a:ext>
            </a:extLst>
          </p:cNvPr>
          <p:cNvSpPr>
            <a:spLocks noChangeArrowheads="1"/>
          </p:cNvSpPr>
          <p:nvPr/>
        </p:nvSpPr>
        <p:spPr bwMode="auto">
          <a:xfrm>
            <a:off x="3124540" y="1170382"/>
            <a:ext cx="750530" cy="587946"/>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defTabSz="914217"/>
            <a:endParaRPr lang="en-US" dirty="0">
              <a:solidFill>
                <a:srgbClr val="737572"/>
              </a:solidFill>
              <a:latin typeface="Lato Light" panose="020F0502020204030203" pitchFamily="34" charset="0"/>
            </a:endParaRPr>
          </a:p>
        </p:txBody>
      </p:sp>
      <p:sp>
        <p:nvSpPr>
          <p:cNvPr id="20" name="TextBox 19">
            <a:extLst>
              <a:ext uri="{FF2B5EF4-FFF2-40B4-BE49-F238E27FC236}">
                <a16:creationId xmlns:a16="http://schemas.microsoft.com/office/drawing/2014/main" id="{41F1CC9A-2F47-8ED2-4D11-FF95658F3CF9}"/>
              </a:ext>
            </a:extLst>
          </p:cNvPr>
          <p:cNvSpPr txBox="1"/>
          <p:nvPr/>
        </p:nvSpPr>
        <p:spPr>
          <a:xfrm>
            <a:off x="7363711" y="313356"/>
            <a:ext cx="3426527" cy="584775"/>
          </a:xfrm>
          <a:prstGeom prst="rect">
            <a:avLst/>
          </a:prstGeom>
          <a:noFill/>
        </p:spPr>
        <p:txBody>
          <a:bodyPr wrap="square" rtlCol="0">
            <a:spAutoFit/>
          </a:bodyPr>
          <a:lstStyle/>
          <a:p>
            <a:pPr defTabSz="914217" fontAlgn="auto">
              <a:spcBef>
                <a:spcPts val="0"/>
              </a:spcBef>
              <a:spcAft>
                <a:spcPts val="0"/>
              </a:spcAft>
            </a:pPr>
            <a:r>
              <a:rPr lang="en-CA" sz="3200" b="1" spc="-10" dirty="0">
                <a:solidFill>
                  <a:schemeClr val="tx2">
                    <a:lumMod val="50000"/>
                  </a:schemeClr>
                </a:solidFill>
                <a:latin typeface="Poppins" panose="00000500000000000000" pitchFamily="2" charset="0"/>
              </a:rPr>
              <a:t>Limitations</a:t>
            </a:r>
            <a:endParaRPr lang="en-CA" sz="3200" b="1" spc="-10" dirty="0">
              <a:solidFill>
                <a:schemeClr val="bg2">
                  <a:lumMod val="50000"/>
                </a:schemeClr>
              </a:solidFill>
              <a:latin typeface="Poppins" panose="00000500000000000000" pitchFamily="2" charset="0"/>
            </a:endParaRPr>
          </a:p>
        </p:txBody>
      </p:sp>
      <p:grpSp>
        <p:nvGrpSpPr>
          <p:cNvPr id="21" name="组合 2">
            <a:extLst>
              <a:ext uri="{FF2B5EF4-FFF2-40B4-BE49-F238E27FC236}">
                <a16:creationId xmlns:a16="http://schemas.microsoft.com/office/drawing/2014/main" id="{726CFD66-0496-AF5E-AE04-A3CF87ECAD8E}"/>
              </a:ext>
            </a:extLst>
          </p:cNvPr>
          <p:cNvGrpSpPr>
            <a:grpSpLocks noChangeAspect="1"/>
          </p:cNvGrpSpPr>
          <p:nvPr/>
        </p:nvGrpSpPr>
        <p:grpSpPr>
          <a:xfrm>
            <a:off x="1697549" y="2824145"/>
            <a:ext cx="270000" cy="1087945"/>
            <a:chOff x="3121559" y="6500881"/>
            <a:chExt cx="1162192" cy="4682967"/>
          </a:xfrm>
          <a:solidFill>
            <a:schemeClr val="bg2">
              <a:lumMod val="50000"/>
            </a:schemeClr>
          </a:solidFill>
        </p:grpSpPr>
        <p:grpSp>
          <p:nvGrpSpPr>
            <p:cNvPr id="23" name="Group 11">
              <a:extLst>
                <a:ext uri="{FF2B5EF4-FFF2-40B4-BE49-F238E27FC236}">
                  <a16:creationId xmlns:a16="http://schemas.microsoft.com/office/drawing/2014/main" id="{DAB5EE25-004E-02B9-BD27-4A492134D875}"/>
                </a:ext>
              </a:extLst>
            </p:cNvPr>
            <p:cNvGrpSpPr/>
            <p:nvPr/>
          </p:nvGrpSpPr>
          <p:grpSpPr>
            <a:xfrm>
              <a:off x="3121559" y="8262955"/>
              <a:ext cx="1162192" cy="1162192"/>
              <a:chOff x="5629764" y="6713334"/>
              <a:chExt cx="2828436" cy="2828436"/>
            </a:xfrm>
            <a:grpFill/>
          </p:grpSpPr>
          <p:sp>
            <p:nvSpPr>
              <p:cNvPr id="30" name="Oval 9">
                <a:extLst>
                  <a:ext uri="{FF2B5EF4-FFF2-40B4-BE49-F238E27FC236}">
                    <a16:creationId xmlns:a16="http://schemas.microsoft.com/office/drawing/2014/main" id="{B7AA82B4-F4E7-7C7A-8755-DBCEEA08C6B7}"/>
                  </a:ext>
                </a:extLst>
              </p:cNvPr>
              <p:cNvSpPr>
                <a:spLocks noChangeAspect="1"/>
              </p:cNvSpPr>
              <p:nvPr/>
            </p:nvSpPr>
            <p:spPr>
              <a:xfrm>
                <a:off x="5629764" y="6713334"/>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31" name="Freeform 1">
                <a:extLst>
                  <a:ext uri="{FF2B5EF4-FFF2-40B4-BE49-F238E27FC236}">
                    <a16:creationId xmlns:a16="http://schemas.microsoft.com/office/drawing/2014/main" id="{F4FBE26A-3785-8BED-C181-AE1B8FEB9932}"/>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defTabSz="914172" hangingPunct="0"/>
                <a:endParaRPr lang="en-US" sz="3600" kern="0" dirty="0">
                  <a:solidFill>
                    <a:srgbClr val="737572"/>
                  </a:solidFill>
                  <a:latin typeface="Calibri" panose="020F0502020204030204"/>
                  <a:sym typeface="+mn-lt"/>
                </a:endParaRPr>
              </a:p>
            </p:txBody>
          </p:sp>
        </p:grpSp>
        <p:grpSp>
          <p:nvGrpSpPr>
            <p:cNvPr id="24" name="Group 12">
              <a:extLst>
                <a:ext uri="{FF2B5EF4-FFF2-40B4-BE49-F238E27FC236}">
                  <a16:creationId xmlns:a16="http://schemas.microsoft.com/office/drawing/2014/main" id="{339F291A-644C-21B1-2DD7-CBB198803626}"/>
                </a:ext>
              </a:extLst>
            </p:cNvPr>
            <p:cNvGrpSpPr/>
            <p:nvPr/>
          </p:nvGrpSpPr>
          <p:grpSpPr>
            <a:xfrm>
              <a:off x="3121559" y="10021656"/>
              <a:ext cx="1162192" cy="1162192"/>
              <a:chOff x="5629764" y="6713334"/>
              <a:chExt cx="2828436" cy="2828436"/>
            </a:xfrm>
            <a:grpFill/>
          </p:grpSpPr>
          <p:sp>
            <p:nvSpPr>
              <p:cNvPr id="28" name="Oval 13">
                <a:extLst>
                  <a:ext uri="{FF2B5EF4-FFF2-40B4-BE49-F238E27FC236}">
                    <a16:creationId xmlns:a16="http://schemas.microsoft.com/office/drawing/2014/main" id="{522B262B-A3ED-B088-C8E1-7145FACDEFE9}"/>
                  </a:ext>
                </a:extLst>
              </p:cNvPr>
              <p:cNvSpPr>
                <a:spLocks noChangeAspect="1"/>
              </p:cNvSpPr>
              <p:nvPr/>
            </p:nvSpPr>
            <p:spPr>
              <a:xfrm>
                <a:off x="5629764" y="6713334"/>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29" name="Freeform 1">
                <a:extLst>
                  <a:ext uri="{FF2B5EF4-FFF2-40B4-BE49-F238E27FC236}">
                    <a16:creationId xmlns:a16="http://schemas.microsoft.com/office/drawing/2014/main" id="{06CB439E-F164-AAFE-D800-ED75061F2B32}"/>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defTabSz="914172" hangingPunct="0"/>
                <a:endParaRPr lang="en-US" sz="3600" kern="0" dirty="0">
                  <a:solidFill>
                    <a:srgbClr val="737572"/>
                  </a:solidFill>
                  <a:latin typeface="Calibri" panose="020F0502020204030204"/>
                  <a:sym typeface="+mn-lt"/>
                </a:endParaRPr>
              </a:p>
            </p:txBody>
          </p:sp>
        </p:grpSp>
        <p:grpSp>
          <p:nvGrpSpPr>
            <p:cNvPr id="25" name="Group 15">
              <a:extLst>
                <a:ext uri="{FF2B5EF4-FFF2-40B4-BE49-F238E27FC236}">
                  <a16:creationId xmlns:a16="http://schemas.microsoft.com/office/drawing/2014/main" id="{7271634C-FB90-C14A-2535-7E49D5164A9A}"/>
                </a:ext>
              </a:extLst>
            </p:cNvPr>
            <p:cNvGrpSpPr/>
            <p:nvPr/>
          </p:nvGrpSpPr>
          <p:grpSpPr>
            <a:xfrm>
              <a:off x="3121559" y="6500881"/>
              <a:ext cx="1162192" cy="1162192"/>
              <a:chOff x="5629764" y="6713334"/>
              <a:chExt cx="2828436" cy="2828436"/>
            </a:xfrm>
            <a:grpFill/>
          </p:grpSpPr>
          <p:sp>
            <p:nvSpPr>
              <p:cNvPr id="26" name="Oval 16">
                <a:extLst>
                  <a:ext uri="{FF2B5EF4-FFF2-40B4-BE49-F238E27FC236}">
                    <a16:creationId xmlns:a16="http://schemas.microsoft.com/office/drawing/2014/main" id="{71BB2603-7F39-1A55-D263-E76215C235CB}"/>
                  </a:ext>
                </a:extLst>
              </p:cNvPr>
              <p:cNvSpPr>
                <a:spLocks noChangeAspect="1"/>
              </p:cNvSpPr>
              <p:nvPr/>
            </p:nvSpPr>
            <p:spPr>
              <a:xfrm>
                <a:off x="5629764" y="6713334"/>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27" name="Freeform 1">
                <a:extLst>
                  <a:ext uri="{FF2B5EF4-FFF2-40B4-BE49-F238E27FC236}">
                    <a16:creationId xmlns:a16="http://schemas.microsoft.com/office/drawing/2014/main" id="{101DC906-40B8-07CA-59EC-0B53C49FB3CE}"/>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defTabSz="914172" hangingPunct="0"/>
                <a:endParaRPr lang="en-US" sz="3600" kern="0" dirty="0">
                  <a:solidFill>
                    <a:srgbClr val="737572"/>
                  </a:solidFill>
                  <a:latin typeface="Calibri" panose="020F0502020204030204"/>
                  <a:sym typeface="+mn-lt"/>
                </a:endParaRPr>
              </a:p>
            </p:txBody>
          </p:sp>
        </p:grpSp>
      </p:grpSp>
      <p:grpSp>
        <p:nvGrpSpPr>
          <p:cNvPr id="32" name="组合 183">
            <a:extLst>
              <a:ext uri="{FF2B5EF4-FFF2-40B4-BE49-F238E27FC236}">
                <a16:creationId xmlns:a16="http://schemas.microsoft.com/office/drawing/2014/main" id="{0D7B48C0-6EE6-F5FB-7C6F-CE5237D9C75C}"/>
              </a:ext>
            </a:extLst>
          </p:cNvPr>
          <p:cNvGrpSpPr>
            <a:grpSpLocks noChangeAspect="1"/>
          </p:cNvGrpSpPr>
          <p:nvPr/>
        </p:nvGrpSpPr>
        <p:grpSpPr>
          <a:xfrm>
            <a:off x="1697549" y="4077718"/>
            <a:ext cx="270000" cy="1087945"/>
            <a:chOff x="3121559" y="6500881"/>
            <a:chExt cx="1162192" cy="4682967"/>
          </a:xfrm>
          <a:solidFill>
            <a:schemeClr val="bg2">
              <a:lumMod val="50000"/>
            </a:schemeClr>
          </a:solidFill>
        </p:grpSpPr>
        <p:grpSp>
          <p:nvGrpSpPr>
            <p:cNvPr id="33" name="Group 11">
              <a:extLst>
                <a:ext uri="{FF2B5EF4-FFF2-40B4-BE49-F238E27FC236}">
                  <a16:creationId xmlns:a16="http://schemas.microsoft.com/office/drawing/2014/main" id="{EAF245E6-B515-5FF9-21A0-A760E4D416AC}"/>
                </a:ext>
              </a:extLst>
            </p:cNvPr>
            <p:cNvGrpSpPr/>
            <p:nvPr/>
          </p:nvGrpSpPr>
          <p:grpSpPr>
            <a:xfrm>
              <a:off x="3121559" y="8262955"/>
              <a:ext cx="1162192" cy="1162192"/>
              <a:chOff x="5629764" y="6713334"/>
              <a:chExt cx="2828436" cy="2828436"/>
            </a:xfrm>
            <a:grpFill/>
          </p:grpSpPr>
          <p:sp>
            <p:nvSpPr>
              <p:cNvPr id="40" name="Oval 9">
                <a:extLst>
                  <a:ext uri="{FF2B5EF4-FFF2-40B4-BE49-F238E27FC236}">
                    <a16:creationId xmlns:a16="http://schemas.microsoft.com/office/drawing/2014/main" id="{140E6A06-C9B2-5BC6-2C9C-C112EF3F04BC}"/>
                  </a:ext>
                </a:extLst>
              </p:cNvPr>
              <p:cNvSpPr>
                <a:spLocks noChangeAspect="1"/>
              </p:cNvSpPr>
              <p:nvPr/>
            </p:nvSpPr>
            <p:spPr>
              <a:xfrm>
                <a:off x="5629764" y="6713334"/>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41" name="Freeform 1">
                <a:extLst>
                  <a:ext uri="{FF2B5EF4-FFF2-40B4-BE49-F238E27FC236}">
                    <a16:creationId xmlns:a16="http://schemas.microsoft.com/office/drawing/2014/main" id="{1BC67D1F-1281-4B0D-AFAE-DB35BCFA96BF}"/>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defTabSz="914172" hangingPunct="0"/>
                <a:endParaRPr lang="en-US" sz="3600" kern="0" dirty="0">
                  <a:solidFill>
                    <a:srgbClr val="737572"/>
                  </a:solidFill>
                  <a:latin typeface="Calibri" panose="020F0502020204030204"/>
                  <a:sym typeface="+mn-lt"/>
                </a:endParaRPr>
              </a:p>
            </p:txBody>
          </p:sp>
        </p:grpSp>
        <p:grpSp>
          <p:nvGrpSpPr>
            <p:cNvPr id="34" name="Group 12">
              <a:extLst>
                <a:ext uri="{FF2B5EF4-FFF2-40B4-BE49-F238E27FC236}">
                  <a16:creationId xmlns:a16="http://schemas.microsoft.com/office/drawing/2014/main" id="{C498D3A6-2554-CFDB-DE12-8CD53E1FA4F4}"/>
                </a:ext>
              </a:extLst>
            </p:cNvPr>
            <p:cNvGrpSpPr/>
            <p:nvPr/>
          </p:nvGrpSpPr>
          <p:grpSpPr>
            <a:xfrm>
              <a:off x="3121559" y="10021656"/>
              <a:ext cx="1162192" cy="1162192"/>
              <a:chOff x="5629764" y="6713334"/>
              <a:chExt cx="2828436" cy="2828436"/>
            </a:xfrm>
            <a:grpFill/>
          </p:grpSpPr>
          <p:sp>
            <p:nvSpPr>
              <p:cNvPr id="38" name="Oval 13">
                <a:extLst>
                  <a:ext uri="{FF2B5EF4-FFF2-40B4-BE49-F238E27FC236}">
                    <a16:creationId xmlns:a16="http://schemas.microsoft.com/office/drawing/2014/main" id="{311AA7E3-D082-7B05-0F22-D76FA172162E}"/>
                  </a:ext>
                </a:extLst>
              </p:cNvPr>
              <p:cNvSpPr>
                <a:spLocks noChangeAspect="1"/>
              </p:cNvSpPr>
              <p:nvPr/>
            </p:nvSpPr>
            <p:spPr>
              <a:xfrm>
                <a:off x="5629764" y="6713334"/>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39" name="Freeform 1">
                <a:extLst>
                  <a:ext uri="{FF2B5EF4-FFF2-40B4-BE49-F238E27FC236}">
                    <a16:creationId xmlns:a16="http://schemas.microsoft.com/office/drawing/2014/main" id="{E132E2D0-FBD1-5462-DBAF-B9649DDC3B08}"/>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defTabSz="914172" hangingPunct="0"/>
                <a:endParaRPr lang="en-US" sz="3600" kern="0" dirty="0">
                  <a:solidFill>
                    <a:srgbClr val="737572"/>
                  </a:solidFill>
                  <a:latin typeface="Calibri" panose="020F0502020204030204"/>
                  <a:sym typeface="+mn-lt"/>
                </a:endParaRPr>
              </a:p>
            </p:txBody>
          </p:sp>
        </p:grpSp>
        <p:grpSp>
          <p:nvGrpSpPr>
            <p:cNvPr id="35" name="Group 15">
              <a:extLst>
                <a:ext uri="{FF2B5EF4-FFF2-40B4-BE49-F238E27FC236}">
                  <a16:creationId xmlns:a16="http://schemas.microsoft.com/office/drawing/2014/main" id="{A5D6C61E-9084-477D-1E21-845E510F3A7D}"/>
                </a:ext>
              </a:extLst>
            </p:cNvPr>
            <p:cNvGrpSpPr/>
            <p:nvPr/>
          </p:nvGrpSpPr>
          <p:grpSpPr>
            <a:xfrm>
              <a:off x="3121559" y="6500881"/>
              <a:ext cx="1162192" cy="1162192"/>
              <a:chOff x="5629764" y="6713334"/>
              <a:chExt cx="2828436" cy="2828436"/>
            </a:xfrm>
            <a:grpFill/>
          </p:grpSpPr>
          <p:sp>
            <p:nvSpPr>
              <p:cNvPr id="36" name="Oval 16">
                <a:extLst>
                  <a:ext uri="{FF2B5EF4-FFF2-40B4-BE49-F238E27FC236}">
                    <a16:creationId xmlns:a16="http://schemas.microsoft.com/office/drawing/2014/main" id="{0414A79C-C108-A226-D12E-0DB6BA4C61EF}"/>
                  </a:ext>
                </a:extLst>
              </p:cNvPr>
              <p:cNvSpPr>
                <a:spLocks noChangeAspect="1"/>
              </p:cNvSpPr>
              <p:nvPr/>
            </p:nvSpPr>
            <p:spPr>
              <a:xfrm>
                <a:off x="5629764" y="6713334"/>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37" name="Freeform 1">
                <a:extLst>
                  <a:ext uri="{FF2B5EF4-FFF2-40B4-BE49-F238E27FC236}">
                    <a16:creationId xmlns:a16="http://schemas.microsoft.com/office/drawing/2014/main" id="{385C7218-0A3B-0552-9614-0D252E1DFDF7}"/>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defTabSz="914172" hangingPunct="0"/>
                <a:endParaRPr lang="en-US" sz="3600" kern="0" dirty="0">
                  <a:solidFill>
                    <a:srgbClr val="737572"/>
                  </a:solidFill>
                  <a:latin typeface="Calibri" panose="020F0502020204030204"/>
                  <a:sym typeface="+mn-lt"/>
                </a:endParaRPr>
              </a:p>
            </p:txBody>
          </p:sp>
        </p:grpSp>
      </p:grpSp>
      <p:grpSp>
        <p:nvGrpSpPr>
          <p:cNvPr id="42" name="组合 5">
            <a:extLst>
              <a:ext uri="{FF2B5EF4-FFF2-40B4-BE49-F238E27FC236}">
                <a16:creationId xmlns:a16="http://schemas.microsoft.com/office/drawing/2014/main" id="{28A7A696-3A5D-4FA5-8B19-1F003DC22752}"/>
              </a:ext>
            </a:extLst>
          </p:cNvPr>
          <p:cNvGrpSpPr/>
          <p:nvPr/>
        </p:nvGrpSpPr>
        <p:grpSpPr>
          <a:xfrm>
            <a:off x="2140267" y="2784602"/>
            <a:ext cx="3330794" cy="2355105"/>
            <a:chOff x="4006995" y="6435205"/>
            <a:chExt cx="6661587" cy="4710210"/>
          </a:xfrm>
        </p:grpSpPr>
        <p:sp>
          <p:nvSpPr>
            <p:cNvPr id="43" name="Subtitle 2">
              <a:extLst>
                <a:ext uri="{FF2B5EF4-FFF2-40B4-BE49-F238E27FC236}">
                  <a16:creationId xmlns:a16="http://schemas.microsoft.com/office/drawing/2014/main" id="{C4D7D757-E0C0-3939-4774-13AD5AE98B18}"/>
                </a:ext>
              </a:extLst>
            </p:cNvPr>
            <p:cNvSpPr txBox="1">
              <a:spLocks/>
            </p:cNvSpPr>
            <p:nvPr/>
          </p:nvSpPr>
          <p:spPr>
            <a:xfrm>
              <a:off x="4006995" y="6435205"/>
              <a:ext cx="6316151" cy="810474"/>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sz="1000" dirty="0">
                  <a:latin typeface="Poppins" panose="00000500000000000000" pitchFamily="2" charset="0"/>
                  <a:cs typeface="Poppins" panose="00000500000000000000" pitchFamily="2" charset="0"/>
                  <a:sym typeface="Calibri"/>
                </a:rPr>
                <a:t>Getting a printout of tax slips, notices of assessment and reassessment*</a:t>
              </a:r>
            </a:p>
          </p:txBody>
        </p:sp>
        <p:sp>
          <p:nvSpPr>
            <p:cNvPr id="44" name="Subtitle 2">
              <a:extLst>
                <a:ext uri="{FF2B5EF4-FFF2-40B4-BE49-F238E27FC236}">
                  <a16:creationId xmlns:a16="http://schemas.microsoft.com/office/drawing/2014/main" id="{23366C0D-4ED8-F0A1-52C4-73DF2C0AB5A6}"/>
                </a:ext>
              </a:extLst>
            </p:cNvPr>
            <p:cNvSpPr txBox="1">
              <a:spLocks/>
            </p:cNvSpPr>
            <p:nvPr/>
          </p:nvSpPr>
          <p:spPr>
            <a:xfrm>
              <a:off x="4032897" y="7378791"/>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sz="1000" dirty="0">
                  <a:latin typeface="Poppins" panose="00000500000000000000" pitchFamily="2" charset="0"/>
                  <a:cs typeface="Poppins" panose="00000500000000000000" pitchFamily="2" charset="0"/>
                  <a:sym typeface="Calibri"/>
                </a:rPr>
                <a:t>Updating marital-status changes*</a:t>
              </a:r>
            </a:p>
          </p:txBody>
        </p:sp>
        <p:sp>
          <p:nvSpPr>
            <p:cNvPr id="45" name="Subtitle 2">
              <a:extLst>
                <a:ext uri="{FF2B5EF4-FFF2-40B4-BE49-F238E27FC236}">
                  <a16:creationId xmlns:a16="http://schemas.microsoft.com/office/drawing/2014/main" id="{430EC3F7-2929-ED51-4DCD-90717D40A557}"/>
                </a:ext>
              </a:extLst>
            </p:cNvPr>
            <p:cNvSpPr txBox="1">
              <a:spLocks/>
            </p:cNvSpPr>
            <p:nvPr/>
          </p:nvSpPr>
          <p:spPr>
            <a:xfrm>
              <a:off x="4032897" y="8150141"/>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ltLang="zh-CN" sz="1000" dirty="0">
                  <a:latin typeface="Poppins" panose="00000500000000000000" pitchFamily="2" charset="0"/>
                  <a:cs typeface="Poppins" panose="00000500000000000000" pitchFamily="2" charset="0"/>
                  <a:sym typeface="Calibri"/>
                </a:rPr>
                <a:t>Issuing forms*</a:t>
              </a:r>
            </a:p>
          </p:txBody>
        </p:sp>
        <p:sp>
          <p:nvSpPr>
            <p:cNvPr id="46" name="Subtitle 2">
              <a:extLst>
                <a:ext uri="{FF2B5EF4-FFF2-40B4-BE49-F238E27FC236}">
                  <a16:creationId xmlns:a16="http://schemas.microsoft.com/office/drawing/2014/main" id="{55E1C675-3290-D55E-326C-46ACEFE68017}"/>
                </a:ext>
              </a:extLst>
            </p:cNvPr>
            <p:cNvSpPr txBox="1">
              <a:spLocks/>
            </p:cNvSpPr>
            <p:nvPr/>
          </p:nvSpPr>
          <p:spPr>
            <a:xfrm>
              <a:off x="4006995" y="9048289"/>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ltLang="zh-CN" sz="1000" dirty="0">
                  <a:latin typeface="Poppins" panose="00000500000000000000" pitchFamily="2" charset="0"/>
                  <a:cs typeface="Poppins" panose="00000500000000000000" pitchFamily="2" charset="0"/>
                  <a:sym typeface="Calibri"/>
                </a:rPr>
                <a:t>Facilitating address changes*</a:t>
              </a:r>
            </a:p>
          </p:txBody>
        </p:sp>
        <p:sp>
          <p:nvSpPr>
            <p:cNvPr id="47" name="Subtitle 2">
              <a:extLst>
                <a:ext uri="{FF2B5EF4-FFF2-40B4-BE49-F238E27FC236}">
                  <a16:creationId xmlns:a16="http://schemas.microsoft.com/office/drawing/2014/main" id="{ED6CCE62-5473-7506-EA8A-5808C40B7349}"/>
                </a:ext>
              </a:extLst>
            </p:cNvPr>
            <p:cNvSpPr txBox="1">
              <a:spLocks/>
            </p:cNvSpPr>
            <p:nvPr/>
          </p:nvSpPr>
          <p:spPr>
            <a:xfrm>
              <a:off x="4006995" y="9731317"/>
              <a:ext cx="6661587" cy="810474"/>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sz="1000" dirty="0">
                  <a:latin typeface="Poppins" panose="00000500000000000000" pitchFamily="2" charset="0"/>
                  <a:cs typeface="Poppins" panose="00000500000000000000" pitchFamily="2" charset="0"/>
                  <a:sym typeface="Calibri"/>
                </a:rPr>
                <a:t>Addressing issues surrounding the Canada Child Benefit</a:t>
              </a:r>
            </a:p>
          </p:txBody>
        </p:sp>
        <p:sp>
          <p:nvSpPr>
            <p:cNvPr id="48" name="Subtitle 2">
              <a:extLst>
                <a:ext uri="{FF2B5EF4-FFF2-40B4-BE49-F238E27FC236}">
                  <a16:creationId xmlns:a16="http://schemas.microsoft.com/office/drawing/2014/main" id="{84617F11-2EAF-6391-C215-95BFF880BE26}"/>
                </a:ext>
              </a:extLst>
            </p:cNvPr>
            <p:cNvSpPr txBox="1">
              <a:spLocks/>
            </p:cNvSpPr>
            <p:nvPr/>
          </p:nvSpPr>
          <p:spPr>
            <a:xfrm>
              <a:off x="4006995" y="10704273"/>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sz="1000" dirty="0">
                  <a:latin typeface="Poppins" panose="00000500000000000000" pitchFamily="2" charset="0"/>
                  <a:cs typeface="Poppins" panose="00000500000000000000" pitchFamily="2" charset="0"/>
                  <a:sym typeface="Calibri"/>
                </a:rPr>
                <a:t>Updating direct deposit information*</a:t>
              </a:r>
            </a:p>
          </p:txBody>
        </p:sp>
      </p:grpSp>
      <p:grpSp>
        <p:nvGrpSpPr>
          <p:cNvPr id="49" name="组合 3">
            <a:extLst>
              <a:ext uri="{FF2B5EF4-FFF2-40B4-BE49-F238E27FC236}">
                <a16:creationId xmlns:a16="http://schemas.microsoft.com/office/drawing/2014/main" id="{B04DA7AD-C01A-C411-C3B5-7E43352B6F62}"/>
              </a:ext>
            </a:extLst>
          </p:cNvPr>
          <p:cNvGrpSpPr>
            <a:grpSpLocks noChangeAspect="1"/>
          </p:cNvGrpSpPr>
          <p:nvPr/>
        </p:nvGrpSpPr>
        <p:grpSpPr>
          <a:xfrm>
            <a:off x="6726324" y="2661374"/>
            <a:ext cx="270000" cy="1090982"/>
            <a:chOff x="13411881" y="6487812"/>
            <a:chExt cx="1162192" cy="4696036"/>
          </a:xfrm>
          <a:solidFill>
            <a:schemeClr val="bg1">
              <a:lumMod val="50000"/>
            </a:schemeClr>
          </a:solidFill>
        </p:grpSpPr>
        <p:grpSp>
          <p:nvGrpSpPr>
            <p:cNvPr id="50" name="Group 19">
              <a:extLst>
                <a:ext uri="{FF2B5EF4-FFF2-40B4-BE49-F238E27FC236}">
                  <a16:creationId xmlns:a16="http://schemas.microsoft.com/office/drawing/2014/main" id="{51992B87-289A-77A5-3936-13743E2D5ABC}"/>
                </a:ext>
              </a:extLst>
            </p:cNvPr>
            <p:cNvGrpSpPr/>
            <p:nvPr/>
          </p:nvGrpSpPr>
          <p:grpSpPr>
            <a:xfrm>
              <a:off x="13411881" y="6487812"/>
              <a:ext cx="1162192" cy="1162192"/>
              <a:chOff x="15919449" y="3220631"/>
              <a:chExt cx="2828436" cy="2828436"/>
            </a:xfrm>
            <a:grpFill/>
          </p:grpSpPr>
          <p:sp>
            <p:nvSpPr>
              <p:cNvPr id="57" name="Oval 20">
                <a:extLst>
                  <a:ext uri="{FF2B5EF4-FFF2-40B4-BE49-F238E27FC236}">
                    <a16:creationId xmlns:a16="http://schemas.microsoft.com/office/drawing/2014/main" id="{F63F3198-4E03-0E71-9DD0-0F4A82C49205}"/>
                  </a:ext>
                </a:extLst>
              </p:cNvPr>
              <p:cNvSpPr>
                <a:spLocks noChangeAspect="1"/>
              </p:cNvSpPr>
              <p:nvPr/>
            </p:nvSpPr>
            <p:spPr>
              <a:xfrm>
                <a:off x="15919449" y="3220631"/>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58" name="Freeform 21">
                <a:extLst>
                  <a:ext uri="{FF2B5EF4-FFF2-40B4-BE49-F238E27FC236}">
                    <a16:creationId xmlns:a16="http://schemas.microsoft.com/office/drawing/2014/main" id="{4527183E-C23B-0B5F-7022-92C94EB8ADDB}"/>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pPr defTabSz="914172" hangingPunct="0"/>
                <a:endParaRPr lang="en-US" sz="3600" kern="0" dirty="0">
                  <a:solidFill>
                    <a:srgbClr val="737572"/>
                  </a:solidFill>
                  <a:latin typeface="Calibri" panose="020F0502020204030204"/>
                  <a:sym typeface="+mn-lt"/>
                </a:endParaRPr>
              </a:p>
            </p:txBody>
          </p:sp>
        </p:grpSp>
        <p:grpSp>
          <p:nvGrpSpPr>
            <p:cNvPr id="51" name="Group 22">
              <a:extLst>
                <a:ext uri="{FF2B5EF4-FFF2-40B4-BE49-F238E27FC236}">
                  <a16:creationId xmlns:a16="http://schemas.microsoft.com/office/drawing/2014/main" id="{813ECEA1-3769-8946-BDE7-6BB6DF0CBEC8}"/>
                </a:ext>
              </a:extLst>
            </p:cNvPr>
            <p:cNvGrpSpPr/>
            <p:nvPr/>
          </p:nvGrpSpPr>
          <p:grpSpPr>
            <a:xfrm>
              <a:off x="13411881" y="8537569"/>
              <a:ext cx="1162192" cy="1162192"/>
              <a:chOff x="15919449" y="3888959"/>
              <a:chExt cx="2828436" cy="2828436"/>
            </a:xfrm>
            <a:grpFill/>
          </p:grpSpPr>
          <p:sp>
            <p:nvSpPr>
              <p:cNvPr id="55" name="Oval 23">
                <a:extLst>
                  <a:ext uri="{FF2B5EF4-FFF2-40B4-BE49-F238E27FC236}">
                    <a16:creationId xmlns:a16="http://schemas.microsoft.com/office/drawing/2014/main" id="{689407B2-A363-71A1-378B-12BA77D4F16E}"/>
                  </a:ext>
                </a:extLst>
              </p:cNvPr>
              <p:cNvSpPr>
                <a:spLocks noChangeAspect="1"/>
              </p:cNvSpPr>
              <p:nvPr/>
            </p:nvSpPr>
            <p:spPr>
              <a:xfrm>
                <a:off x="15919449" y="3888959"/>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56" name="Freeform 24">
                <a:extLst>
                  <a:ext uri="{FF2B5EF4-FFF2-40B4-BE49-F238E27FC236}">
                    <a16:creationId xmlns:a16="http://schemas.microsoft.com/office/drawing/2014/main" id="{1BD2B292-B0F9-1326-1790-D003A6F7A8FB}"/>
                  </a:ext>
                </a:extLst>
              </p:cNvPr>
              <p:cNvSpPr>
                <a:spLocks noChangeArrowheads="1"/>
              </p:cNvSpPr>
              <p:nvPr/>
            </p:nvSpPr>
            <p:spPr bwMode="auto">
              <a:xfrm>
                <a:off x="16788805" y="4758934"/>
                <a:ext cx="1089723" cy="1088487"/>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pPr defTabSz="914172" hangingPunct="0"/>
                <a:endParaRPr lang="en-US" sz="3600" kern="0" dirty="0">
                  <a:solidFill>
                    <a:srgbClr val="737572"/>
                  </a:solidFill>
                  <a:latin typeface="Calibri" panose="020F0502020204030204"/>
                  <a:sym typeface="+mn-lt"/>
                </a:endParaRPr>
              </a:p>
            </p:txBody>
          </p:sp>
        </p:grpSp>
        <p:grpSp>
          <p:nvGrpSpPr>
            <p:cNvPr id="52" name="Group 25">
              <a:extLst>
                <a:ext uri="{FF2B5EF4-FFF2-40B4-BE49-F238E27FC236}">
                  <a16:creationId xmlns:a16="http://schemas.microsoft.com/office/drawing/2014/main" id="{9069291B-F8B6-9950-4FBF-6A2FEC10EB6E}"/>
                </a:ext>
              </a:extLst>
            </p:cNvPr>
            <p:cNvGrpSpPr/>
            <p:nvPr/>
          </p:nvGrpSpPr>
          <p:grpSpPr>
            <a:xfrm>
              <a:off x="13411881" y="10021656"/>
              <a:ext cx="1162192" cy="1162192"/>
              <a:chOff x="15919449" y="3220631"/>
              <a:chExt cx="2828436" cy="2828436"/>
            </a:xfrm>
            <a:grpFill/>
          </p:grpSpPr>
          <p:sp>
            <p:nvSpPr>
              <p:cNvPr id="53" name="Oval 26">
                <a:extLst>
                  <a:ext uri="{FF2B5EF4-FFF2-40B4-BE49-F238E27FC236}">
                    <a16:creationId xmlns:a16="http://schemas.microsoft.com/office/drawing/2014/main" id="{6C76C24E-DF3C-A20F-44C0-821CFF3FB9CD}"/>
                  </a:ext>
                </a:extLst>
              </p:cNvPr>
              <p:cNvSpPr>
                <a:spLocks noChangeAspect="1"/>
              </p:cNvSpPr>
              <p:nvPr/>
            </p:nvSpPr>
            <p:spPr>
              <a:xfrm>
                <a:off x="15919449" y="3220631"/>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54" name="Freeform 27">
                <a:extLst>
                  <a:ext uri="{FF2B5EF4-FFF2-40B4-BE49-F238E27FC236}">
                    <a16:creationId xmlns:a16="http://schemas.microsoft.com/office/drawing/2014/main" id="{D469FC4E-FABF-783C-5EF8-3AB14AFABE21}"/>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pPr defTabSz="914172" hangingPunct="0"/>
                <a:endParaRPr lang="en-US" sz="3600" kern="0" dirty="0">
                  <a:solidFill>
                    <a:srgbClr val="737572"/>
                  </a:solidFill>
                  <a:latin typeface="Calibri" panose="020F0502020204030204"/>
                  <a:sym typeface="+mn-lt"/>
                </a:endParaRPr>
              </a:p>
            </p:txBody>
          </p:sp>
        </p:grpSp>
      </p:grpSp>
      <p:grpSp>
        <p:nvGrpSpPr>
          <p:cNvPr id="59" name="组合 203">
            <a:extLst>
              <a:ext uri="{FF2B5EF4-FFF2-40B4-BE49-F238E27FC236}">
                <a16:creationId xmlns:a16="http://schemas.microsoft.com/office/drawing/2014/main" id="{F939270E-C42F-A864-6C40-47131866C27D}"/>
              </a:ext>
            </a:extLst>
          </p:cNvPr>
          <p:cNvGrpSpPr>
            <a:grpSpLocks noChangeAspect="1"/>
          </p:cNvGrpSpPr>
          <p:nvPr/>
        </p:nvGrpSpPr>
        <p:grpSpPr>
          <a:xfrm>
            <a:off x="6726324" y="3914947"/>
            <a:ext cx="270000" cy="1090982"/>
            <a:chOff x="13411881" y="6487812"/>
            <a:chExt cx="1162192" cy="4696036"/>
          </a:xfrm>
          <a:solidFill>
            <a:schemeClr val="bg1">
              <a:lumMod val="50000"/>
            </a:schemeClr>
          </a:solidFill>
        </p:grpSpPr>
        <p:grpSp>
          <p:nvGrpSpPr>
            <p:cNvPr id="60" name="Group 19">
              <a:extLst>
                <a:ext uri="{FF2B5EF4-FFF2-40B4-BE49-F238E27FC236}">
                  <a16:creationId xmlns:a16="http://schemas.microsoft.com/office/drawing/2014/main" id="{6B682607-8DBB-4014-00B2-65928F82A1EF}"/>
                </a:ext>
              </a:extLst>
            </p:cNvPr>
            <p:cNvGrpSpPr/>
            <p:nvPr/>
          </p:nvGrpSpPr>
          <p:grpSpPr>
            <a:xfrm>
              <a:off x="13411881" y="6487812"/>
              <a:ext cx="1162192" cy="1162192"/>
              <a:chOff x="15919449" y="3220631"/>
              <a:chExt cx="2828436" cy="2828436"/>
            </a:xfrm>
            <a:grpFill/>
          </p:grpSpPr>
          <p:sp>
            <p:nvSpPr>
              <p:cNvPr id="67" name="Oval 20">
                <a:extLst>
                  <a:ext uri="{FF2B5EF4-FFF2-40B4-BE49-F238E27FC236}">
                    <a16:creationId xmlns:a16="http://schemas.microsoft.com/office/drawing/2014/main" id="{2E1B5017-4961-5E4A-607B-645DA67EFB01}"/>
                  </a:ext>
                </a:extLst>
              </p:cNvPr>
              <p:cNvSpPr>
                <a:spLocks noChangeAspect="1"/>
              </p:cNvSpPr>
              <p:nvPr/>
            </p:nvSpPr>
            <p:spPr>
              <a:xfrm>
                <a:off x="15919449" y="3220631"/>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68" name="Freeform 21">
                <a:extLst>
                  <a:ext uri="{FF2B5EF4-FFF2-40B4-BE49-F238E27FC236}">
                    <a16:creationId xmlns:a16="http://schemas.microsoft.com/office/drawing/2014/main" id="{EF414A4E-7A8D-C33A-3685-638AB67F8431}"/>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pPr defTabSz="914172" hangingPunct="0"/>
                <a:endParaRPr lang="en-US" sz="3600" kern="0" dirty="0">
                  <a:solidFill>
                    <a:srgbClr val="737572"/>
                  </a:solidFill>
                  <a:latin typeface="Calibri" panose="020F0502020204030204"/>
                  <a:sym typeface="+mn-lt"/>
                </a:endParaRPr>
              </a:p>
            </p:txBody>
          </p:sp>
        </p:grpSp>
        <p:grpSp>
          <p:nvGrpSpPr>
            <p:cNvPr id="61" name="Group 22">
              <a:extLst>
                <a:ext uri="{FF2B5EF4-FFF2-40B4-BE49-F238E27FC236}">
                  <a16:creationId xmlns:a16="http://schemas.microsoft.com/office/drawing/2014/main" id="{49B31C6F-2A95-CAE1-F5E4-9B45B325895F}"/>
                </a:ext>
              </a:extLst>
            </p:cNvPr>
            <p:cNvGrpSpPr/>
            <p:nvPr/>
          </p:nvGrpSpPr>
          <p:grpSpPr>
            <a:xfrm>
              <a:off x="13411881" y="8262955"/>
              <a:ext cx="1162192" cy="1162192"/>
              <a:chOff x="15919449" y="3220631"/>
              <a:chExt cx="2828436" cy="2828436"/>
            </a:xfrm>
            <a:grpFill/>
          </p:grpSpPr>
          <p:sp>
            <p:nvSpPr>
              <p:cNvPr id="65" name="Oval 23">
                <a:extLst>
                  <a:ext uri="{FF2B5EF4-FFF2-40B4-BE49-F238E27FC236}">
                    <a16:creationId xmlns:a16="http://schemas.microsoft.com/office/drawing/2014/main" id="{7A9CAEF5-AD56-46C9-EF9F-50B38F1D6461}"/>
                  </a:ext>
                </a:extLst>
              </p:cNvPr>
              <p:cNvSpPr>
                <a:spLocks noChangeAspect="1"/>
              </p:cNvSpPr>
              <p:nvPr/>
            </p:nvSpPr>
            <p:spPr>
              <a:xfrm>
                <a:off x="15919449" y="3220631"/>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66" name="Freeform 24">
                <a:extLst>
                  <a:ext uri="{FF2B5EF4-FFF2-40B4-BE49-F238E27FC236}">
                    <a16:creationId xmlns:a16="http://schemas.microsoft.com/office/drawing/2014/main" id="{D61D5D6B-732D-8D2E-E91A-4B5ABFE51AF1}"/>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pPr defTabSz="914172" hangingPunct="0"/>
                <a:endParaRPr lang="en-US" sz="3600" kern="0" dirty="0">
                  <a:solidFill>
                    <a:srgbClr val="737572"/>
                  </a:solidFill>
                  <a:latin typeface="Calibri" panose="020F0502020204030204"/>
                  <a:sym typeface="+mn-lt"/>
                </a:endParaRPr>
              </a:p>
            </p:txBody>
          </p:sp>
        </p:grpSp>
        <p:grpSp>
          <p:nvGrpSpPr>
            <p:cNvPr id="62" name="Group 25">
              <a:extLst>
                <a:ext uri="{FF2B5EF4-FFF2-40B4-BE49-F238E27FC236}">
                  <a16:creationId xmlns:a16="http://schemas.microsoft.com/office/drawing/2014/main" id="{F1D3AAB0-BAF5-CE30-549D-177F1CBA400C}"/>
                </a:ext>
              </a:extLst>
            </p:cNvPr>
            <p:cNvGrpSpPr/>
            <p:nvPr/>
          </p:nvGrpSpPr>
          <p:grpSpPr>
            <a:xfrm>
              <a:off x="13411881" y="10021656"/>
              <a:ext cx="1162192" cy="1162192"/>
              <a:chOff x="15919449" y="3220631"/>
              <a:chExt cx="2828436" cy="2828436"/>
            </a:xfrm>
            <a:grpFill/>
          </p:grpSpPr>
          <p:sp>
            <p:nvSpPr>
              <p:cNvPr id="63" name="Oval 26">
                <a:extLst>
                  <a:ext uri="{FF2B5EF4-FFF2-40B4-BE49-F238E27FC236}">
                    <a16:creationId xmlns:a16="http://schemas.microsoft.com/office/drawing/2014/main" id="{C3A3D103-8904-B6AB-F9CA-7242FCC02CE1}"/>
                  </a:ext>
                </a:extLst>
              </p:cNvPr>
              <p:cNvSpPr>
                <a:spLocks noChangeAspect="1"/>
              </p:cNvSpPr>
              <p:nvPr/>
            </p:nvSpPr>
            <p:spPr>
              <a:xfrm>
                <a:off x="15919449" y="3220631"/>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64" name="Freeform 27">
                <a:extLst>
                  <a:ext uri="{FF2B5EF4-FFF2-40B4-BE49-F238E27FC236}">
                    <a16:creationId xmlns:a16="http://schemas.microsoft.com/office/drawing/2014/main" id="{A40BA446-2672-E7C1-A637-835B0F9AC8AF}"/>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pPr defTabSz="914172" hangingPunct="0"/>
                <a:endParaRPr lang="en-US" sz="3600" kern="0" dirty="0">
                  <a:solidFill>
                    <a:srgbClr val="737572"/>
                  </a:solidFill>
                  <a:latin typeface="Calibri" panose="020F0502020204030204"/>
                  <a:sym typeface="+mn-lt"/>
                </a:endParaRPr>
              </a:p>
            </p:txBody>
          </p:sp>
        </p:grpSp>
      </p:grpSp>
      <p:grpSp>
        <p:nvGrpSpPr>
          <p:cNvPr id="69" name="组合 4">
            <a:extLst>
              <a:ext uri="{FF2B5EF4-FFF2-40B4-BE49-F238E27FC236}">
                <a16:creationId xmlns:a16="http://schemas.microsoft.com/office/drawing/2014/main" id="{5DAECFB2-6C08-1CDC-AC0D-8E07520BC5C7}"/>
              </a:ext>
            </a:extLst>
          </p:cNvPr>
          <p:cNvGrpSpPr/>
          <p:nvPr/>
        </p:nvGrpSpPr>
        <p:grpSpPr>
          <a:xfrm>
            <a:off x="7147509" y="2533511"/>
            <a:ext cx="3510100" cy="2571144"/>
            <a:chOff x="14563511" y="6231743"/>
            <a:chExt cx="7020199" cy="5142288"/>
          </a:xfrm>
        </p:grpSpPr>
        <p:sp>
          <p:nvSpPr>
            <p:cNvPr id="70" name="Subtitle 2">
              <a:extLst>
                <a:ext uri="{FF2B5EF4-FFF2-40B4-BE49-F238E27FC236}">
                  <a16:creationId xmlns:a16="http://schemas.microsoft.com/office/drawing/2014/main" id="{9A981657-9060-95E5-4230-18B866D4E7A3}"/>
                </a:ext>
              </a:extLst>
            </p:cNvPr>
            <p:cNvSpPr txBox="1">
              <a:spLocks/>
            </p:cNvSpPr>
            <p:nvPr/>
          </p:nvSpPr>
          <p:spPr>
            <a:xfrm>
              <a:off x="14597647" y="6231743"/>
              <a:ext cx="6986063" cy="1179806"/>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dirty="0">
                  <a:latin typeface="Poppins" panose="00000500000000000000" pitchFamily="2" charset="0"/>
                  <a:cs typeface="Poppins" panose="00000500000000000000" pitchFamily="2" charset="0"/>
                  <a:sym typeface="Calibri"/>
                </a:rPr>
                <a:t>Change or influence a decision regarding taxpayer relief or objections , audit results, benefits application including Disability Tax Credit.</a:t>
              </a:r>
            </a:p>
          </p:txBody>
        </p:sp>
        <p:sp>
          <p:nvSpPr>
            <p:cNvPr id="71" name="Subtitle 2">
              <a:extLst>
                <a:ext uri="{FF2B5EF4-FFF2-40B4-BE49-F238E27FC236}">
                  <a16:creationId xmlns:a16="http://schemas.microsoft.com/office/drawing/2014/main" id="{DE31AB8C-1276-E1C7-7C9E-3B025540A1DA}"/>
                </a:ext>
              </a:extLst>
            </p:cNvPr>
            <p:cNvSpPr txBox="1">
              <a:spLocks/>
            </p:cNvSpPr>
            <p:nvPr/>
          </p:nvSpPr>
          <p:spPr>
            <a:xfrm>
              <a:off x="14563511" y="7527481"/>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ltLang="zh-CN" dirty="0">
                  <a:latin typeface="Poppins" panose="00000500000000000000" pitchFamily="2" charset="0"/>
                  <a:cs typeface="Poppins" panose="00000500000000000000" pitchFamily="2" charset="0"/>
                  <a:sym typeface="Calibri"/>
                </a:rPr>
                <a:t>Interfere in collection action.</a:t>
              </a:r>
            </a:p>
          </p:txBody>
        </p:sp>
        <p:sp>
          <p:nvSpPr>
            <p:cNvPr id="72" name="Subtitle 2">
              <a:extLst>
                <a:ext uri="{FF2B5EF4-FFF2-40B4-BE49-F238E27FC236}">
                  <a16:creationId xmlns:a16="http://schemas.microsoft.com/office/drawing/2014/main" id="{63B71816-49FD-1D5F-87BE-CFDA3410F1CF}"/>
                </a:ext>
              </a:extLst>
            </p:cNvPr>
            <p:cNvSpPr txBox="1">
              <a:spLocks/>
            </p:cNvSpPr>
            <p:nvPr/>
          </p:nvSpPr>
          <p:spPr>
            <a:xfrm>
              <a:off x="14563511" y="8161753"/>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dirty="0">
                  <a:latin typeface="Poppins" panose="00000500000000000000" pitchFamily="2" charset="0"/>
                  <a:cs typeface="Poppins" panose="00000500000000000000" pitchFamily="2" charset="0"/>
                  <a:sym typeface="Calibri"/>
                </a:rPr>
                <a:t>Write letters to or for taxpayers.</a:t>
              </a:r>
            </a:p>
          </p:txBody>
        </p:sp>
        <p:sp>
          <p:nvSpPr>
            <p:cNvPr id="73" name="Subtitle 2">
              <a:extLst>
                <a:ext uri="{FF2B5EF4-FFF2-40B4-BE49-F238E27FC236}">
                  <a16:creationId xmlns:a16="http://schemas.microsoft.com/office/drawing/2014/main" id="{4067BEE6-E0AA-ADE7-5327-C4465C6EAAEA}"/>
                </a:ext>
              </a:extLst>
            </p:cNvPr>
            <p:cNvSpPr txBox="1">
              <a:spLocks/>
            </p:cNvSpPr>
            <p:nvPr/>
          </p:nvSpPr>
          <p:spPr>
            <a:xfrm>
              <a:off x="14563511" y="8984379"/>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dirty="0">
                  <a:latin typeface="Poppins" panose="00000500000000000000" pitchFamily="2" charset="0"/>
                  <a:cs typeface="Poppins" panose="00000500000000000000" pitchFamily="2" charset="0"/>
                  <a:sym typeface="Calibri"/>
                </a:rPr>
                <a:t>Cancel benefits review, audit, etc.</a:t>
              </a:r>
            </a:p>
          </p:txBody>
        </p:sp>
        <p:sp>
          <p:nvSpPr>
            <p:cNvPr id="74" name="Subtitle 2">
              <a:extLst>
                <a:ext uri="{FF2B5EF4-FFF2-40B4-BE49-F238E27FC236}">
                  <a16:creationId xmlns:a16="http://schemas.microsoft.com/office/drawing/2014/main" id="{88114B23-200C-D22E-8CA8-2C401543367A}"/>
                </a:ext>
              </a:extLst>
            </p:cNvPr>
            <p:cNvSpPr txBox="1">
              <a:spLocks/>
            </p:cNvSpPr>
            <p:nvPr/>
          </p:nvSpPr>
          <p:spPr>
            <a:xfrm>
              <a:off x="14563511" y="9661963"/>
              <a:ext cx="6316151" cy="810474"/>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dirty="0">
                  <a:latin typeface="Poppins" panose="00000500000000000000" pitchFamily="2" charset="0"/>
                  <a:cs typeface="Poppins" panose="00000500000000000000" pitchFamily="2" charset="0"/>
                  <a:sym typeface="Calibri"/>
                </a:rPr>
                <a:t>Get involved in identity theft cases except to forward documents on behalf of a taxpayer.</a:t>
              </a:r>
            </a:p>
          </p:txBody>
        </p:sp>
        <p:sp>
          <p:nvSpPr>
            <p:cNvPr id="75" name="Subtitle 2">
              <a:extLst>
                <a:ext uri="{FF2B5EF4-FFF2-40B4-BE49-F238E27FC236}">
                  <a16:creationId xmlns:a16="http://schemas.microsoft.com/office/drawing/2014/main" id="{6EA65159-061D-EB56-3A6F-36C07BC3FD10}"/>
                </a:ext>
              </a:extLst>
            </p:cNvPr>
            <p:cNvSpPr txBox="1">
              <a:spLocks/>
            </p:cNvSpPr>
            <p:nvPr/>
          </p:nvSpPr>
          <p:spPr>
            <a:xfrm>
              <a:off x="14563511" y="10563557"/>
              <a:ext cx="6693883" cy="810474"/>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dirty="0">
                  <a:latin typeface="Poppins" panose="00000500000000000000" pitchFamily="2" charset="0"/>
                  <a:cs typeface="Poppins" panose="00000500000000000000" pitchFamily="2" charset="0"/>
                  <a:sym typeface="Calibri"/>
                </a:rPr>
                <a:t>Expedite audits and objections and taxpayer relief applications.</a:t>
              </a:r>
            </a:p>
          </p:txBody>
        </p:sp>
      </p:grpSp>
      <p:sp>
        <p:nvSpPr>
          <p:cNvPr id="76" name="TextBox 75">
            <a:extLst>
              <a:ext uri="{FF2B5EF4-FFF2-40B4-BE49-F238E27FC236}">
                <a16:creationId xmlns:a16="http://schemas.microsoft.com/office/drawing/2014/main" id="{0A15D21B-14EE-3960-90B0-FDFD3E63FED9}"/>
              </a:ext>
            </a:extLst>
          </p:cNvPr>
          <p:cNvSpPr txBox="1"/>
          <p:nvPr/>
        </p:nvSpPr>
        <p:spPr>
          <a:xfrm>
            <a:off x="1582149" y="2138138"/>
            <a:ext cx="3729145" cy="461665"/>
          </a:xfrm>
          <a:prstGeom prst="rect">
            <a:avLst/>
          </a:prstGeom>
          <a:noFill/>
        </p:spPr>
        <p:txBody>
          <a:bodyPr wrap="square" rtlCol="0">
            <a:spAutoFit/>
          </a:bodyPr>
          <a:lstStyle/>
          <a:p>
            <a:pPr defTabSz="914217" fontAlgn="auto">
              <a:spcBef>
                <a:spcPts val="0"/>
              </a:spcBef>
              <a:spcAft>
                <a:spcPts val="0"/>
              </a:spcAft>
            </a:pPr>
            <a:r>
              <a:rPr lang="en-CA" sz="1000" b="1" spc="-10" dirty="0">
                <a:solidFill>
                  <a:schemeClr val="tx2">
                    <a:lumMod val="75000"/>
                  </a:schemeClr>
                </a:solidFill>
                <a:latin typeface="Poppins" pitchFamily="2" charset="77"/>
                <a:cs typeface="Poppins" pitchFamily="2" charset="77"/>
              </a:rPr>
              <a:t>We receive many different quick-action enquiries. </a:t>
            </a:r>
          </a:p>
          <a:p>
            <a:pPr defTabSz="914217" fontAlgn="auto">
              <a:spcBef>
                <a:spcPts val="0"/>
              </a:spcBef>
              <a:spcAft>
                <a:spcPts val="0"/>
              </a:spcAft>
            </a:pPr>
            <a:endParaRPr lang="en-CA" sz="400" b="1" spc="-10" dirty="0">
              <a:solidFill>
                <a:schemeClr val="tx2">
                  <a:lumMod val="75000"/>
                </a:schemeClr>
              </a:solidFill>
              <a:latin typeface="Poppins" pitchFamily="2" charset="77"/>
              <a:cs typeface="Poppins" pitchFamily="2" charset="77"/>
            </a:endParaRPr>
          </a:p>
          <a:p>
            <a:pPr defTabSz="914217" fontAlgn="auto">
              <a:spcBef>
                <a:spcPts val="0"/>
              </a:spcBef>
              <a:spcAft>
                <a:spcPts val="0"/>
              </a:spcAft>
            </a:pPr>
            <a:r>
              <a:rPr lang="en-CA" sz="1000" b="1" spc="-10" dirty="0">
                <a:solidFill>
                  <a:schemeClr val="tx2">
                    <a:lumMod val="75000"/>
                  </a:schemeClr>
                </a:solidFill>
                <a:latin typeface="Poppins" pitchFamily="2" charset="77"/>
                <a:cs typeface="Poppins" pitchFamily="2" charset="77"/>
              </a:rPr>
              <a:t>The following subjects are the most common:</a:t>
            </a:r>
          </a:p>
        </p:txBody>
      </p:sp>
      <p:grpSp>
        <p:nvGrpSpPr>
          <p:cNvPr id="77" name="组合 2">
            <a:extLst>
              <a:ext uri="{FF2B5EF4-FFF2-40B4-BE49-F238E27FC236}">
                <a16:creationId xmlns:a16="http://schemas.microsoft.com/office/drawing/2014/main" id="{664A0BFA-7D04-30B8-0127-205461B2D3B4}"/>
              </a:ext>
            </a:extLst>
          </p:cNvPr>
          <p:cNvGrpSpPr>
            <a:grpSpLocks noChangeAspect="1"/>
          </p:cNvGrpSpPr>
          <p:nvPr/>
        </p:nvGrpSpPr>
        <p:grpSpPr>
          <a:xfrm>
            <a:off x="1697549" y="5290248"/>
            <a:ext cx="270000" cy="679364"/>
            <a:chOff x="3121559" y="6500881"/>
            <a:chExt cx="1162192" cy="2924266"/>
          </a:xfrm>
          <a:solidFill>
            <a:schemeClr val="bg2">
              <a:lumMod val="50000"/>
            </a:schemeClr>
          </a:solidFill>
        </p:grpSpPr>
        <p:grpSp>
          <p:nvGrpSpPr>
            <p:cNvPr id="78" name="Group 11">
              <a:extLst>
                <a:ext uri="{FF2B5EF4-FFF2-40B4-BE49-F238E27FC236}">
                  <a16:creationId xmlns:a16="http://schemas.microsoft.com/office/drawing/2014/main" id="{C523E44D-F9F2-00A5-C360-1D32C15A8BEF}"/>
                </a:ext>
              </a:extLst>
            </p:cNvPr>
            <p:cNvGrpSpPr/>
            <p:nvPr/>
          </p:nvGrpSpPr>
          <p:grpSpPr>
            <a:xfrm>
              <a:off x="3121559" y="8262955"/>
              <a:ext cx="1162192" cy="1162192"/>
              <a:chOff x="5629764" y="6713334"/>
              <a:chExt cx="2828436" cy="2828436"/>
            </a:xfrm>
            <a:grpFill/>
          </p:grpSpPr>
          <p:sp>
            <p:nvSpPr>
              <p:cNvPr id="82" name="Oval 9">
                <a:extLst>
                  <a:ext uri="{FF2B5EF4-FFF2-40B4-BE49-F238E27FC236}">
                    <a16:creationId xmlns:a16="http://schemas.microsoft.com/office/drawing/2014/main" id="{D325E4D8-C737-861B-9BA6-C6C323BCBD4D}"/>
                  </a:ext>
                </a:extLst>
              </p:cNvPr>
              <p:cNvSpPr>
                <a:spLocks noChangeAspect="1"/>
              </p:cNvSpPr>
              <p:nvPr/>
            </p:nvSpPr>
            <p:spPr>
              <a:xfrm>
                <a:off x="5629764" y="6713334"/>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83" name="Freeform 1">
                <a:extLst>
                  <a:ext uri="{FF2B5EF4-FFF2-40B4-BE49-F238E27FC236}">
                    <a16:creationId xmlns:a16="http://schemas.microsoft.com/office/drawing/2014/main" id="{F058DC7C-2C2B-0229-0B65-8BA1C861092B}"/>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defTabSz="914172" hangingPunct="0"/>
                <a:endParaRPr lang="en-US" sz="3600" kern="0" dirty="0">
                  <a:solidFill>
                    <a:srgbClr val="737572"/>
                  </a:solidFill>
                  <a:latin typeface="Calibri" panose="020F0502020204030204"/>
                  <a:sym typeface="+mn-lt"/>
                </a:endParaRPr>
              </a:p>
            </p:txBody>
          </p:sp>
        </p:grpSp>
        <p:grpSp>
          <p:nvGrpSpPr>
            <p:cNvPr id="79" name="Group 15">
              <a:extLst>
                <a:ext uri="{FF2B5EF4-FFF2-40B4-BE49-F238E27FC236}">
                  <a16:creationId xmlns:a16="http://schemas.microsoft.com/office/drawing/2014/main" id="{F6C5C73B-8861-69E7-D36F-6BE2491BD3DA}"/>
                </a:ext>
              </a:extLst>
            </p:cNvPr>
            <p:cNvGrpSpPr/>
            <p:nvPr/>
          </p:nvGrpSpPr>
          <p:grpSpPr>
            <a:xfrm>
              <a:off x="3121559" y="6500881"/>
              <a:ext cx="1162192" cy="1162192"/>
              <a:chOff x="5629764" y="6713334"/>
              <a:chExt cx="2828436" cy="2828436"/>
            </a:xfrm>
            <a:grpFill/>
          </p:grpSpPr>
          <p:sp>
            <p:nvSpPr>
              <p:cNvPr id="80" name="Oval 16">
                <a:extLst>
                  <a:ext uri="{FF2B5EF4-FFF2-40B4-BE49-F238E27FC236}">
                    <a16:creationId xmlns:a16="http://schemas.microsoft.com/office/drawing/2014/main" id="{49C6E6BE-415F-9FBC-2F29-29AF161BE56F}"/>
                  </a:ext>
                </a:extLst>
              </p:cNvPr>
              <p:cNvSpPr>
                <a:spLocks noChangeAspect="1"/>
              </p:cNvSpPr>
              <p:nvPr/>
            </p:nvSpPr>
            <p:spPr>
              <a:xfrm>
                <a:off x="5629764" y="6713334"/>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81" name="Freeform 1">
                <a:extLst>
                  <a:ext uri="{FF2B5EF4-FFF2-40B4-BE49-F238E27FC236}">
                    <a16:creationId xmlns:a16="http://schemas.microsoft.com/office/drawing/2014/main" id="{214B871F-1F7E-2784-E185-0FAB02BA2229}"/>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defTabSz="914172" hangingPunct="0"/>
                <a:endParaRPr lang="en-US" sz="3600" kern="0" dirty="0">
                  <a:solidFill>
                    <a:srgbClr val="737572"/>
                  </a:solidFill>
                  <a:latin typeface="Calibri" panose="020F0502020204030204"/>
                  <a:sym typeface="+mn-lt"/>
                </a:endParaRPr>
              </a:p>
            </p:txBody>
          </p:sp>
        </p:grpSp>
      </p:grpSp>
      <p:grpSp>
        <p:nvGrpSpPr>
          <p:cNvPr id="84" name="组合 5">
            <a:extLst>
              <a:ext uri="{FF2B5EF4-FFF2-40B4-BE49-F238E27FC236}">
                <a16:creationId xmlns:a16="http://schemas.microsoft.com/office/drawing/2014/main" id="{A798D4CA-E71B-603F-609F-F942C941666E}"/>
              </a:ext>
            </a:extLst>
          </p:cNvPr>
          <p:cNvGrpSpPr/>
          <p:nvPr/>
        </p:nvGrpSpPr>
        <p:grpSpPr>
          <a:xfrm>
            <a:off x="2116934" y="5252202"/>
            <a:ext cx="3330794" cy="1974943"/>
            <a:chOff x="4006995" y="7152997"/>
            <a:chExt cx="6661587" cy="3949886"/>
          </a:xfrm>
        </p:grpSpPr>
        <p:sp>
          <p:nvSpPr>
            <p:cNvPr id="85" name="Subtitle 2">
              <a:extLst>
                <a:ext uri="{FF2B5EF4-FFF2-40B4-BE49-F238E27FC236}">
                  <a16:creationId xmlns:a16="http://schemas.microsoft.com/office/drawing/2014/main" id="{26257BE1-781E-3713-7EA9-8D5AC30A6826}"/>
                </a:ext>
              </a:extLst>
            </p:cNvPr>
            <p:cNvSpPr txBox="1">
              <a:spLocks/>
            </p:cNvSpPr>
            <p:nvPr/>
          </p:nvSpPr>
          <p:spPr>
            <a:xfrm>
              <a:off x="4006995" y="7152997"/>
              <a:ext cx="6316151" cy="810474"/>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sz="1000" dirty="0">
                  <a:latin typeface="Poppins" panose="00000500000000000000" pitchFamily="2" charset="0"/>
                  <a:cs typeface="Poppins" panose="00000500000000000000" pitchFamily="2" charset="0"/>
                  <a:sym typeface="Calibri"/>
                </a:rPr>
                <a:t>Addressing the Goods and Services Tax/Harmonized Sales Tax Credit issues</a:t>
              </a:r>
            </a:p>
          </p:txBody>
        </p:sp>
        <p:sp>
          <p:nvSpPr>
            <p:cNvPr id="86" name="Subtitle 2">
              <a:extLst>
                <a:ext uri="{FF2B5EF4-FFF2-40B4-BE49-F238E27FC236}">
                  <a16:creationId xmlns:a16="http://schemas.microsoft.com/office/drawing/2014/main" id="{9C14C43A-EF7F-D04B-CA9C-0D5B093EFE2B}"/>
                </a:ext>
              </a:extLst>
            </p:cNvPr>
            <p:cNvSpPr txBox="1">
              <a:spLocks/>
            </p:cNvSpPr>
            <p:nvPr/>
          </p:nvSpPr>
          <p:spPr>
            <a:xfrm>
              <a:off x="4006995" y="7974349"/>
              <a:ext cx="6316151" cy="810474"/>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sz="1000" dirty="0">
                  <a:latin typeface="Poppins" panose="00000500000000000000" pitchFamily="2" charset="0"/>
                  <a:cs typeface="Poppins" panose="00000500000000000000" pitchFamily="2" charset="0"/>
                  <a:sym typeface="Calibri"/>
                </a:rPr>
                <a:t>Addressing delays in processing of income tax and benefit returns</a:t>
              </a:r>
            </a:p>
          </p:txBody>
        </p:sp>
        <p:sp>
          <p:nvSpPr>
            <p:cNvPr id="87" name="Subtitle 2">
              <a:extLst>
                <a:ext uri="{FF2B5EF4-FFF2-40B4-BE49-F238E27FC236}">
                  <a16:creationId xmlns:a16="http://schemas.microsoft.com/office/drawing/2014/main" id="{F1D0B2EF-9CAF-4787-B382-31BA2ABC346F}"/>
                </a:ext>
              </a:extLst>
            </p:cNvPr>
            <p:cNvSpPr txBox="1">
              <a:spLocks/>
            </p:cNvSpPr>
            <p:nvPr/>
          </p:nvSpPr>
          <p:spPr>
            <a:xfrm>
              <a:off x="4006995" y="9028277"/>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en-US" altLang="zh-CN" sz="1000" dirty="0">
                <a:latin typeface="Poppins" panose="00000500000000000000" pitchFamily="2" charset="0"/>
                <a:cs typeface="Poppins" panose="00000500000000000000" pitchFamily="2" charset="0"/>
                <a:sym typeface="Calibri"/>
              </a:endParaRPr>
            </a:p>
          </p:txBody>
        </p:sp>
        <p:sp>
          <p:nvSpPr>
            <p:cNvPr id="88" name="Subtitle 2">
              <a:extLst>
                <a:ext uri="{FF2B5EF4-FFF2-40B4-BE49-F238E27FC236}">
                  <a16:creationId xmlns:a16="http://schemas.microsoft.com/office/drawing/2014/main" id="{9DB2CB1D-0E6D-56EA-E0FE-CC3E0316E29A}"/>
                </a:ext>
              </a:extLst>
            </p:cNvPr>
            <p:cNvSpPr txBox="1">
              <a:spLocks/>
            </p:cNvSpPr>
            <p:nvPr/>
          </p:nvSpPr>
          <p:spPr>
            <a:xfrm>
              <a:off x="4006995" y="9852185"/>
              <a:ext cx="6661587"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en-CA" altLang="zh-CN" sz="1000" dirty="0">
                <a:latin typeface="Poppins" panose="00000500000000000000" pitchFamily="2" charset="0"/>
                <a:cs typeface="Poppins" panose="00000500000000000000" pitchFamily="2" charset="0"/>
                <a:sym typeface="Calibri"/>
              </a:endParaRPr>
            </a:p>
          </p:txBody>
        </p:sp>
        <p:sp>
          <p:nvSpPr>
            <p:cNvPr id="89" name="Subtitle 2">
              <a:extLst>
                <a:ext uri="{FF2B5EF4-FFF2-40B4-BE49-F238E27FC236}">
                  <a16:creationId xmlns:a16="http://schemas.microsoft.com/office/drawing/2014/main" id="{A4E0BF6D-4D8D-D321-96F4-CAFF6E587C7B}"/>
                </a:ext>
              </a:extLst>
            </p:cNvPr>
            <p:cNvSpPr txBox="1">
              <a:spLocks/>
            </p:cNvSpPr>
            <p:nvPr/>
          </p:nvSpPr>
          <p:spPr>
            <a:xfrm>
              <a:off x="4006995" y="10661741"/>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100" b="0">
                  <a:solidFill>
                    <a:schemeClr val="tx2">
                      <a:lumMod val="50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en-CA" altLang="zh-CN" sz="1000" dirty="0">
                <a:latin typeface="Poppins" panose="00000500000000000000" pitchFamily="2" charset="0"/>
                <a:cs typeface="Poppins" panose="00000500000000000000" pitchFamily="2" charset="0"/>
                <a:sym typeface="Calibri"/>
              </a:endParaRPr>
            </a:p>
          </p:txBody>
        </p:sp>
      </p:grpSp>
      <p:grpSp>
        <p:nvGrpSpPr>
          <p:cNvPr id="90" name="组合 4">
            <a:extLst>
              <a:ext uri="{FF2B5EF4-FFF2-40B4-BE49-F238E27FC236}">
                <a16:creationId xmlns:a16="http://schemas.microsoft.com/office/drawing/2014/main" id="{C9C63956-507B-1167-B1BF-1878440CFEAE}"/>
              </a:ext>
            </a:extLst>
          </p:cNvPr>
          <p:cNvGrpSpPr/>
          <p:nvPr/>
        </p:nvGrpSpPr>
        <p:grpSpPr>
          <a:xfrm>
            <a:off x="7147508" y="5185705"/>
            <a:ext cx="3493033" cy="2273412"/>
            <a:chOff x="14563509" y="6529237"/>
            <a:chExt cx="6986065" cy="4546824"/>
          </a:xfrm>
        </p:grpSpPr>
        <p:sp>
          <p:nvSpPr>
            <p:cNvPr id="91" name="Subtitle 2">
              <a:extLst>
                <a:ext uri="{FF2B5EF4-FFF2-40B4-BE49-F238E27FC236}">
                  <a16:creationId xmlns:a16="http://schemas.microsoft.com/office/drawing/2014/main" id="{6EB7D3EC-B0DF-328A-51D8-E2DDE9CA553F}"/>
                </a:ext>
              </a:extLst>
            </p:cNvPr>
            <p:cNvSpPr txBox="1">
              <a:spLocks/>
            </p:cNvSpPr>
            <p:nvPr/>
          </p:nvSpPr>
          <p:spPr>
            <a:xfrm>
              <a:off x="14563509" y="6529237"/>
              <a:ext cx="669388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dirty="0">
                  <a:latin typeface="Poppins" panose="00000500000000000000" pitchFamily="2" charset="0"/>
                  <a:cs typeface="Poppins" panose="00000500000000000000" pitchFamily="2" charset="0"/>
                  <a:sym typeface="Calibri"/>
                </a:rPr>
                <a:t>Request refund of corporate installment payments.</a:t>
              </a:r>
            </a:p>
          </p:txBody>
        </p:sp>
        <p:sp>
          <p:nvSpPr>
            <p:cNvPr id="93" name="Subtitle 2">
              <a:extLst>
                <a:ext uri="{FF2B5EF4-FFF2-40B4-BE49-F238E27FC236}">
                  <a16:creationId xmlns:a16="http://schemas.microsoft.com/office/drawing/2014/main" id="{DA7197F1-5A13-71D2-8182-0218A04660F9}"/>
                </a:ext>
              </a:extLst>
            </p:cNvPr>
            <p:cNvSpPr txBox="1">
              <a:spLocks/>
            </p:cNvSpPr>
            <p:nvPr/>
          </p:nvSpPr>
          <p:spPr>
            <a:xfrm>
              <a:off x="14563511" y="7212399"/>
              <a:ext cx="6986063" cy="810474"/>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altLang="zh-CN" dirty="0">
                  <a:latin typeface="Poppins" panose="00000500000000000000" pitchFamily="2" charset="0"/>
                  <a:cs typeface="Poppins" panose="00000500000000000000" pitchFamily="2" charset="0"/>
                  <a:sym typeface="Calibri"/>
                </a:rPr>
                <a:t>Request refund of payment when there is a compliance hold on file.</a:t>
              </a:r>
            </a:p>
          </p:txBody>
        </p:sp>
        <p:sp>
          <p:nvSpPr>
            <p:cNvPr id="94" name="Subtitle 2">
              <a:extLst>
                <a:ext uri="{FF2B5EF4-FFF2-40B4-BE49-F238E27FC236}">
                  <a16:creationId xmlns:a16="http://schemas.microsoft.com/office/drawing/2014/main" id="{3199460B-4E6F-43AB-C681-DD8DF93001BE}"/>
                </a:ext>
              </a:extLst>
            </p:cNvPr>
            <p:cNvSpPr txBox="1">
              <a:spLocks/>
            </p:cNvSpPr>
            <p:nvPr/>
          </p:nvSpPr>
          <p:spPr>
            <a:xfrm>
              <a:off x="14563511" y="8132191"/>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en-US" altLang="zh-CN" dirty="0">
                <a:latin typeface="Poppins" panose="00000500000000000000" pitchFamily="2" charset="0"/>
                <a:cs typeface="Poppins" panose="00000500000000000000" pitchFamily="2" charset="0"/>
                <a:sym typeface="Calibri"/>
              </a:endParaRPr>
            </a:p>
          </p:txBody>
        </p:sp>
        <p:sp>
          <p:nvSpPr>
            <p:cNvPr id="95" name="Subtitle 2">
              <a:extLst>
                <a:ext uri="{FF2B5EF4-FFF2-40B4-BE49-F238E27FC236}">
                  <a16:creationId xmlns:a16="http://schemas.microsoft.com/office/drawing/2014/main" id="{BABECD57-E590-06CE-D818-43EB2179DD0A}"/>
                </a:ext>
              </a:extLst>
            </p:cNvPr>
            <p:cNvSpPr txBox="1">
              <a:spLocks/>
            </p:cNvSpPr>
            <p:nvPr/>
          </p:nvSpPr>
          <p:spPr>
            <a:xfrm>
              <a:off x="14563511" y="9001455"/>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en-US" altLang="zh-CN" dirty="0">
                <a:latin typeface="Poppins" panose="00000500000000000000" pitchFamily="2" charset="0"/>
                <a:cs typeface="Poppins" panose="00000500000000000000" pitchFamily="2" charset="0"/>
                <a:sym typeface="Calibri"/>
              </a:endParaRPr>
            </a:p>
          </p:txBody>
        </p:sp>
        <p:sp>
          <p:nvSpPr>
            <p:cNvPr id="96" name="Subtitle 2">
              <a:extLst>
                <a:ext uri="{FF2B5EF4-FFF2-40B4-BE49-F238E27FC236}">
                  <a16:creationId xmlns:a16="http://schemas.microsoft.com/office/drawing/2014/main" id="{07552175-49F7-B18D-72FF-557CCCDA5BFE}"/>
                </a:ext>
              </a:extLst>
            </p:cNvPr>
            <p:cNvSpPr txBox="1">
              <a:spLocks/>
            </p:cNvSpPr>
            <p:nvPr/>
          </p:nvSpPr>
          <p:spPr>
            <a:xfrm>
              <a:off x="14563511" y="9825363"/>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en-US" altLang="zh-CN" dirty="0">
                <a:latin typeface="Poppins" panose="00000500000000000000" pitchFamily="2" charset="0"/>
                <a:cs typeface="Poppins" panose="00000500000000000000" pitchFamily="2" charset="0"/>
                <a:sym typeface="Calibri"/>
              </a:endParaRPr>
            </a:p>
          </p:txBody>
        </p:sp>
        <p:sp>
          <p:nvSpPr>
            <p:cNvPr id="97" name="Subtitle 2">
              <a:extLst>
                <a:ext uri="{FF2B5EF4-FFF2-40B4-BE49-F238E27FC236}">
                  <a16:creationId xmlns:a16="http://schemas.microsoft.com/office/drawing/2014/main" id="{B40CD73C-3DD5-35C4-2290-4AD33A16B9CB}"/>
                </a:ext>
              </a:extLst>
            </p:cNvPr>
            <p:cNvSpPr txBox="1">
              <a:spLocks/>
            </p:cNvSpPr>
            <p:nvPr/>
          </p:nvSpPr>
          <p:spPr>
            <a:xfrm>
              <a:off x="14563511" y="10634919"/>
              <a:ext cx="6316151" cy="441142"/>
            </a:xfrm>
            <a:prstGeom prst="rect">
              <a:avLst/>
            </a:prstGeom>
          </p:spPr>
          <p:txBody>
            <a:bodyPr vert="horz" wrap="square" lIns="45717" tIns="22859" rIns="45717" bIns="22859" rtlCol="0" anchor="ctr">
              <a:spAutoFit/>
            </a:bodyPr>
            <a:lstStyle>
              <a:defPPr>
                <a:defRPr lang="en-US"/>
              </a:defPPr>
              <a:lvl1pPr indent="0" defTabSz="906723">
                <a:lnSpc>
                  <a:spcPct val="120000"/>
                </a:lnSpc>
                <a:spcBef>
                  <a:spcPts val="0"/>
                </a:spcBef>
                <a:buFont typeface="Arial"/>
                <a:buNone/>
                <a:defRPr sz="1000" b="0">
                  <a:solidFill>
                    <a:schemeClr val="tx1">
                      <a:lumMod val="85000"/>
                      <a:lumOff val="15000"/>
                    </a:schemeClr>
                  </a:solidFill>
                  <a:latin typeface="Calibri Light" panose="020F0302020204030204" pitchFamily="34" charset="0"/>
                  <a:ea typeface="宋体" panose="02010600030101010101" pitchFamily="2" charset="-122"/>
                  <a:cs typeface="Calibri Light" panose="020F030202020403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en-US" altLang="zh-CN" dirty="0">
                <a:latin typeface="Poppins" panose="00000500000000000000" pitchFamily="2" charset="0"/>
                <a:cs typeface="Poppins" panose="00000500000000000000" pitchFamily="2" charset="0"/>
                <a:sym typeface="Calibri"/>
              </a:endParaRPr>
            </a:p>
          </p:txBody>
        </p:sp>
      </p:grpSp>
      <p:grpSp>
        <p:nvGrpSpPr>
          <p:cNvPr id="98" name="组合 203">
            <a:extLst>
              <a:ext uri="{FF2B5EF4-FFF2-40B4-BE49-F238E27FC236}">
                <a16:creationId xmlns:a16="http://schemas.microsoft.com/office/drawing/2014/main" id="{5FB49CF6-2054-F4C4-59C8-2EBE295D177D}"/>
              </a:ext>
            </a:extLst>
          </p:cNvPr>
          <p:cNvGrpSpPr>
            <a:grpSpLocks noChangeAspect="1"/>
          </p:cNvGrpSpPr>
          <p:nvPr/>
        </p:nvGrpSpPr>
        <p:grpSpPr>
          <a:xfrm>
            <a:off x="6726324" y="5186954"/>
            <a:ext cx="270000" cy="682401"/>
            <a:chOff x="13411881" y="6487812"/>
            <a:chExt cx="1162192" cy="2937335"/>
          </a:xfrm>
          <a:solidFill>
            <a:schemeClr val="bg1">
              <a:lumMod val="50000"/>
            </a:schemeClr>
          </a:solidFill>
        </p:grpSpPr>
        <p:grpSp>
          <p:nvGrpSpPr>
            <p:cNvPr id="102" name="Group 19">
              <a:extLst>
                <a:ext uri="{FF2B5EF4-FFF2-40B4-BE49-F238E27FC236}">
                  <a16:creationId xmlns:a16="http://schemas.microsoft.com/office/drawing/2014/main" id="{7B158DBC-87E6-D11F-54F9-46F30D149137}"/>
                </a:ext>
              </a:extLst>
            </p:cNvPr>
            <p:cNvGrpSpPr/>
            <p:nvPr/>
          </p:nvGrpSpPr>
          <p:grpSpPr>
            <a:xfrm>
              <a:off x="13411881" y="6487812"/>
              <a:ext cx="1162192" cy="1162192"/>
              <a:chOff x="15919449" y="3220631"/>
              <a:chExt cx="2828436" cy="2828436"/>
            </a:xfrm>
            <a:grpFill/>
          </p:grpSpPr>
          <p:sp>
            <p:nvSpPr>
              <p:cNvPr id="106" name="Oval 20">
                <a:extLst>
                  <a:ext uri="{FF2B5EF4-FFF2-40B4-BE49-F238E27FC236}">
                    <a16:creationId xmlns:a16="http://schemas.microsoft.com/office/drawing/2014/main" id="{600DFC6C-0400-C6A3-FFBA-ABAAE3446AB9}"/>
                  </a:ext>
                </a:extLst>
              </p:cNvPr>
              <p:cNvSpPr>
                <a:spLocks noChangeAspect="1"/>
              </p:cNvSpPr>
              <p:nvPr/>
            </p:nvSpPr>
            <p:spPr>
              <a:xfrm>
                <a:off x="15919449" y="3220631"/>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107" name="Freeform 21">
                <a:extLst>
                  <a:ext uri="{FF2B5EF4-FFF2-40B4-BE49-F238E27FC236}">
                    <a16:creationId xmlns:a16="http://schemas.microsoft.com/office/drawing/2014/main" id="{9B05A845-9589-9CAF-62E4-36761CE0DFF3}"/>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pPr defTabSz="914172" hangingPunct="0"/>
                <a:endParaRPr lang="en-US" sz="3600" kern="0" dirty="0">
                  <a:solidFill>
                    <a:srgbClr val="737572"/>
                  </a:solidFill>
                  <a:latin typeface="Calibri" panose="020F0502020204030204"/>
                  <a:sym typeface="+mn-lt"/>
                </a:endParaRPr>
              </a:p>
            </p:txBody>
          </p:sp>
        </p:grpSp>
        <p:grpSp>
          <p:nvGrpSpPr>
            <p:cNvPr id="103" name="Group 22">
              <a:extLst>
                <a:ext uri="{FF2B5EF4-FFF2-40B4-BE49-F238E27FC236}">
                  <a16:creationId xmlns:a16="http://schemas.microsoft.com/office/drawing/2014/main" id="{2DCD49AD-3BB9-00C1-576F-E81578106593}"/>
                </a:ext>
              </a:extLst>
            </p:cNvPr>
            <p:cNvGrpSpPr/>
            <p:nvPr/>
          </p:nvGrpSpPr>
          <p:grpSpPr>
            <a:xfrm>
              <a:off x="13411881" y="8262955"/>
              <a:ext cx="1162192" cy="1162192"/>
              <a:chOff x="15919449" y="3220631"/>
              <a:chExt cx="2828436" cy="2828436"/>
            </a:xfrm>
            <a:grpFill/>
          </p:grpSpPr>
          <p:sp>
            <p:nvSpPr>
              <p:cNvPr id="104" name="Oval 23">
                <a:extLst>
                  <a:ext uri="{FF2B5EF4-FFF2-40B4-BE49-F238E27FC236}">
                    <a16:creationId xmlns:a16="http://schemas.microsoft.com/office/drawing/2014/main" id="{A27A4FE6-A095-F6C1-A88A-200CE751E382}"/>
                  </a:ext>
                </a:extLst>
              </p:cNvPr>
              <p:cNvSpPr>
                <a:spLocks noChangeAspect="1"/>
              </p:cNvSpPr>
              <p:nvPr/>
            </p:nvSpPr>
            <p:spPr>
              <a:xfrm>
                <a:off x="15919449" y="3220631"/>
                <a:ext cx="2828436" cy="28284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hangingPunct="0"/>
                <a:endParaRPr lang="en-US" sz="3600" kern="0" dirty="0">
                  <a:solidFill>
                    <a:srgbClr val="FFFFFF"/>
                  </a:solidFill>
                  <a:latin typeface="Calibri" panose="020F0502020204030204"/>
                  <a:sym typeface="+mn-lt"/>
                </a:endParaRPr>
              </a:p>
            </p:txBody>
          </p:sp>
          <p:sp>
            <p:nvSpPr>
              <p:cNvPr id="105" name="Freeform 24">
                <a:extLst>
                  <a:ext uri="{FF2B5EF4-FFF2-40B4-BE49-F238E27FC236}">
                    <a16:creationId xmlns:a16="http://schemas.microsoft.com/office/drawing/2014/main" id="{69EA8E05-33AA-C1CC-6950-EA9995251FED}"/>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pPr defTabSz="914172" hangingPunct="0"/>
                <a:endParaRPr lang="en-US" sz="3600" kern="0" dirty="0">
                  <a:solidFill>
                    <a:srgbClr val="737572"/>
                  </a:solidFill>
                  <a:latin typeface="Calibri" panose="020F0502020204030204"/>
                  <a:sym typeface="+mn-lt"/>
                </a:endParaRPr>
              </a:p>
            </p:txBody>
          </p:sp>
        </p:grpSp>
      </p:grpSp>
      <p:sp>
        <p:nvSpPr>
          <p:cNvPr id="108" name="TextBox 107">
            <a:extLst>
              <a:ext uri="{FF2B5EF4-FFF2-40B4-BE49-F238E27FC236}">
                <a16:creationId xmlns:a16="http://schemas.microsoft.com/office/drawing/2014/main" id="{783ABE57-7033-F2C0-0971-3662C9295707}"/>
              </a:ext>
            </a:extLst>
          </p:cNvPr>
          <p:cNvSpPr txBox="1"/>
          <p:nvPr/>
        </p:nvSpPr>
        <p:spPr>
          <a:xfrm>
            <a:off x="6624687" y="2138078"/>
            <a:ext cx="4017063" cy="461665"/>
          </a:xfrm>
          <a:prstGeom prst="rect">
            <a:avLst/>
          </a:prstGeom>
          <a:noFill/>
        </p:spPr>
        <p:txBody>
          <a:bodyPr wrap="square" rtlCol="0">
            <a:spAutoFit/>
          </a:bodyPr>
          <a:lstStyle/>
          <a:p>
            <a:pPr defTabSz="914217" fontAlgn="auto">
              <a:spcBef>
                <a:spcPts val="0"/>
              </a:spcBef>
              <a:spcAft>
                <a:spcPts val="0"/>
              </a:spcAft>
            </a:pPr>
            <a:r>
              <a:rPr lang="en-CA" sz="1000" b="1" spc="-10" dirty="0">
                <a:solidFill>
                  <a:schemeClr val="bg1">
                    <a:lumMod val="50000"/>
                  </a:schemeClr>
                </a:solidFill>
                <a:latin typeface="Poppins" pitchFamily="2" charset="77"/>
                <a:cs typeface="Poppins" pitchFamily="2" charset="77"/>
              </a:rPr>
              <a:t>While officers can provide an overview of an account, they are unable to:</a:t>
            </a:r>
          </a:p>
          <a:p>
            <a:pPr defTabSz="914217" fontAlgn="auto">
              <a:spcBef>
                <a:spcPts val="0"/>
              </a:spcBef>
              <a:spcAft>
                <a:spcPts val="0"/>
              </a:spcAft>
            </a:pPr>
            <a:endParaRPr lang="en-CA" sz="400" b="1" spc="-10" dirty="0">
              <a:solidFill>
                <a:schemeClr val="bg1">
                  <a:lumMod val="50000"/>
                </a:schemeClr>
              </a:solidFill>
              <a:latin typeface="Poppins" pitchFamily="2" charset="77"/>
              <a:cs typeface="Poppins" pitchFamily="2" charset="77"/>
            </a:endParaRPr>
          </a:p>
        </p:txBody>
      </p:sp>
      <p:sp>
        <p:nvSpPr>
          <p:cNvPr id="109" name="Rectangle: Rounded Corners 108">
            <a:extLst>
              <a:ext uri="{FF2B5EF4-FFF2-40B4-BE49-F238E27FC236}">
                <a16:creationId xmlns:a16="http://schemas.microsoft.com/office/drawing/2014/main" id="{CCF43D87-7D12-ED1D-8CF2-1ABB06AE3D57}"/>
              </a:ext>
            </a:extLst>
          </p:cNvPr>
          <p:cNvSpPr/>
          <p:nvPr/>
        </p:nvSpPr>
        <p:spPr>
          <a:xfrm>
            <a:off x="1296330" y="6319401"/>
            <a:ext cx="4300783" cy="453975"/>
          </a:xfrm>
          <a:prstGeom prst="roundRect">
            <a:avLst>
              <a:gd name="adj" fmla="val 0"/>
            </a:avLst>
          </a:prstGeom>
          <a:solidFill>
            <a:schemeClr val="bg1">
              <a:lumMod val="9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ヒラギノ角ゴ Pro W3" pitchFamily="127" charset="-128"/>
            </a:endParaRPr>
          </a:p>
        </p:txBody>
      </p:sp>
      <p:sp>
        <p:nvSpPr>
          <p:cNvPr id="110" name="TextBox 109">
            <a:extLst>
              <a:ext uri="{FF2B5EF4-FFF2-40B4-BE49-F238E27FC236}">
                <a16:creationId xmlns:a16="http://schemas.microsoft.com/office/drawing/2014/main" id="{10BFA813-BFA6-FC72-499A-B5E4BFA89D18}"/>
              </a:ext>
            </a:extLst>
          </p:cNvPr>
          <p:cNvSpPr txBox="1"/>
          <p:nvPr/>
        </p:nvSpPr>
        <p:spPr>
          <a:xfrm>
            <a:off x="1851908" y="6361722"/>
            <a:ext cx="4046323" cy="369332"/>
          </a:xfrm>
          <a:prstGeom prst="rect">
            <a:avLst/>
          </a:prstGeom>
          <a:noFill/>
        </p:spPr>
        <p:txBody>
          <a:bodyPr wrap="square" rtlCol="0">
            <a:spAutoFit/>
          </a:bodyPr>
          <a:lstStyle/>
          <a:p>
            <a:pPr defTabSz="914217" fontAlgn="auto">
              <a:spcBef>
                <a:spcPts val="0"/>
              </a:spcBef>
              <a:spcAft>
                <a:spcPts val="0"/>
              </a:spcAft>
            </a:pPr>
            <a:r>
              <a:rPr lang="en-CA" sz="900" spc="-10" dirty="0">
                <a:solidFill>
                  <a:schemeClr val="tx2">
                    <a:lumMod val="50000"/>
                  </a:schemeClr>
                </a:solidFill>
                <a:latin typeface="Poppins" panose="00000500000000000000" pitchFamily="2" charset="0"/>
              </a:rPr>
              <a:t>* While we will process these simple requests, in many cases it is quicker and more efficient to use the </a:t>
            </a:r>
            <a:r>
              <a:rPr lang="en-CA" sz="900" spc="-10" dirty="0">
                <a:solidFill>
                  <a:schemeClr val="tx2">
                    <a:lumMod val="50000"/>
                  </a:schemeClr>
                </a:solidFill>
                <a:latin typeface="Poppins" panose="00000500000000000000" pitchFamily="2" charset="0"/>
                <a:hlinkClick r:id="rId4"/>
              </a:rPr>
              <a:t>My Account portal</a:t>
            </a:r>
            <a:endParaRPr lang="en-CA" sz="900" spc="-10" dirty="0">
              <a:solidFill>
                <a:schemeClr val="tx2">
                  <a:lumMod val="50000"/>
                </a:schemeClr>
              </a:solidFill>
              <a:latin typeface="Poppins" panose="00000500000000000000" pitchFamily="2" charset="0"/>
            </a:endParaRPr>
          </a:p>
        </p:txBody>
      </p:sp>
      <p:pic>
        <p:nvPicPr>
          <p:cNvPr id="111" name="Picture 110">
            <a:extLst>
              <a:ext uri="{FF2B5EF4-FFF2-40B4-BE49-F238E27FC236}">
                <a16:creationId xmlns:a16="http://schemas.microsoft.com/office/drawing/2014/main" id="{1653D780-78BF-866A-6B21-6ADFD8C617D8}"/>
              </a:ext>
            </a:extLst>
          </p:cNvPr>
          <p:cNvPicPr>
            <a:picLocks noChangeAspect="1"/>
          </p:cNvPicPr>
          <p:nvPr/>
        </p:nvPicPr>
        <p:blipFill>
          <a:blip r:embed="rId5"/>
          <a:stretch>
            <a:fillRect/>
          </a:stretch>
        </p:blipFill>
        <p:spPr>
          <a:xfrm>
            <a:off x="1390415" y="6405841"/>
            <a:ext cx="396004" cy="272308"/>
          </a:xfrm>
          <a:prstGeom prst="rect">
            <a:avLst/>
          </a:prstGeom>
        </p:spPr>
      </p:pic>
    </p:spTree>
    <p:extLst>
      <p:ext uri="{BB962C8B-B14F-4D97-AF65-F5344CB8AC3E}">
        <p14:creationId xmlns:p14="http://schemas.microsoft.com/office/powerpoint/2010/main" val="96027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CF1D366-2B3B-CEBC-A04C-34E01D262169}"/>
              </a:ext>
            </a:extLst>
          </p:cNvPr>
          <p:cNvSpPr/>
          <p:nvPr/>
        </p:nvSpPr>
        <p:spPr>
          <a:xfrm>
            <a:off x="457200" y="1268241"/>
            <a:ext cx="10429706" cy="4664726"/>
          </a:xfrm>
          <a:prstGeom prst="roundRect">
            <a:avLst>
              <a:gd name="adj" fmla="val 0"/>
            </a:avLst>
          </a:prstGeom>
          <a:solidFill>
            <a:srgbClr val="F6F6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ヒラギノ角ゴ Pro W3" pitchFamily="127" charset="-128"/>
            </a:endParaRPr>
          </a:p>
        </p:txBody>
      </p:sp>
      <p:sp>
        <p:nvSpPr>
          <p:cNvPr id="13" name="Title 5">
            <a:extLst>
              <a:ext uri="{FF2B5EF4-FFF2-40B4-BE49-F238E27FC236}">
                <a16:creationId xmlns:a16="http://schemas.microsoft.com/office/drawing/2014/main" id="{86344028-ABD8-BE7C-5DFA-678070BC640F}"/>
              </a:ext>
            </a:extLst>
          </p:cNvPr>
          <p:cNvSpPr>
            <a:spLocks noGrp="1"/>
          </p:cNvSpPr>
          <p:nvPr>
            <p:ph type="title"/>
          </p:nvPr>
        </p:nvSpPr>
        <p:spPr>
          <a:xfrm>
            <a:off x="299151" y="785733"/>
            <a:ext cx="6880322" cy="482508"/>
          </a:xfrm>
        </p:spPr>
        <p:txBody>
          <a:bodyPr/>
          <a:lstStyle/>
          <a:p>
            <a:pPr algn="ctr">
              <a:lnSpc>
                <a:spcPts val="1800"/>
              </a:lnSpc>
            </a:pPr>
            <a:r>
              <a:rPr lang="en-CA" sz="3600" spc="-10" dirty="0">
                <a:solidFill>
                  <a:schemeClr val="tx2">
                    <a:lumMod val="50000"/>
                  </a:schemeClr>
                </a:solidFill>
                <a:latin typeface="Poppins" panose="00000500000000000000" pitchFamily="2" charset="0"/>
                <a:ea typeface="+mn-ea"/>
                <a:cs typeface="+mn-cs"/>
              </a:rPr>
              <a:t>PR - How to send a request?</a:t>
            </a:r>
          </a:p>
        </p:txBody>
      </p:sp>
      <p:sp>
        <p:nvSpPr>
          <p:cNvPr id="88" name="Google Shape;2609;p30">
            <a:extLst>
              <a:ext uri="{FF2B5EF4-FFF2-40B4-BE49-F238E27FC236}">
                <a16:creationId xmlns:a16="http://schemas.microsoft.com/office/drawing/2014/main" id="{A8ABE439-FF51-A427-DB24-E02AE68FCC90}"/>
              </a:ext>
            </a:extLst>
          </p:cNvPr>
          <p:cNvSpPr/>
          <p:nvPr/>
        </p:nvSpPr>
        <p:spPr>
          <a:xfrm>
            <a:off x="7316353" y="4977683"/>
            <a:ext cx="3137" cy="2804"/>
          </a:xfrm>
          <a:custGeom>
            <a:avLst/>
            <a:gdLst/>
            <a:ahLst/>
            <a:cxnLst/>
            <a:rect l="l" t="t" r="r" b="b"/>
            <a:pathLst>
              <a:path w="14" h="13" extrusionOk="0">
                <a:moveTo>
                  <a:pt x="1" y="0"/>
                </a:moveTo>
                <a:lnTo>
                  <a:pt x="1" y="13"/>
                </a:lnTo>
                <a:lnTo>
                  <a:pt x="13" y="13"/>
                </a:lnTo>
                <a:lnTo>
                  <a:pt x="1" y="0"/>
                </a:lnTo>
                <a:close/>
              </a:path>
            </a:pathLst>
          </a:custGeom>
          <a:solidFill>
            <a:srgbClr val="EAEA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18" name="Google Shape;3429;p40">
            <a:extLst>
              <a:ext uri="{FF2B5EF4-FFF2-40B4-BE49-F238E27FC236}">
                <a16:creationId xmlns:a16="http://schemas.microsoft.com/office/drawing/2014/main" id="{E40E008A-4901-ACC5-9DB8-34519C51E17B}"/>
              </a:ext>
            </a:extLst>
          </p:cNvPr>
          <p:cNvSpPr/>
          <p:nvPr/>
        </p:nvSpPr>
        <p:spPr>
          <a:xfrm>
            <a:off x="828703" y="3798162"/>
            <a:ext cx="2854369" cy="1684456"/>
          </a:xfrm>
          <a:prstGeom prst="rect">
            <a:avLst/>
          </a:prstGeom>
          <a:noFill/>
          <a:ln w="38100" cap="flat" cmpd="sng">
            <a:solidFill>
              <a:srgbClr val="2E75B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1" name="Google Shape;3432;p40">
            <a:extLst>
              <a:ext uri="{FF2B5EF4-FFF2-40B4-BE49-F238E27FC236}">
                <a16:creationId xmlns:a16="http://schemas.microsoft.com/office/drawing/2014/main" id="{3147180B-FD7B-3025-9288-A1C6F84EDFC1}"/>
              </a:ext>
            </a:extLst>
          </p:cNvPr>
          <p:cNvSpPr txBox="1"/>
          <p:nvPr/>
        </p:nvSpPr>
        <p:spPr>
          <a:xfrm>
            <a:off x="872317" y="3702917"/>
            <a:ext cx="2462800" cy="509600"/>
          </a:xfrm>
          <a:prstGeom prst="rect">
            <a:avLst/>
          </a:prstGeom>
          <a:noFill/>
          <a:ln>
            <a:noFill/>
          </a:ln>
        </p:spPr>
        <p:txBody>
          <a:bodyPr spcFirstLastPara="1" wrap="square" lIns="121900" tIns="121900" rIns="121900" bIns="121900" anchor="t" anchorCtr="0">
            <a:noAutofit/>
          </a:bodyPr>
          <a:lstStyle>
            <a:defPPr>
              <a:defRPr lang="en-US"/>
            </a:defPPr>
            <a:lvl1pPr defTabSz="1219170">
              <a:lnSpc>
                <a:spcPct val="115000"/>
              </a:lnSpc>
              <a:spcAft>
                <a:spcPts val="2133"/>
              </a:spcAft>
              <a:buClr>
                <a:srgbClr val="000000"/>
              </a:buClr>
              <a:defRPr sz="2200" b="1" kern="0">
                <a:solidFill>
                  <a:srgbClr val="14C1FF"/>
                </a:solidFill>
                <a:latin typeface="Poppins" panose="00000500000000000000" pitchFamily="2" charset="0"/>
                <a:ea typeface="Fira Sans Extra Condensed"/>
                <a:cs typeface="Poppins" panose="00000500000000000000" pitchFamily="2" charset="0"/>
              </a:defRPr>
            </a:lvl1pPr>
          </a:lstStyle>
          <a:p>
            <a:r>
              <a:rPr lang="en-GB" dirty="0">
                <a:solidFill>
                  <a:srgbClr val="2E75B6"/>
                </a:solidFill>
                <a:sym typeface="Fira Sans Extra Condensed"/>
              </a:rPr>
              <a:t>Halifax</a:t>
            </a:r>
          </a:p>
        </p:txBody>
      </p:sp>
      <p:sp>
        <p:nvSpPr>
          <p:cNvPr id="222" name="Google Shape;3433;p40">
            <a:extLst>
              <a:ext uri="{FF2B5EF4-FFF2-40B4-BE49-F238E27FC236}">
                <a16:creationId xmlns:a16="http://schemas.microsoft.com/office/drawing/2014/main" id="{8D0C119E-EC61-A9CA-EA20-B64314BEDD3F}"/>
              </a:ext>
            </a:extLst>
          </p:cNvPr>
          <p:cNvSpPr/>
          <p:nvPr/>
        </p:nvSpPr>
        <p:spPr>
          <a:xfrm>
            <a:off x="7603753" y="3873259"/>
            <a:ext cx="2793299" cy="1692262"/>
          </a:xfrm>
          <a:prstGeom prst="rect">
            <a:avLst/>
          </a:prstGeom>
          <a:noFill/>
          <a:ln w="38100" cap="flat" cmpd="sng">
            <a:solidFill>
              <a:srgbClr val="004159"/>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7" name="Google Shape;3438;p40">
            <a:extLst>
              <a:ext uri="{FF2B5EF4-FFF2-40B4-BE49-F238E27FC236}">
                <a16:creationId xmlns:a16="http://schemas.microsoft.com/office/drawing/2014/main" id="{182DFC16-D7B6-B5E5-7D8C-93E0C3D1BC2C}"/>
              </a:ext>
            </a:extLst>
          </p:cNvPr>
          <p:cNvSpPr/>
          <p:nvPr/>
        </p:nvSpPr>
        <p:spPr>
          <a:xfrm>
            <a:off x="838171" y="1689932"/>
            <a:ext cx="2807542" cy="1697871"/>
          </a:xfrm>
          <a:prstGeom prst="rect">
            <a:avLst/>
          </a:prstGeom>
          <a:noFill/>
          <a:ln w="38100" cap="flat" cmpd="sng">
            <a:solidFill>
              <a:srgbClr val="004159"/>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9" name="Google Shape;3440;p40">
            <a:extLst>
              <a:ext uri="{FF2B5EF4-FFF2-40B4-BE49-F238E27FC236}">
                <a16:creationId xmlns:a16="http://schemas.microsoft.com/office/drawing/2014/main" id="{5F8220AB-72CF-5CBC-4988-A8FB533F6813}"/>
              </a:ext>
            </a:extLst>
          </p:cNvPr>
          <p:cNvSpPr txBox="1"/>
          <p:nvPr/>
        </p:nvSpPr>
        <p:spPr>
          <a:xfrm>
            <a:off x="7608957" y="3802807"/>
            <a:ext cx="2462800" cy="5096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GB" sz="2200" b="1" kern="0" dirty="0">
                <a:solidFill>
                  <a:srgbClr val="004159"/>
                </a:solidFill>
                <a:latin typeface="Poppins" panose="00000500000000000000" pitchFamily="2" charset="0"/>
                <a:ea typeface="Fira Sans Extra Condensed"/>
                <a:cs typeface="Poppins" panose="00000500000000000000" pitchFamily="2" charset="0"/>
                <a:sym typeface="Fira Sans Extra Condensed"/>
              </a:rPr>
              <a:t>Surrey</a:t>
            </a:r>
            <a:endParaRPr sz="2200" b="1" kern="0" dirty="0">
              <a:solidFill>
                <a:srgbClr val="004159"/>
              </a:solidFill>
              <a:latin typeface="Poppins" panose="00000500000000000000" pitchFamily="2" charset="0"/>
              <a:ea typeface="Fira Sans Extra Condensed"/>
              <a:cs typeface="Poppins" panose="00000500000000000000" pitchFamily="2" charset="0"/>
              <a:sym typeface="Fira Sans Extra Condensed"/>
            </a:endParaRPr>
          </a:p>
        </p:txBody>
      </p:sp>
      <p:sp>
        <p:nvSpPr>
          <p:cNvPr id="235" name="Google Shape;3446;p40">
            <a:extLst>
              <a:ext uri="{FF2B5EF4-FFF2-40B4-BE49-F238E27FC236}">
                <a16:creationId xmlns:a16="http://schemas.microsoft.com/office/drawing/2014/main" id="{0B303746-E447-4BCF-5035-D3B2138CBF20}"/>
              </a:ext>
            </a:extLst>
          </p:cNvPr>
          <p:cNvSpPr/>
          <p:nvPr/>
        </p:nvSpPr>
        <p:spPr>
          <a:xfrm>
            <a:off x="7634252" y="1699948"/>
            <a:ext cx="2806920" cy="1722458"/>
          </a:xfrm>
          <a:prstGeom prst="rect">
            <a:avLst/>
          </a:prstGeom>
          <a:noFill/>
          <a:ln w="38100" cap="flat" cmpd="sng">
            <a:solidFill>
              <a:srgbClr val="2F5597"/>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8" name="Google Shape;3449;p40">
            <a:extLst>
              <a:ext uri="{FF2B5EF4-FFF2-40B4-BE49-F238E27FC236}">
                <a16:creationId xmlns:a16="http://schemas.microsoft.com/office/drawing/2014/main" id="{700982A8-EFFB-3DD3-FA2B-9C42ADD5A553}"/>
              </a:ext>
            </a:extLst>
          </p:cNvPr>
          <p:cNvSpPr txBox="1"/>
          <p:nvPr/>
        </p:nvSpPr>
        <p:spPr>
          <a:xfrm>
            <a:off x="7648600" y="1619420"/>
            <a:ext cx="2462800" cy="5096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GB" sz="2200" b="1" kern="0" dirty="0">
                <a:solidFill>
                  <a:srgbClr val="2F5597"/>
                </a:solidFill>
                <a:latin typeface="Poppins" panose="00000500000000000000" pitchFamily="2" charset="0"/>
                <a:ea typeface="Fira Sans Extra Condensed"/>
                <a:cs typeface="Poppins" panose="00000500000000000000" pitchFamily="2" charset="0"/>
                <a:sym typeface="Fira Sans Extra Condensed"/>
              </a:rPr>
              <a:t>Winnipeg</a:t>
            </a:r>
            <a:endParaRPr sz="2200" b="1" kern="0" dirty="0">
              <a:solidFill>
                <a:srgbClr val="2F5597"/>
              </a:solidFill>
              <a:latin typeface="Poppins" panose="00000500000000000000" pitchFamily="2" charset="0"/>
              <a:ea typeface="Fira Sans Extra Condensed"/>
              <a:cs typeface="Poppins" panose="00000500000000000000" pitchFamily="2" charset="0"/>
              <a:sym typeface="Fira Sans Extra Condensed"/>
            </a:endParaRPr>
          </a:p>
        </p:txBody>
      </p:sp>
      <p:sp>
        <p:nvSpPr>
          <p:cNvPr id="290" name="Google Shape;2567;p29">
            <a:extLst>
              <a:ext uri="{FF2B5EF4-FFF2-40B4-BE49-F238E27FC236}">
                <a16:creationId xmlns:a16="http://schemas.microsoft.com/office/drawing/2014/main" id="{AE268BCC-E6F7-EB3A-8128-4B0BF7A0AE0B}"/>
              </a:ext>
            </a:extLst>
          </p:cNvPr>
          <p:cNvSpPr txBox="1"/>
          <p:nvPr/>
        </p:nvSpPr>
        <p:spPr>
          <a:xfrm>
            <a:off x="8217356" y="4411970"/>
            <a:ext cx="2188087"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200" b="1" dirty="0">
                <a:solidFill>
                  <a:srgbClr val="004159"/>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PRP.PAC-SUR-BFTSO@cra-arc.gc.ca</a:t>
            </a:r>
            <a:r>
              <a:rPr lang="en-GB" sz="1200" b="1" kern="0" dirty="0">
                <a:solidFill>
                  <a:srgbClr val="004159"/>
                </a:solidFill>
                <a:latin typeface="Poppins" panose="00000500000000000000" pitchFamily="2" charset="0"/>
                <a:ea typeface="Roboto"/>
                <a:cs typeface="Poppins" panose="00000500000000000000" pitchFamily="2" charset="0"/>
                <a:sym typeface="Roboto"/>
                <a:hlinkClick r:id="rId3">
                  <a:extLst>
                    <a:ext uri="{A12FA001-AC4F-418D-AE19-62706E023703}">
                      <ahyp:hlinkClr xmlns:ahyp="http://schemas.microsoft.com/office/drawing/2018/hyperlinkcolor" val="tx"/>
                    </a:ext>
                  </a:extLst>
                </a:hlinkClick>
              </a:rPr>
              <a:t>   </a:t>
            </a:r>
            <a:endParaRPr sz="1200" b="1" kern="0" dirty="0">
              <a:solidFill>
                <a:srgbClr val="004159"/>
              </a:solidFill>
              <a:latin typeface="Poppins" panose="00000500000000000000" pitchFamily="2" charset="0"/>
              <a:ea typeface="Roboto"/>
              <a:cs typeface="Poppins" panose="00000500000000000000" pitchFamily="2" charset="0"/>
              <a:sym typeface="Roboto"/>
            </a:endParaRPr>
          </a:p>
        </p:txBody>
      </p:sp>
      <p:sp>
        <p:nvSpPr>
          <p:cNvPr id="292" name="Google Shape;2567;p29">
            <a:extLst>
              <a:ext uri="{FF2B5EF4-FFF2-40B4-BE49-F238E27FC236}">
                <a16:creationId xmlns:a16="http://schemas.microsoft.com/office/drawing/2014/main" id="{72B58F5F-65E8-036C-A16D-268D379C5CEF}"/>
              </a:ext>
            </a:extLst>
          </p:cNvPr>
          <p:cNvSpPr txBox="1"/>
          <p:nvPr/>
        </p:nvSpPr>
        <p:spPr>
          <a:xfrm>
            <a:off x="8138522" y="5071006"/>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dirty="0">
                <a:solidFill>
                  <a:srgbClr val="004159"/>
                </a:solidFill>
                <a:latin typeface="Poppins" panose="00000500000000000000" pitchFamily="2" charset="0"/>
                <a:cs typeface="Poppins" panose="00000500000000000000" pitchFamily="2" charset="0"/>
              </a:rPr>
              <a:t>1-833-940-4052</a:t>
            </a:r>
            <a:endParaRPr sz="1300" b="1" kern="0" dirty="0">
              <a:solidFill>
                <a:srgbClr val="004159"/>
              </a:solidFill>
              <a:latin typeface="Poppins" panose="00000500000000000000" pitchFamily="2" charset="0"/>
              <a:ea typeface="Roboto"/>
              <a:cs typeface="Poppins" panose="00000500000000000000" pitchFamily="2" charset="0"/>
              <a:sym typeface="Roboto"/>
            </a:endParaRPr>
          </a:p>
        </p:txBody>
      </p:sp>
      <p:sp>
        <p:nvSpPr>
          <p:cNvPr id="297" name="Google Shape;2567;p29">
            <a:extLst>
              <a:ext uri="{FF2B5EF4-FFF2-40B4-BE49-F238E27FC236}">
                <a16:creationId xmlns:a16="http://schemas.microsoft.com/office/drawing/2014/main" id="{4243C0C2-DC01-4CB8-A683-58F3DD6C2F93}"/>
              </a:ext>
            </a:extLst>
          </p:cNvPr>
          <p:cNvSpPr txBox="1"/>
          <p:nvPr/>
        </p:nvSpPr>
        <p:spPr>
          <a:xfrm>
            <a:off x="8369194" y="2270341"/>
            <a:ext cx="2036249"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200" b="1" dirty="0">
                <a:solidFill>
                  <a:srgbClr val="2F5597"/>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WpgTSOPRPG@cra-arc.gc.ca </a:t>
            </a:r>
            <a:endParaRPr sz="1200" b="1" kern="0" dirty="0">
              <a:solidFill>
                <a:srgbClr val="2F5597"/>
              </a:solidFill>
              <a:latin typeface="Poppins" panose="00000500000000000000" pitchFamily="2" charset="0"/>
              <a:ea typeface="Roboto"/>
              <a:cs typeface="Poppins" panose="00000500000000000000" pitchFamily="2" charset="0"/>
              <a:sym typeface="Roboto"/>
            </a:endParaRPr>
          </a:p>
        </p:txBody>
      </p:sp>
      <p:sp>
        <p:nvSpPr>
          <p:cNvPr id="299" name="Google Shape;2567;p29">
            <a:extLst>
              <a:ext uri="{FF2B5EF4-FFF2-40B4-BE49-F238E27FC236}">
                <a16:creationId xmlns:a16="http://schemas.microsoft.com/office/drawing/2014/main" id="{E2C68412-7954-97B1-F5E3-4C7621966BCC}"/>
              </a:ext>
            </a:extLst>
          </p:cNvPr>
          <p:cNvSpPr txBox="1"/>
          <p:nvPr/>
        </p:nvSpPr>
        <p:spPr>
          <a:xfrm>
            <a:off x="8253765" y="2935396"/>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dirty="0">
                <a:solidFill>
                  <a:srgbClr val="2F5597"/>
                </a:solidFill>
                <a:latin typeface="Poppins" panose="00000500000000000000" pitchFamily="2" charset="0"/>
                <a:cs typeface="Poppins" panose="00000500000000000000" pitchFamily="2" charset="0"/>
              </a:rPr>
              <a:t>1-833-940-4054</a:t>
            </a:r>
          </a:p>
          <a:p>
            <a:pPr algn="ctr" defTabSz="1219170">
              <a:spcAft>
                <a:spcPts val="2133"/>
              </a:spcAft>
              <a:buClr>
                <a:srgbClr val="000000"/>
              </a:buClr>
            </a:pPr>
            <a:endParaRPr sz="1300" b="1" kern="0" dirty="0">
              <a:solidFill>
                <a:srgbClr val="2F5597"/>
              </a:solidFill>
              <a:latin typeface="Poppins" panose="00000500000000000000" pitchFamily="2" charset="0"/>
              <a:ea typeface="Roboto"/>
              <a:cs typeface="Poppins" panose="00000500000000000000" pitchFamily="2" charset="0"/>
              <a:sym typeface="Roboto"/>
            </a:endParaRPr>
          </a:p>
        </p:txBody>
      </p:sp>
      <p:sp>
        <p:nvSpPr>
          <p:cNvPr id="302" name="Google Shape;2567;p29">
            <a:extLst>
              <a:ext uri="{FF2B5EF4-FFF2-40B4-BE49-F238E27FC236}">
                <a16:creationId xmlns:a16="http://schemas.microsoft.com/office/drawing/2014/main" id="{49C21F76-8511-9865-B835-EDB0AD2A1E2F}"/>
              </a:ext>
            </a:extLst>
          </p:cNvPr>
          <p:cNvSpPr txBox="1"/>
          <p:nvPr/>
        </p:nvSpPr>
        <p:spPr>
          <a:xfrm>
            <a:off x="1348309" y="4297697"/>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200" b="1" dirty="0">
                <a:solidFill>
                  <a:srgbClr val="2E75B6"/>
                </a:solidFill>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NP151EX84G@cra-arc.gc.ca </a:t>
            </a:r>
            <a:endParaRPr lang="en-CA" sz="1200" b="1" kern="0" dirty="0">
              <a:solidFill>
                <a:srgbClr val="2E75B6"/>
              </a:solidFill>
              <a:latin typeface="Poppins" panose="00000500000000000000" pitchFamily="2" charset="0"/>
              <a:ea typeface="Roboto"/>
              <a:cs typeface="Poppins" panose="00000500000000000000" pitchFamily="2" charset="0"/>
              <a:sym typeface="Roboto"/>
            </a:endParaRPr>
          </a:p>
        </p:txBody>
      </p:sp>
      <p:sp>
        <p:nvSpPr>
          <p:cNvPr id="304" name="Google Shape;2567;p29">
            <a:extLst>
              <a:ext uri="{FF2B5EF4-FFF2-40B4-BE49-F238E27FC236}">
                <a16:creationId xmlns:a16="http://schemas.microsoft.com/office/drawing/2014/main" id="{F28FE776-AFC3-E0B0-87AA-A472618C34C1}"/>
              </a:ext>
            </a:extLst>
          </p:cNvPr>
          <p:cNvSpPr txBox="1"/>
          <p:nvPr/>
        </p:nvSpPr>
        <p:spPr>
          <a:xfrm>
            <a:off x="55642" y="2487013"/>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004159"/>
                </a:solidFill>
                <a:latin typeface="Poppins" panose="00000500000000000000" pitchFamily="2" charset="0"/>
                <a:ea typeface="Roboto"/>
                <a:cs typeface="Poppins" panose="00000500000000000000" pitchFamily="2" charset="0"/>
                <a:sym typeface="Roboto"/>
              </a:rPr>
              <a:t>Email</a:t>
            </a:r>
            <a:endParaRPr sz="1300" b="1" kern="0" dirty="0">
              <a:solidFill>
                <a:srgbClr val="004159"/>
              </a:solidFill>
              <a:latin typeface="Poppins" panose="00000500000000000000" pitchFamily="2" charset="0"/>
              <a:ea typeface="Roboto"/>
              <a:cs typeface="Poppins" panose="00000500000000000000" pitchFamily="2" charset="0"/>
              <a:sym typeface="Roboto"/>
            </a:endParaRPr>
          </a:p>
        </p:txBody>
      </p:sp>
      <p:sp>
        <p:nvSpPr>
          <p:cNvPr id="305" name="Google Shape;3433;p40">
            <a:extLst>
              <a:ext uri="{FF2B5EF4-FFF2-40B4-BE49-F238E27FC236}">
                <a16:creationId xmlns:a16="http://schemas.microsoft.com/office/drawing/2014/main" id="{F3CE8E91-2F97-9C53-2CEF-04927C214767}"/>
              </a:ext>
            </a:extLst>
          </p:cNvPr>
          <p:cNvSpPr/>
          <p:nvPr/>
        </p:nvSpPr>
        <p:spPr>
          <a:xfrm>
            <a:off x="4227515" y="3848071"/>
            <a:ext cx="2828831" cy="1695066"/>
          </a:xfrm>
          <a:prstGeom prst="rect">
            <a:avLst/>
          </a:prstGeom>
          <a:noFill/>
          <a:ln w="38100" cap="flat" cmpd="sng">
            <a:solidFill>
              <a:schemeClr val="bg1">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6" name="Google Shape;3440;p40">
            <a:extLst>
              <a:ext uri="{FF2B5EF4-FFF2-40B4-BE49-F238E27FC236}">
                <a16:creationId xmlns:a16="http://schemas.microsoft.com/office/drawing/2014/main" id="{3257D374-1967-0E17-1113-88345F8399DF}"/>
              </a:ext>
            </a:extLst>
          </p:cNvPr>
          <p:cNvSpPr txBox="1"/>
          <p:nvPr/>
        </p:nvSpPr>
        <p:spPr>
          <a:xfrm>
            <a:off x="4266466" y="3766853"/>
            <a:ext cx="2462800" cy="5096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GB" sz="2200" b="1" kern="0" dirty="0">
                <a:solidFill>
                  <a:schemeClr val="bg1">
                    <a:lumMod val="50000"/>
                  </a:schemeClr>
                </a:solidFill>
                <a:latin typeface="Poppins" panose="00000500000000000000" pitchFamily="2" charset="0"/>
                <a:ea typeface="Fira Sans Extra Condensed"/>
                <a:cs typeface="Poppins" panose="00000500000000000000" pitchFamily="2" charset="0"/>
                <a:sym typeface="Fira Sans Extra Condensed"/>
              </a:rPr>
              <a:t>Québec City</a:t>
            </a:r>
            <a:endParaRPr sz="2200" b="1" kern="0" dirty="0">
              <a:solidFill>
                <a:schemeClr val="bg1">
                  <a:lumMod val="50000"/>
                </a:schemeClr>
              </a:solidFill>
              <a:latin typeface="Poppins" panose="00000500000000000000" pitchFamily="2" charset="0"/>
              <a:ea typeface="Fira Sans Extra Condensed"/>
              <a:cs typeface="Poppins" panose="00000500000000000000" pitchFamily="2" charset="0"/>
              <a:sym typeface="Fira Sans Extra Condensed"/>
            </a:endParaRPr>
          </a:p>
        </p:txBody>
      </p:sp>
      <p:sp>
        <p:nvSpPr>
          <p:cNvPr id="315" name="Google Shape;2567;p29">
            <a:extLst>
              <a:ext uri="{FF2B5EF4-FFF2-40B4-BE49-F238E27FC236}">
                <a16:creationId xmlns:a16="http://schemas.microsoft.com/office/drawing/2014/main" id="{4E713632-417E-E867-DA18-1DFFC7273FFA}"/>
              </a:ext>
            </a:extLst>
          </p:cNvPr>
          <p:cNvSpPr txBox="1"/>
          <p:nvPr/>
        </p:nvSpPr>
        <p:spPr>
          <a:xfrm>
            <a:off x="4787632" y="4298761"/>
            <a:ext cx="2560897"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200" b="1" dirty="0">
                <a:solidFill>
                  <a:srgbClr val="7F7F7F"/>
                </a:solidFill>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QUE-QUEPSPMinisteriel@cra-arc.gc.ca </a:t>
            </a:r>
            <a:endParaRPr sz="1200" b="1" kern="0" dirty="0">
              <a:solidFill>
                <a:srgbClr val="7F7F7F"/>
              </a:solidFill>
              <a:latin typeface="Poppins" panose="00000500000000000000" pitchFamily="2" charset="0"/>
              <a:ea typeface="Roboto"/>
              <a:cs typeface="Poppins" panose="00000500000000000000" pitchFamily="2" charset="0"/>
              <a:sym typeface="Roboto"/>
            </a:endParaRPr>
          </a:p>
        </p:txBody>
      </p:sp>
      <p:sp>
        <p:nvSpPr>
          <p:cNvPr id="317" name="Google Shape;2567;p29">
            <a:extLst>
              <a:ext uri="{FF2B5EF4-FFF2-40B4-BE49-F238E27FC236}">
                <a16:creationId xmlns:a16="http://schemas.microsoft.com/office/drawing/2014/main" id="{43AEE756-5BD7-BD48-7FC6-90845804F931}"/>
              </a:ext>
            </a:extLst>
          </p:cNvPr>
          <p:cNvSpPr txBox="1"/>
          <p:nvPr/>
        </p:nvSpPr>
        <p:spPr>
          <a:xfrm>
            <a:off x="4926189" y="5035338"/>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dirty="0">
                <a:solidFill>
                  <a:schemeClr val="bg1">
                    <a:lumMod val="50000"/>
                  </a:schemeClr>
                </a:solidFill>
                <a:latin typeface="Poppins" panose="00000500000000000000" pitchFamily="2" charset="0"/>
                <a:cs typeface="Poppins" panose="00000500000000000000" pitchFamily="2" charset="0"/>
              </a:rPr>
              <a:t>1-888-648-7212</a:t>
            </a:r>
            <a:endParaRPr sz="1300" b="1" kern="0" dirty="0">
              <a:solidFill>
                <a:schemeClr val="bg1">
                  <a:lumMod val="50000"/>
                </a:schemeClr>
              </a:solidFill>
              <a:latin typeface="Poppins" panose="00000500000000000000" pitchFamily="2" charset="0"/>
              <a:ea typeface="Roboto"/>
              <a:cs typeface="Poppins" panose="00000500000000000000" pitchFamily="2" charset="0"/>
              <a:sym typeface="Roboto"/>
            </a:endParaRPr>
          </a:p>
        </p:txBody>
      </p:sp>
      <p:sp>
        <p:nvSpPr>
          <p:cNvPr id="327" name="Google Shape;3449;p40">
            <a:extLst>
              <a:ext uri="{FF2B5EF4-FFF2-40B4-BE49-F238E27FC236}">
                <a16:creationId xmlns:a16="http://schemas.microsoft.com/office/drawing/2014/main" id="{457ADC09-C37B-DD9E-6789-F56E9C97CFB5}"/>
              </a:ext>
            </a:extLst>
          </p:cNvPr>
          <p:cNvSpPr txBox="1"/>
          <p:nvPr/>
        </p:nvSpPr>
        <p:spPr>
          <a:xfrm>
            <a:off x="881480" y="1636564"/>
            <a:ext cx="2462800" cy="5096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GB" sz="2200" b="1" kern="0" dirty="0">
                <a:solidFill>
                  <a:srgbClr val="004159"/>
                </a:solidFill>
                <a:latin typeface="Poppins" panose="00000500000000000000" pitchFamily="2" charset="0"/>
                <a:ea typeface="Fira Sans Extra Condensed"/>
                <a:cs typeface="Poppins" panose="00000500000000000000" pitchFamily="2" charset="0"/>
                <a:sym typeface="Fira Sans Extra Condensed"/>
              </a:rPr>
              <a:t>Sudbury</a:t>
            </a:r>
            <a:endParaRPr sz="2200" b="1" kern="0" dirty="0">
              <a:solidFill>
                <a:srgbClr val="004159"/>
              </a:solidFill>
              <a:latin typeface="Poppins" panose="00000500000000000000" pitchFamily="2" charset="0"/>
              <a:ea typeface="Fira Sans Extra Condensed"/>
              <a:cs typeface="Poppins" panose="00000500000000000000" pitchFamily="2" charset="0"/>
              <a:sym typeface="Fira Sans Extra Condensed"/>
            </a:endParaRPr>
          </a:p>
        </p:txBody>
      </p:sp>
      <p:sp>
        <p:nvSpPr>
          <p:cNvPr id="328" name="Google Shape;2567;p29">
            <a:extLst>
              <a:ext uri="{FF2B5EF4-FFF2-40B4-BE49-F238E27FC236}">
                <a16:creationId xmlns:a16="http://schemas.microsoft.com/office/drawing/2014/main" id="{23F2AA60-62C5-3DBA-A79F-5ECD10E107F6}"/>
              </a:ext>
            </a:extLst>
          </p:cNvPr>
          <p:cNvSpPr txBox="1"/>
          <p:nvPr/>
        </p:nvSpPr>
        <p:spPr>
          <a:xfrm>
            <a:off x="1546264" y="2244708"/>
            <a:ext cx="1879327"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200" b="1" dirty="0">
                <a:solidFill>
                  <a:srgbClr val="004159"/>
                </a:solidFill>
                <a:latin typeface="Poppins" panose="00000500000000000000" pitchFamily="2" charset="0"/>
                <a:cs typeface="Poppins" panose="00000500000000000000" pitchFamily="2" charset="0"/>
                <a:hlinkClick r:id="rId7">
                  <a:extLst>
                    <a:ext uri="{A12FA001-AC4F-418D-AE19-62706E023703}">
                      <ahyp:hlinkClr xmlns:ahyp="http://schemas.microsoft.com/office/drawing/2018/hyperlinkcolor" val="tx"/>
                    </a:ext>
                  </a:extLst>
                </a:hlinkClick>
              </a:rPr>
              <a:t>M1236466ABG@cra-arc.gc.ca </a:t>
            </a:r>
            <a:endParaRPr sz="1200" b="1" kern="0" dirty="0">
              <a:solidFill>
                <a:srgbClr val="004159"/>
              </a:solidFill>
              <a:latin typeface="Poppins" panose="00000500000000000000" pitchFamily="2" charset="0"/>
              <a:ea typeface="Roboto"/>
              <a:cs typeface="Poppins" panose="00000500000000000000" pitchFamily="2" charset="0"/>
              <a:sym typeface="Roboto"/>
            </a:endParaRPr>
          </a:p>
        </p:txBody>
      </p:sp>
      <p:sp>
        <p:nvSpPr>
          <p:cNvPr id="329" name="Google Shape;2567;p29">
            <a:extLst>
              <a:ext uri="{FF2B5EF4-FFF2-40B4-BE49-F238E27FC236}">
                <a16:creationId xmlns:a16="http://schemas.microsoft.com/office/drawing/2014/main" id="{FE7AFB67-80BF-B3FE-1911-6A66C6EB6B0D}"/>
              </a:ext>
            </a:extLst>
          </p:cNvPr>
          <p:cNvSpPr txBox="1"/>
          <p:nvPr/>
        </p:nvSpPr>
        <p:spPr>
          <a:xfrm>
            <a:off x="1273426" y="2894955"/>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dirty="0">
                <a:solidFill>
                  <a:srgbClr val="004159"/>
                </a:solidFill>
                <a:latin typeface="Poppins" panose="00000500000000000000" pitchFamily="2" charset="0"/>
                <a:cs typeface="Poppins" panose="00000500000000000000" pitchFamily="2" charset="0"/>
              </a:rPr>
              <a:t>1-833-940-4066</a:t>
            </a:r>
          </a:p>
          <a:p>
            <a:pPr algn="ctr" defTabSz="1219170">
              <a:spcAft>
                <a:spcPts val="2133"/>
              </a:spcAft>
              <a:buClr>
                <a:srgbClr val="000000"/>
              </a:buClr>
            </a:pPr>
            <a:endParaRPr sz="1300" b="1" kern="0" dirty="0">
              <a:solidFill>
                <a:srgbClr val="004159"/>
              </a:solidFill>
              <a:latin typeface="Poppins" panose="00000500000000000000" pitchFamily="2" charset="0"/>
              <a:ea typeface="Roboto"/>
              <a:cs typeface="Poppins" panose="00000500000000000000" pitchFamily="2" charset="0"/>
              <a:sym typeface="Roboto"/>
            </a:endParaRPr>
          </a:p>
        </p:txBody>
      </p:sp>
      <p:sp>
        <p:nvSpPr>
          <p:cNvPr id="333" name="Google Shape;3438;p40">
            <a:extLst>
              <a:ext uri="{FF2B5EF4-FFF2-40B4-BE49-F238E27FC236}">
                <a16:creationId xmlns:a16="http://schemas.microsoft.com/office/drawing/2014/main" id="{B6B698A8-5864-D552-8CA8-A8EAFF35FD68}"/>
              </a:ext>
            </a:extLst>
          </p:cNvPr>
          <p:cNvSpPr/>
          <p:nvPr/>
        </p:nvSpPr>
        <p:spPr>
          <a:xfrm>
            <a:off x="4227514" y="1724535"/>
            <a:ext cx="2843737" cy="1697871"/>
          </a:xfrm>
          <a:prstGeom prst="rect">
            <a:avLst/>
          </a:prstGeom>
          <a:noFill/>
          <a:ln w="38100" cap="flat" cmpd="sng">
            <a:solidFill>
              <a:srgbClr val="1B567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2">
                  <a:lumMod val="50000"/>
                </a:schemeClr>
              </a:solidFill>
              <a:effectLst/>
              <a:uLnTx/>
              <a:uFillTx/>
              <a:cs typeface="Arial"/>
              <a:sym typeface="Arial"/>
            </a:endParaRPr>
          </a:p>
        </p:txBody>
      </p:sp>
      <p:sp>
        <p:nvSpPr>
          <p:cNvPr id="338" name="Google Shape;3449;p40">
            <a:extLst>
              <a:ext uri="{FF2B5EF4-FFF2-40B4-BE49-F238E27FC236}">
                <a16:creationId xmlns:a16="http://schemas.microsoft.com/office/drawing/2014/main" id="{A8F6A704-54FD-5CE1-9716-19BBBF7B8D80}"/>
              </a:ext>
            </a:extLst>
          </p:cNvPr>
          <p:cNvSpPr txBox="1"/>
          <p:nvPr/>
        </p:nvSpPr>
        <p:spPr>
          <a:xfrm>
            <a:off x="4182367" y="1699948"/>
            <a:ext cx="2597743" cy="5096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GB" b="1" kern="0" dirty="0">
                <a:solidFill>
                  <a:schemeClr val="bg2">
                    <a:lumMod val="50000"/>
                  </a:schemeClr>
                </a:solidFill>
                <a:latin typeface="Poppins" panose="00000500000000000000" pitchFamily="2" charset="0"/>
                <a:ea typeface="Fira Sans Extra Condensed"/>
                <a:cs typeface="Poppins" panose="00000500000000000000" pitchFamily="2" charset="0"/>
                <a:sym typeface="Fira Sans Extra Condensed"/>
              </a:rPr>
              <a:t>Kitchener/Waterloo </a:t>
            </a:r>
            <a:endParaRPr b="1" kern="0" dirty="0">
              <a:solidFill>
                <a:schemeClr val="bg2">
                  <a:lumMod val="50000"/>
                </a:schemeClr>
              </a:solidFill>
              <a:latin typeface="Poppins" panose="00000500000000000000" pitchFamily="2" charset="0"/>
              <a:ea typeface="Fira Sans Extra Condensed"/>
              <a:cs typeface="Poppins" panose="00000500000000000000" pitchFamily="2" charset="0"/>
              <a:sym typeface="Fira Sans Extra Condensed"/>
            </a:endParaRPr>
          </a:p>
        </p:txBody>
      </p:sp>
      <p:sp>
        <p:nvSpPr>
          <p:cNvPr id="339" name="Google Shape;2567;p29">
            <a:extLst>
              <a:ext uri="{FF2B5EF4-FFF2-40B4-BE49-F238E27FC236}">
                <a16:creationId xmlns:a16="http://schemas.microsoft.com/office/drawing/2014/main" id="{10F1B769-C72C-15B3-57D1-0E85C338F7E4}"/>
              </a:ext>
            </a:extLst>
          </p:cNvPr>
          <p:cNvSpPr txBox="1"/>
          <p:nvPr/>
        </p:nvSpPr>
        <p:spPr>
          <a:xfrm>
            <a:off x="4937362" y="2292504"/>
            <a:ext cx="1986610"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200" b="1" dirty="0">
                <a:solidFill>
                  <a:schemeClr val="bg2">
                    <a:lumMod val="50000"/>
                  </a:schemeClr>
                </a:solidFill>
                <a:latin typeface="Poppins" panose="00000500000000000000" pitchFamily="2" charset="0"/>
                <a:cs typeface="Poppins" panose="00000500000000000000" pitchFamily="2" charset="0"/>
                <a:hlinkClick r:id="rId8">
                  <a:extLst>
                    <a:ext uri="{A12FA001-AC4F-418D-AE19-62706E023703}">
                      <ahyp:hlinkClr xmlns:ahyp="http://schemas.microsoft.com/office/drawing/2018/hyperlinkcolor" val="tx"/>
                    </a:ext>
                  </a:extLst>
                </a:hlinkClick>
              </a:rPr>
              <a:t>M1217430AAG.Ontario61A@cra-arc.gc.ca </a:t>
            </a:r>
            <a:endParaRPr sz="1200" b="1" kern="0" dirty="0">
              <a:solidFill>
                <a:schemeClr val="bg2">
                  <a:lumMod val="50000"/>
                </a:schemeClr>
              </a:solidFill>
              <a:latin typeface="Poppins" panose="00000500000000000000" pitchFamily="2" charset="0"/>
              <a:ea typeface="Roboto"/>
              <a:cs typeface="Poppins" panose="00000500000000000000" pitchFamily="2" charset="0"/>
              <a:sym typeface="Roboto"/>
            </a:endParaRPr>
          </a:p>
        </p:txBody>
      </p:sp>
      <p:sp>
        <p:nvSpPr>
          <p:cNvPr id="340" name="Google Shape;2567;p29">
            <a:extLst>
              <a:ext uri="{FF2B5EF4-FFF2-40B4-BE49-F238E27FC236}">
                <a16:creationId xmlns:a16="http://schemas.microsoft.com/office/drawing/2014/main" id="{9AF6F9F8-32D6-68E3-1844-4787743AD0AF}"/>
              </a:ext>
            </a:extLst>
          </p:cNvPr>
          <p:cNvSpPr txBox="1"/>
          <p:nvPr/>
        </p:nvSpPr>
        <p:spPr>
          <a:xfrm>
            <a:off x="4847527" y="2903089"/>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dirty="0">
                <a:solidFill>
                  <a:schemeClr val="bg2">
                    <a:lumMod val="50000"/>
                  </a:schemeClr>
                </a:solidFill>
                <a:latin typeface="Poppins" panose="00000500000000000000" pitchFamily="2" charset="0"/>
                <a:cs typeface="Poppins" panose="00000500000000000000" pitchFamily="2" charset="0"/>
              </a:rPr>
              <a:t>1-833-940-4054</a:t>
            </a:r>
            <a:endParaRPr sz="1300" b="1" kern="0" dirty="0">
              <a:solidFill>
                <a:schemeClr val="bg2">
                  <a:lumMod val="50000"/>
                </a:schemeClr>
              </a:solidFill>
              <a:latin typeface="Poppins" panose="00000500000000000000" pitchFamily="2" charset="0"/>
              <a:ea typeface="Roboto"/>
              <a:cs typeface="Poppins" panose="00000500000000000000" pitchFamily="2" charset="0"/>
              <a:sym typeface="Roboto"/>
            </a:endParaRPr>
          </a:p>
        </p:txBody>
      </p:sp>
      <p:pic>
        <p:nvPicPr>
          <p:cNvPr id="342" name="Graphic 341" descr="Fax with solid fill">
            <a:extLst>
              <a:ext uri="{FF2B5EF4-FFF2-40B4-BE49-F238E27FC236}">
                <a16:creationId xmlns:a16="http://schemas.microsoft.com/office/drawing/2014/main" id="{8E336EA4-FB2C-4564-C736-27768E32E2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096" y="2682580"/>
            <a:ext cx="501389" cy="501389"/>
          </a:xfrm>
          <a:prstGeom prst="rect">
            <a:avLst/>
          </a:prstGeom>
        </p:spPr>
      </p:pic>
      <p:pic>
        <p:nvPicPr>
          <p:cNvPr id="4" name="Graphic 3" descr="Envelope with solid fill">
            <a:extLst>
              <a:ext uri="{FF2B5EF4-FFF2-40B4-BE49-F238E27FC236}">
                <a16:creationId xmlns:a16="http://schemas.microsoft.com/office/drawing/2014/main" id="{4A1D9126-5B05-E4D1-FC44-28F4B55F35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5957" y="2109375"/>
            <a:ext cx="455711" cy="455711"/>
          </a:xfrm>
          <a:prstGeom prst="rect">
            <a:avLst/>
          </a:prstGeom>
        </p:spPr>
      </p:pic>
      <p:sp>
        <p:nvSpPr>
          <p:cNvPr id="18" name="TextBox 17">
            <a:extLst>
              <a:ext uri="{FF2B5EF4-FFF2-40B4-BE49-F238E27FC236}">
                <a16:creationId xmlns:a16="http://schemas.microsoft.com/office/drawing/2014/main" id="{9EFDCEAE-2CED-8447-F821-9127D5EAEA91}"/>
              </a:ext>
            </a:extLst>
          </p:cNvPr>
          <p:cNvSpPr txBox="1"/>
          <p:nvPr/>
        </p:nvSpPr>
        <p:spPr>
          <a:xfrm>
            <a:off x="8259144" y="774774"/>
            <a:ext cx="779695" cy="307777"/>
          </a:xfrm>
          <a:prstGeom prst="rect">
            <a:avLst/>
          </a:prstGeom>
          <a:noFill/>
        </p:spPr>
        <p:txBody>
          <a:bodyPr wrap="square" rtlCol="0">
            <a:spAutoFit/>
          </a:bodyPr>
          <a:lstStyle/>
          <a:p>
            <a:r>
              <a:rPr lang="en-CA" sz="1400" dirty="0">
                <a:solidFill>
                  <a:schemeClr val="bg1"/>
                </a:solidFill>
              </a:rPr>
              <a:t>FAX</a:t>
            </a:r>
          </a:p>
        </p:txBody>
      </p:sp>
      <p:sp>
        <p:nvSpPr>
          <p:cNvPr id="19" name="Google Shape;2567;p29">
            <a:extLst>
              <a:ext uri="{FF2B5EF4-FFF2-40B4-BE49-F238E27FC236}">
                <a16:creationId xmlns:a16="http://schemas.microsoft.com/office/drawing/2014/main" id="{14501B50-07E7-1A8D-0EFB-3340742526E5}"/>
              </a:ext>
            </a:extLst>
          </p:cNvPr>
          <p:cNvSpPr txBox="1"/>
          <p:nvPr/>
        </p:nvSpPr>
        <p:spPr>
          <a:xfrm>
            <a:off x="1305094" y="4998238"/>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dirty="0">
                <a:solidFill>
                  <a:srgbClr val="2E75B6"/>
                </a:solidFill>
                <a:latin typeface="Poppins" panose="00000500000000000000" pitchFamily="2" charset="0"/>
                <a:cs typeface="Poppins" panose="00000500000000000000" pitchFamily="2" charset="0"/>
              </a:rPr>
              <a:t>1-833-940-4053</a:t>
            </a:r>
            <a:endParaRPr sz="1300" b="1" kern="0" dirty="0">
              <a:solidFill>
                <a:srgbClr val="2E75B6"/>
              </a:solidFill>
              <a:latin typeface="Poppins" panose="00000500000000000000" pitchFamily="2" charset="0"/>
              <a:ea typeface="Roboto"/>
              <a:cs typeface="Poppins" panose="00000500000000000000" pitchFamily="2" charset="0"/>
              <a:sym typeface="Roboto"/>
            </a:endParaRPr>
          </a:p>
        </p:txBody>
      </p:sp>
      <p:sp>
        <p:nvSpPr>
          <p:cNvPr id="20" name="Google Shape;2567;p29">
            <a:extLst>
              <a:ext uri="{FF2B5EF4-FFF2-40B4-BE49-F238E27FC236}">
                <a16:creationId xmlns:a16="http://schemas.microsoft.com/office/drawing/2014/main" id="{A74BAA18-EF0C-D2E1-53E9-B80521E97EB8}"/>
              </a:ext>
            </a:extLst>
          </p:cNvPr>
          <p:cNvSpPr txBox="1"/>
          <p:nvPr/>
        </p:nvSpPr>
        <p:spPr>
          <a:xfrm>
            <a:off x="2814" y="3181406"/>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004159"/>
                </a:solidFill>
                <a:latin typeface="Poppins" panose="00000500000000000000" pitchFamily="2" charset="0"/>
                <a:ea typeface="Roboto"/>
                <a:cs typeface="Poppins" panose="00000500000000000000" pitchFamily="2" charset="0"/>
                <a:sym typeface="Roboto"/>
              </a:rPr>
              <a:t>FAX</a:t>
            </a:r>
            <a:endParaRPr sz="1300" b="1" kern="0" dirty="0">
              <a:solidFill>
                <a:srgbClr val="004159"/>
              </a:solidFill>
              <a:latin typeface="Poppins" panose="00000500000000000000" pitchFamily="2" charset="0"/>
              <a:ea typeface="Roboto"/>
              <a:cs typeface="Poppins" panose="00000500000000000000" pitchFamily="2" charset="0"/>
              <a:sym typeface="Roboto"/>
            </a:endParaRPr>
          </a:p>
        </p:txBody>
      </p:sp>
      <p:sp>
        <p:nvSpPr>
          <p:cNvPr id="25" name="Google Shape;2567;p29">
            <a:extLst>
              <a:ext uri="{FF2B5EF4-FFF2-40B4-BE49-F238E27FC236}">
                <a16:creationId xmlns:a16="http://schemas.microsoft.com/office/drawing/2014/main" id="{F8D388FD-6620-ECD9-9C54-8F6F534E2D27}"/>
              </a:ext>
            </a:extLst>
          </p:cNvPr>
          <p:cNvSpPr txBox="1"/>
          <p:nvPr/>
        </p:nvSpPr>
        <p:spPr>
          <a:xfrm>
            <a:off x="3489887" y="2503838"/>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1B567F"/>
                </a:solidFill>
                <a:latin typeface="Poppins" panose="00000500000000000000" pitchFamily="2" charset="0"/>
                <a:ea typeface="Roboto"/>
                <a:cs typeface="Poppins" panose="00000500000000000000" pitchFamily="2" charset="0"/>
                <a:sym typeface="Roboto"/>
              </a:rPr>
              <a:t>Email</a:t>
            </a:r>
            <a:endParaRPr sz="1300" b="1" kern="0" dirty="0">
              <a:solidFill>
                <a:srgbClr val="1B567F"/>
              </a:solidFill>
              <a:latin typeface="Poppins" panose="00000500000000000000" pitchFamily="2" charset="0"/>
              <a:ea typeface="Roboto"/>
              <a:cs typeface="Poppins" panose="00000500000000000000" pitchFamily="2" charset="0"/>
              <a:sym typeface="Roboto"/>
            </a:endParaRPr>
          </a:p>
        </p:txBody>
      </p:sp>
      <p:pic>
        <p:nvPicPr>
          <p:cNvPr id="26" name="Graphic 25" descr="Fax with solid fill">
            <a:extLst>
              <a:ext uri="{FF2B5EF4-FFF2-40B4-BE49-F238E27FC236}">
                <a16:creationId xmlns:a16="http://schemas.microsoft.com/office/drawing/2014/main" id="{F781C0FC-865F-419E-88B4-59FFB0CE62D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86341" y="2699405"/>
            <a:ext cx="501389" cy="501389"/>
          </a:xfrm>
          <a:prstGeom prst="rect">
            <a:avLst/>
          </a:prstGeom>
        </p:spPr>
      </p:pic>
      <p:pic>
        <p:nvPicPr>
          <p:cNvPr id="27" name="Graphic 26" descr="Envelope with solid fill">
            <a:extLst>
              <a:ext uri="{FF2B5EF4-FFF2-40B4-BE49-F238E27FC236}">
                <a16:creationId xmlns:a16="http://schemas.microsoft.com/office/drawing/2014/main" id="{CE3384E4-E500-E05C-929E-A9485CBFDE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20202" y="2126200"/>
            <a:ext cx="455711" cy="455711"/>
          </a:xfrm>
          <a:prstGeom prst="rect">
            <a:avLst/>
          </a:prstGeom>
        </p:spPr>
      </p:pic>
      <p:sp>
        <p:nvSpPr>
          <p:cNvPr id="28" name="Google Shape;2567;p29">
            <a:extLst>
              <a:ext uri="{FF2B5EF4-FFF2-40B4-BE49-F238E27FC236}">
                <a16:creationId xmlns:a16="http://schemas.microsoft.com/office/drawing/2014/main" id="{50814756-CD82-6A71-4302-3C135F8A7F49}"/>
              </a:ext>
            </a:extLst>
          </p:cNvPr>
          <p:cNvSpPr txBox="1"/>
          <p:nvPr/>
        </p:nvSpPr>
        <p:spPr>
          <a:xfrm>
            <a:off x="3437059" y="3198231"/>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1B567F"/>
                </a:solidFill>
                <a:latin typeface="Poppins" panose="00000500000000000000" pitchFamily="2" charset="0"/>
                <a:ea typeface="Roboto"/>
                <a:cs typeface="Poppins" panose="00000500000000000000" pitchFamily="2" charset="0"/>
                <a:sym typeface="Roboto"/>
              </a:rPr>
              <a:t>FAX</a:t>
            </a:r>
            <a:endParaRPr sz="1300" b="1" kern="0" dirty="0">
              <a:solidFill>
                <a:srgbClr val="1B567F"/>
              </a:solidFill>
              <a:latin typeface="Poppins" panose="00000500000000000000" pitchFamily="2" charset="0"/>
              <a:ea typeface="Roboto"/>
              <a:cs typeface="Poppins" panose="00000500000000000000" pitchFamily="2" charset="0"/>
              <a:sym typeface="Roboto"/>
            </a:endParaRPr>
          </a:p>
        </p:txBody>
      </p:sp>
      <p:sp>
        <p:nvSpPr>
          <p:cNvPr id="29" name="Google Shape;2567;p29">
            <a:extLst>
              <a:ext uri="{FF2B5EF4-FFF2-40B4-BE49-F238E27FC236}">
                <a16:creationId xmlns:a16="http://schemas.microsoft.com/office/drawing/2014/main" id="{17E3C38B-ADA9-6ACD-69D3-3C468B90CA45}"/>
              </a:ext>
            </a:extLst>
          </p:cNvPr>
          <p:cNvSpPr txBox="1"/>
          <p:nvPr/>
        </p:nvSpPr>
        <p:spPr>
          <a:xfrm>
            <a:off x="6850727" y="2517103"/>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2F5597"/>
                </a:solidFill>
                <a:latin typeface="Poppins" panose="00000500000000000000" pitchFamily="2" charset="0"/>
                <a:ea typeface="Roboto"/>
                <a:cs typeface="Poppins" panose="00000500000000000000" pitchFamily="2" charset="0"/>
                <a:sym typeface="Roboto"/>
              </a:rPr>
              <a:t>Email</a:t>
            </a:r>
            <a:endParaRPr sz="1300" b="1" kern="0" dirty="0">
              <a:solidFill>
                <a:srgbClr val="2F5597"/>
              </a:solidFill>
              <a:latin typeface="Poppins" panose="00000500000000000000" pitchFamily="2" charset="0"/>
              <a:ea typeface="Roboto"/>
              <a:cs typeface="Poppins" panose="00000500000000000000" pitchFamily="2" charset="0"/>
              <a:sym typeface="Roboto"/>
            </a:endParaRPr>
          </a:p>
        </p:txBody>
      </p:sp>
      <p:pic>
        <p:nvPicPr>
          <p:cNvPr id="30" name="Graphic 29" descr="Fax with solid fill">
            <a:extLst>
              <a:ext uri="{FF2B5EF4-FFF2-40B4-BE49-F238E27FC236}">
                <a16:creationId xmlns:a16="http://schemas.microsoft.com/office/drawing/2014/main" id="{7416A841-DF89-842E-6A40-72AD9D59587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47181" y="2712670"/>
            <a:ext cx="501389" cy="501389"/>
          </a:xfrm>
          <a:prstGeom prst="rect">
            <a:avLst/>
          </a:prstGeom>
        </p:spPr>
      </p:pic>
      <p:pic>
        <p:nvPicPr>
          <p:cNvPr id="31" name="Graphic 30" descr="Envelope with solid fill">
            <a:extLst>
              <a:ext uri="{FF2B5EF4-FFF2-40B4-BE49-F238E27FC236}">
                <a16:creationId xmlns:a16="http://schemas.microsoft.com/office/drawing/2014/main" id="{9C2E58B1-DC65-F5A8-3FED-BF40C4D53E3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781042" y="2139465"/>
            <a:ext cx="455711" cy="455711"/>
          </a:xfrm>
          <a:prstGeom prst="rect">
            <a:avLst/>
          </a:prstGeom>
        </p:spPr>
      </p:pic>
      <p:sp>
        <p:nvSpPr>
          <p:cNvPr id="32" name="Google Shape;2567;p29">
            <a:extLst>
              <a:ext uri="{FF2B5EF4-FFF2-40B4-BE49-F238E27FC236}">
                <a16:creationId xmlns:a16="http://schemas.microsoft.com/office/drawing/2014/main" id="{78AD4F98-4596-8800-7B47-4929F23F4D48}"/>
              </a:ext>
            </a:extLst>
          </p:cNvPr>
          <p:cNvSpPr txBox="1"/>
          <p:nvPr/>
        </p:nvSpPr>
        <p:spPr>
          <a:xfrm>
            <a:off x="6797899" y="3211496"/>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2F5597"/>
                </a:solidFill>
                <a:latin typeface="Poppins" panose="00000500000000000000" pitchFamily="2" charset="0"/>
                <a:ea typeface="Roboto"/>
                <a:cs typeface="Poppins" panose="00000500000000000000" pitchFamily="2" charset="0"/>
                <a:sym typeface="Roboto"/>
              </a:rPr>
              <a:t>FAX</a:t>
            </a:r>
            <a:endParaRPr sz="1300" b="1" kern="0" dirty="0">
              <a:solidFill>
                <a:srgbClr val="2F5597"/>
              </a:solidFill>
              <a:latin typeface="Poppins" panose="00000500000000000000" pitchFamily="2" charset="0"/>
              <a:ea typeface="Roboto"/>
              <a:cs typeface="Poppins" panose="00000500000000000000" pitchFamily="2" charset="0"/>
              <a:sym typeface="Roboto"/>
            </a:endParaRPr>
          </a:p>
        </p:txBody>
      </p:sp>
      <p:sp>
        <p:nvSpPr>
          <p:cNvPr id="33" name="Google Shape;2567;p29">
            <a:extLst>
              <a:ext uri="{FF2B5EF4-FFF2-40B4-BE49-F238E27FC236}">
                <a16:creationId xmlns:a16="http://schemas.microsoft.com/office/drawing/2014/main" id="{51F49C98-D94A-EB09-86E1-6DB63A07CD10}"/>
              </a:ext>
            </a:extLst>
          </p:cNvPr>
          <p:cNvSpPr txBox="1"/>
          <p:nvPr/>
        </p:nvSpPr>
        <p:spPr>
          <a:xfrm>
            <a:off x="56508" y="4542021"/>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2E75B6"/>
                </a:solidFill>
                <a:latin typeface="Poppins" panose="00000500000000000000" pitchFamily="2" charset="0"/>
                <a:ea typeface="Roboto"/>
                <a:cs typeface="Poppins" panose="00000500000000000000" pitchFamily="2" charset="0"/>
                <a:sym typeface="Roboto"/>
              </a:rPr>
              <a:t>Email</a:t>
            </a:r>
            <a:endParaRPr sz="1300" b="1" kern="0" dirty="0">
              <a:solidFill>
                <a:srgbClr val="2E75B6"/>
              </a:solidFill>
              <a:latin typeface="Poppins" panose="00000500000000000000" pitchFamily="2" charset="0"/>
              <a:ea typeface="Roboto"/>
              <a:cs typeface="Poppins" panose="00000500000000000000" pitchFamily="2" charset="0"/>
              <a:sym typeface="Roboto"/>
            </a:endParaRPr>
          </a:p>
        </p:txBody>
      </p:sp>
      <p:pic>
        <p:nvPicPr>
          <p:cNvPr id="34" name="Graphic 33" descr="Fax with solid fill">
            <a:extLst>
              <a:ext uri="{FF2B5EF4-FFF2-40B4-BE49-F238E27FC236}">
                <a16:creationId xmlns:a16="http://schemas.microsoft.com/office/drawing/2014/main" id="{EE93BD35-F7FA-C4B3-2A83-A851CEDB04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2962" y="4737588"/>
            <a:ext cx="501389" cy="501389"/>
          </a:xfrm>
          <a:prstGeom prst="rect">
            <a:avLst/>
          </a:prstGeom>
        </p:spPr>
      </p:pic>
      <p:pic>
        <p:nvPicPr>
          <p:cNvPr id="35" name="Graphic 34" descr="Envelope with solid fill">
            <a:extLst>
              <a:ext uri="{FF2B5EF4-FFF2-40B4-BE49-F238E27FC236}">
                <a16:creationId xmlns:a16="http://schemas.microsoft.com/office/drawing/2014/main" id="{F106DBC8-B0ED-F675-3B11-F66CAE1A547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86823" y="4164383"/>
            <a:ext cx="455711" cy="455711"/>
          </a:xfrm>
          <a:prstGeom prst="rect">
            <a:avLst/>
          </a:prstGeom>
        </p:spPr>
      </p:pic>
      <p:sp>
        <p:nvSpPr>
          <p:cNvPr id="36" name="Google Shape;2567;p29">
            <a:extLst>
              <a:ext uri="{FF2B5EF4-FFF2-40B4-BE49-F238E27FC236}">
                <a16:creationId xmlns:a16="http://schemas.microsoft.com/office/drawing/2014/main" id="{FEC118A1-99BA-1C85-64A6-7008A7BBA5E6}"/>
              </a:ext>
            </a:extLst>
          </p:cNvPr>
          <p:cNvSpPr txBox="1"/>
          <p:nvPr/>
        </p:nvSpPr>
        <p:spPr>
          <a:xfrm>
            <a:off x="3680" y="5236414"/>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2E75B6"/>
                </a:solidFill>
                <a:latin typeface="Poppins" panose="00000500000000000000" pitchFamily="2" charset="0"/>
                <a:ea typeface="Roboto"/>
                <a:cs typeface="Poppins" panose="00000500000000000000" pitchFamily="2" charset="0"/>
                <a:sym typeface="Roboto"/>
              </a:rPr>
              <a:t>FAX</a:t>
            </a:r>
            <a:endParaRPr sz="1300" b="1" kern="0" dirty="0">
              <a:solidFill>
                <a:srgbClr val="2E75B6"/>
              </a:solidFill>
              <a:latin typeface="Poppins" panose="00000500000000000000" pitchFamily="2" charset="0"/>
              <a:ea typeface="Roboto"/>
              <a:cs typeface="Poppins" panose="00000500000000000000" pitchFamily="2" charset="0"/>
              <a:sym typeface="Roboto"/>
            </a:endParaRPr>
          </a:p>
        </p:txBody>
      </p:sp>
      <p:sp>
        <p:nvSpPr>
          <p:cNvPr id="37" name="Google Shape;2567;p29">
            <a:extLst>
              <a:ext uri="{FF2B5EF4-FFF2-40B4-BE49-F238E27FC236}">
                <a16:creationId xmlns:a16="http://schemas.microsoft.com/office/drawing/2014/main" id="{161355B6-0F1D-119D-6AD2-C59A965AA285}"/>
              </a:ext>
            </a:extLst>
          </p:cNvPr>
          <p:cNvSpPr txBox="1"/>
          <p:nvPr/>
        </p:nvSpPr>
        <p:spPr>
          <a:xfrm>
            <a:off x="3497749" y="4610224"/>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7F7F7F"/>
                </a:solidFill>
                <a:latin typeface="Poppins" panose="00000500000000000000" pitchFamily="2" charset="0"/>
                <a:ea typeface="Roboto"/>
                <a:cs typeface="Poppins" panose="00000500000000000000" pitchFamily="2" charset="0"/>
                <a:sym typeface="Roboto"/>
              </a:rPr>
              <a:t>Email</a:t>
            </a:r>
            <a:endParaRPr sz="1300" b="1" kern="0" dirty="0">
              <a:solidFill>
                <a:srgbClr val="7F7F7F"/>
              </a:solidFill>
              <a:latin typeface="Poppins" panose="00000500000000000000" pitchFamily="2" charset="0"/>
              <a:ea typeface="Roboto"/>
              <a:cs typeface="Poppins" panose="00000500000000000000" pitchFamily="2" charset="0"/>
              <a:sym typeface="Roboto"/>
            </a:endParaRPr>
          </a:p>
        </p:txBody>
      </p:sp>
      <p:pic>
        <p:nvPicPr>
          <p:cNvPr id="38" name="Graphic 37" descr="Fax with solid fill">
            <a:extLst>
              <a:ext uri="{FF2B5EF4-FFF2-40B4-BE49-F238E27FC236}">
                <a16:creationId xmlns:a16="http://schemas.microsoft.com/office/drawing/2014/main" id="{7ECBC725-F0DF-E958-FA47-5A9F441983E4}"/>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394203" y="4805791"/>
            <a:ext cx="501389" cy="501389"/>
          </a:xfrm>
          <a:prstGeom prst="rect">
            <a:avLst/>
          </a:prstGeom>
        </p:spPr>
      </p:pic>
      <p:pic>
        <p:nvPicPr>
          <p:cNvPr id="39" name="Graphic 38" descr="Envelope with solid fill">
            <a:extLst>
              <a:ext uri="{FF2B5EF4-FFF2-40B4-BE49-F238E27FC236}">
                <a16:creationId xmlns:a16="http://schemas.microsoft.com/office/drawing/2014/main" id="{B6034B68-5830-FA14-9EEB-4E8E7B1119D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428064" y="4232586"/>
            <a:ext cx="455711" cy="455711"/>
          </a:xfrm>
          <a:prstGeom prst="rect">
            <a:avLst/>
          </a:prstGeom>
        </p:spPr>
      </p:pic>
      <p:sp>
        <p:nvSpPr>
          <p:cNvPr id="40" name="Google Shape;2567;p29">
            <a:extLst>
              <a:ext uri="{FF2B5EF4-FFF2-40B4-BE49-F238E27FC236}">
                <a16:creationId xmlns:a16="http://schemas.microsoft.com/office/drawing/2014/main" id="{71E0B3BF-57B1-64F1-7E45-41F96D6391D0}"/>
              </a:ext>
            </a:extLst>
          </p:cNvPr>
          <p:cNvSpPr txBox="1"/>
          <p:nvPr/>
        </p:nvSpPr>
        <p:spPr>
          <a:xfrm>
            <a:off x="3444921" y="5304617"/>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7F7F7F"/>
                </a:solidFill>
                <a:latin typeface="Poppins" panose="00000500000000000000" pitchFamily="2" charset="0"/>
                <a:ea typeface="Roboto"/>
                <a:cs typeface="Poppins" panose="00000500000000000000" pitchFamily="2" charset="0"/>
                <a:sym typeface="Roboto"/>
              </a:rPr>
              <a:t>FAX</a:t>
            </a:r>
            <a:endParaRPr sz="1300" b="1" kern="0" dirty="0">
              <a:solidFill>
                <a:srgbClr val="7F7F7F"/>
              </a:solidFill>
              <a:latin typeface="Poppins" panose="00000500000000000000" pitchFamily="2" charset="0"/>
              <a:ea typeface="Roboto"/>
              <a:cs typeface="Poppins" panose="00000500000000000000" pitchFamily="2" charset="0"/>
              <a:sym typeface="Roboto"/>
            </a:endParaRPr>
          </a:p>
        </p:txBody>
      </p:sp>
      <p:sp>
        <p:nvSpPr>
          <p:cNvPr id="41" name="Google Shape;2567;p29">
            <a:extLst>
              <a:ext uri="{FF2B5EF4-FFF2-40B4-BE49-F238E27FC236}">
                <a16:creationId xmlns:a16="http://schemas.microsoft.com/office/drawing/2014/main" id="{79A2FF9A-BBAB-7965-45DE-D2EB595B51E0}"/>
              </a:ext>
            </a:extLst>
          </p:cNvPr>
          <p:cNvSpPr txBox="1"/>
          <p:nvPr/>
        </p:nvSpPr>
        <p:spPr>
          <a:xfrm>
            <a:off x="6839924" y="4656294"/>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0E4B62"/>
                </a:solidFill>
                <a:latin typeface="Poppins" panose="00000500000000000000" pitchFamily="2" charset="0"/>
                <a:ea typeface="Roboto"/>
                <a:cs typeface="Poppins" panose="00000500000000000000" pitchFamily="2" charset="0"/>
                <a:sym typeface="Roboto"/>
              </a:rPr>
              <a:t>Email</a:t>
            </a:r>
            <a:endParaRPr sz="1300" b="1" kern="0" dirty="0">
              <a:solidFill>
                <a:srgbClr val="0E4B62"/>
              </a:solidFill>
              <a:latin typeface="Poppins" panose="00000500000000000000" pitchFamily="2" charset="0"/>
              <a:ea typeface="Roboto"/>
              <a:cs typeface="Poppins" panose="00000500000000000000" pitchFamily="2" charset="0"/>
              <a:sym typeface="Roboto"/>
            </a:endParaRPr>
          </a:p>
        </p:txBody>
      </p:sp>
      <p:pic>
        <p:nvPicPr>
          <p:cNvPr id="42" name="Graphic 41" descr="Fax with solid fill">
            <a:extLst>
              <a:ext uri="{FF2B5EF4-FFF2-40B4-BE49-F238E27FC236}">
                <a16:creationId xmlns:a16="http://schemas.microsoft.com/office/drawing/2014/main" id="{A2056EB9-A077-421F-0E70-C5AF3FBA9B61}"/>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736378" y="4851861"/>
            <a:ext cx="501389" cy="501389"/>
          </a:xfrm>
          <a:prstGeom prst="rect">
            <a:avLst/>
          </a:prstGeom>
        </p:spPr>
      </p:pic>
      <p:pic>
        <p:nvPicPr>
          <p:cNvPr id="43" name="Graphic 42" descr="Envelope with solid fill">
            <a:extLst>
              <a:ext uri="{FF2B5EF4-FFF2-40B4-BE49-F238E27FC236}">
                <a16:creationId xmlns:a16="http://schemas.microsoft.com/office/drawing/2014/main" id="{FE6C50B5-2F84-4617-6F1D-CA03E691C1B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770239" y="4278656"/>
            <a:ext cx="455711" cy="455711"/>
          </a:xfrm>
          <a:prstGeom prst="rect">
            <a:avLst/>
          </a:prstGeom>
        </p:spPr>
      </p:pic>
      <p:sp>
        <p:nvSpPr>
          <p:cNvPr id="44" name="Google Shape;2567;p29">
            <a:extLst>
              <a:ext uri="{FF2B5EF4-FFF2-40B4-BE49-F238E27FC236}">
                <a16:creationId xmlns:a16="http://schemas.microsoft.com/office/drawing/2014/main" id="{48AE3D80-FD3A-DE50-6EFB-018B21180D35}"/>
              </a:ext>
            </a:extLst>
          </p:cNvPr>
          <p:cNvSpPr txBox="1"/>
          <p:nvPr/>
        </p:nvSpPr>
        <p:spPr>
          <a:xfrm>
            <a:off x="6787096" y="5350687"/>
            <a:ext cx="2331946" cy="446396"/>
          </a:xfrm>
          <a:prstGeom prst="rect">
            <a:avLst/>
          </a:prstGeom>
          <a:noFill/>
          <a:ln>
            <a:noFill/>
          </a:ln>
        </p:spPr>
        <p:txBody>
          <a:bodyPr spcFirstLastPara="1" wrap="square" lIns="121900" tIns="0" rIns="121900" bIns="121900" anchor="t" anchorCtr="0">
            <a:noAutofit/>
          </a:bodyPr>
          <a:lstStyle/>
          <a:p>
            <a:pPr algn="ctr" defTabSz="1219170">
              <a:spcAft>
                <a:spcPts val="2133"/>
              </a:spcAft>
              <a:buClr>
                <a:srgbClr val="000000"/>
              </a:buClr>
            </a:pPr>
            <a:r>
              <a:rPr lang="en-CA" sz="1300" b="1" kern="0" dirty="0">
                <a:solidFill>
                  <a:srgbClr val="0E4B62"/>
                </a:solidFill>
                <a:latin typeface="Poppins" panose="00000500000000000000" pitchFamily="2" charset="0"/>
                <a:ea typeface="Roboto"/>
                <a:cs typeface="Poppins" panose="00000500000000000000" pitchFamily="2" charset="0"/>
                <a:sym typeface="Roboto"/>
              </a:rPr>
              <a:t>FAX</a:t>
            </a:r>
            <a:endParaRPr sz="1300" b="1" kern="0" dirty="0">
              <a:solidFill>
                <a:srgbClr val="0E4B62"/>
              </a:solidFill>
              <a:latin typeface="Poppins" panose="00000500000000000000" pitchFamily="2" charset="0"/>
              <a:ea typeface="Roboto"/>
              <a:cs typeface="Poppins" panose="00000500000000000000" pitchFamily="2" charset="0"/>
              <a:sym typeface="Roboto"/>
            </a:endParaRPr>
          </a:p>
        </p:txBody>
      </p:sp>
      <p:pic>
        <p:nvPicPr>
          <p:cNvPr id="3" name="Picture 2">
            <a:extLst>
              <a:ext uri="{FF2B5EF4-FFF2-40B4-BE49-F238E27FC236}">
                <a16:creationId xmlns:a16="http://schemas.microsoft.com/office/drawing/2014/main" id="{D5B5D9AD-3011-8FCF-DA5D-431FAD71EA8F}"/>
              </a:ext>
            </a:extLst>
          </p:cNvPr>
          <p:cNvPicPr>
            <a:picLocks noChangeAspect="1"/>
          </p:cNvPicPr>
          <p:nvPr/>
        </p:nvPicPr>
        <p:blipFill>
          <a:blip r:embed="rId33"/>
          <a:stretch>
            <a:fillRect/>
          </a:stretch>
        </p:blipFill>
        <p:spPr>
          <a:xfrm>
            <a:off x="132664" y="6559704"/>
            <a:ext cx="2361685" cy="210338"/>
          </a:xfrm>
          <a:prstGeom prst="rect">
            <a:avLst/>
          </a:prstGeom>
        </p:spPr>
      </p:pic>
    </p:spTree>
    <p:extLst>
      <p:ext uri="{BB962C8B-B14F-4D97-AF65-F5344CB8AC3E}">
        <p14:creationId xmlns:p14="http://schemas.microsoft.com/office/powerpoint/2010/main" val="1691337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39630|-9193934|-6745308|-1804765|-15310181|CRA&quot;,&quot;Id&quot;:&quot;63515c393741377dfc51ed73&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CorpLook">
  <a:themeElements>
    <a:clrScheme name="Corporate Look - Blue">
      <a:dk1>
        <a:sysClr val="windowText" lastClr="000000"/>
      </a:dk1>
      <a:lt1>
        <a:sysClr val="window" lastClr="FFFFFF"/>
      </a:lt1>
      <a:dk2>
        <a:srgbClr val="005776"/>
      </a:dk2>
      <a:lt2>
        <a:srgbClr val="58A6DC"/>
      </a:lt2>
      <a:accent1>
        <a:srgbClr val="70C169"/>
      </a:accent1>
      <a:accent2>
        <a:srgbClr val="046A38"/>
      </a:accent2>
      <a:accent3>
        <a:srgbClr val="B565A7"/>
      </a:accent3>
      <a:accent4>
        <a:srgbClr val="6E2B62"/>
      </a:accent4>
      <a:accent5>
        <a:srgbClr val="FFB549"/>
      </a:accent5>
      <a:accent6>
        <a:srgbClr val="A66318"/>
      </a:accent6>
      <a:hlink>
        <a:srgbClr val="0000FF"/>
      </a:hlink>
      <a:folHlink>
        <a:srgbClr val="800080"/>
      </a:folHlink>
    </a:clrScheme>
    <a:fontScheme name="CorpLook">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400" dirty="0" err="1"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CorpLook" id="{A673D03D-3032-4B5F-B15D-3500CA26FCBD}" vid="{55482A6F-3BC3-4C45-94CB-1E99CB8E81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512daaa3-b06e-462b-9ad0-6817907fcbcc</TitusGUID>
  <TitusMetadata xmlns="">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k5PIn1dfV19</TitusMetadata>
</titus>
</file>

<file path=customXml/itemProps1.xml><?xml version="1.0" encoding="utf-8"?>
<ds:datastoreItem xmlns:ds="http://schemas.openxmlformats.org/officeDocument/2006/customXml" ds:itemID="{16784F66-A823-439A-9AFA-9F4C7A6546CC}">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emplate>CorpLook</Template>
  <TotalTime>20572</TotalTime>
  <Words>2152</Words>
  <Application>Microsoft Office PowerPoint</Application>
  <PresentationFormat>Widescreen</PresentationFormat>
  <Paragraphs>253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 Gothic</vt:lpstr>
      <vt:lpstr>Fira Sans Extra Condensed</vt:lpstr>
      <vt:lpstr>Lato Light</vt:lpstr>
      <vt:lpstr>Microsoft Sans Serif</vt:lpstr>
      <vt:lpstr>Open Sans Light</vt:lpstr>
      <vt:lpstr>Poppins</vt:lpstr>
      <vt:lpstr>CorpLook</vt:lpstr>
      <vt:lpstr>PowerPoint Presentation</vt:lpstr>
      <vt:lpstr>Contacting the CRA - General</vt:lpstr>
      <vt:lpstr>What is Problem Resolution (PR)?</vt:lpstr>
      <vt:lpstr>Service Feedback Program - Regional Offices</vt:lpstr>
      <vt:lpstr>PR - Overview</vt:lpstr>
      <vt:lpstr>PR - Self-serve Options</vt:lpstr>
      <vt:lpstr>PR - Web page for MP offices</vt:lpstr>
      <vt:lpstr>PowerPoint Presentation</vt:lpstr>
      <vt:lpstr>PR - How to send a request?</vt:lpstr>
      <vt:lpstr>PowerPoint Presentation</vt:lpstr>
      <vt:lpstr>PR - Obtaining Constituent’s  Consent</vt:lpstr>
      <vt:lpstr>PowerPoint Presentation</vt:lpstr>
      <vt:lpstr>PowerPoint Presentation</vt:lpstr>
      <vt:lpstr>PowerPoint Presentation</vt:lpstr>
      <vt:lpstr>PowerPoint Presentation</vt:lpstr>
      <vt:lpstr>PowerPoint Presentation</vt:lpstr>
    </vt:vector>
  </TitlesOfParts>
  <Company>Government of Canada / 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Blue_PowerPoint_presentation</dc:title>
  <dc:creator>Mansour, Marwan</dc:creator>
  <cp:keywords>SecurityClassificationLevel - UNCLASSIFIED, Creator - Mansour, Marwan, EventDateandTime - 2021-09-28 at 01:32:14 PM, EventDateandTime - 2021-09-28 at 01:41:41 PM, Creator - Watson, Linda, EventDateandTime - 2021-10-04 at 03:54:39 PM, EventDateandTime - 2021-10-06 at 09:26:27 AM, Creator - Seay, Alison, EventDateandTime - 2021-10-08 at 01:30:21 PM, EventDateandTime - 2021-10-08 at 01:34:31 PM, EventDateandTime - 2021-10-08 at 01:37:17 PM, EventDateandTime - 2021-10-08 at 01:46:48 PM, EventDateandTime - 2021-10-08 at 02:11:51 PM, EventDateandTime - 2021-10-08 at 02:24:24 PM, EventDateandTime - 2021-10-08 at 02:30:48 PM, EventDateandTime - 2021-10-08 at 02:34:50 PM, EventDateandTime - 2021-10-08 at 03:13:26 PM, EventDateandTime - 2021-10-08 at 03:17:28 PM, EventDateandTime - 2021-10-08 at 03:18:55 PM, EventDateandTime - 2021-10-08 at 03:30:46 PM, EventDateandTime - 2021-10-08 at 03:42:10 PM, EventDateandTime - 2021-10-08 at 03:50:24 PM, EventDateandTime - 2021-10-08 at 03:59:29 PM, EventDateandTime - 2021-10-08 at 04:18:00 PM, EventDateandTime - 2021-10-12 at 03:22:37 PM, EventDateandTime - 2021-10-12 at 03:26:09 PM, EventDateandTime - 2021-10-12 at 03:29:33 PM, EventDateandTime - 2021-10-12 at 03:33:10 PM, EventDateandTime - 2021-10-12 at 03:40:47 PM, EventDateandTime - 2021-10-12 at 03:42:39 PM, EventDateandTime - 2021-10-12 at 04:01:15 PM, EventDateandTime - 2021-10-12 at 04:05:26 PM, EventDateandTime - 2021-10-12 at 04:09:31 PM, EventDateandTime - 2021-10-12 at 04:20:33 PM, EventDateandTime - 2021-10-12 at 04:36:55 PM, EventDateandTime - 2021-10-12 at 04:45:49 PM, EventDateandTime - 2021-10-12 at 04:47:13 PM, EventDateandTime - 2021-10-12 at 04:49:25 PM, EventDateandTime - 2021-10-12 at 04:57:56 PM, EventDateandTime - 2021-10-12 at 05:06:39 PM, EventDateandTime - 2021-10-13 at 11:01:14 AM, EventDateandTime - 2021-10-13 at 11:10:41 AM, EventDateandTime - 2021-10-13 at 11:20:24 AM, EventDateandTime - 2021-10-13 at 11:21:37 AM, EventDateandTime - 2021-10-13 at 11:28:02 AM, EventDateandTime - 2021-10-13 at 11:39:19 AM, EventDateandTime - 2021-10-13 at 11:42:10 AM, EventDateandTime - 2021-10-13 at 11:50:59 AM, EventDateandTime - 2021-10-13 at 12:59:48 PM, EventDateandTime - 2021-10-13 at 01:10:09 PM, EventDateandTime - 2021-10-13 at 01:32:20 PM, EventDateandTime - 2021-10-13 at 01:42:30 PM, EventDateandTime - 2021-10-13 at 01:49:56 PM, EventDateandTime - 2021-10-13 at 02:03:51 PM, EventDateandTime - 2021-10-13 at 02:05:23 PM, EventDateandTime - 2021-10-13 at 02:06:01 PM, EventDateandTime - 2021-10-13 at 02:19:38 PM, EventDateandTime - 2021-10-13 at 02:24:33 PM, EventDateandTime - 2021-10-13 at 02:39:44 PM, EventDateandTime - 2021-10-13 at 02:56:35 PM, EventDateandTime - 2021-10-13 at 03:01:28 PM, EventDateandTime - 2021-10-13 at 03:10:37 PM, EventDateandTime - 2021-10-13 at 03:12:21 PM, EventDateandTime - 2021-10-13 at 03:45:34 PM, EventDateandTime - 2021-10-13 at 03:52:56 PM, EventDateandTime - 2021-10-20 at 01:50:42 PM, EventDateandTime - 2021-10-20 at 01:54:26 PM, EventDateandTime - 2021-11-03 at 10:20:57 AM, EventDateandTime - 2021-11-03 at 11:29:08 AM, EventDateandTime - 2021-11-03 at 11:32:44 AM, EventDateandTime - 2021-11-03 at 11:35:32 AM, EventDateandTime - 2021-11-03 at 11:57:03 AM, EventDateandTime - 2021-11-03 at 12:00:11 PM, EventDateandTime - 2021-11-03 at 12:03:20 PM, EventDateandTime - 2021-11-03 at 12:05:52 PM, EventDateandTime - 2021-11-16 at 05:11:17 PM, EventDateandTime - 2021-11-16 at 05:35:49 PM, EventDateandTime - 2021-11-18 at 09:01:23 AM, Creator - Dolan, Christine, EventDateandTime - 2022-05-05 at 01:37:57 PM, EventDateandTime - 2022-05-05 at 01:39:30 PM, EventDateandTime - 2022-05-05 at 01:40:23 PM, EventDateandTime - 2022-05-06 at 11:11:05 AM, EventDateandTime - 2022-05-06 at 11:42:43 AM, EventDateandTime - 2022-05-06 at 12:54:44 PM, EventDateandTime - 2022-05-06 at 01:59:03 PM, EventDateandTime - 2022-05-06 at 02:10:39 PM, EventDateandTime - 2022-05-06 at 04:23:43 PM, EventDateandTime - 2022-05-06 at 04:31:17 PM, EventDateandTime - 2022-05-06 at 07:17:36 PM, EventDateandTime - 2022-05-06 at 07:22:29 PM, EventDateandTime - 2022-05-06 at 07:26:17 PM, EventDateandTime - 2022-05-06 at 08:16:07 PM, EventDateandTime - 2022-05-06 at 08:22:34 PM, EventDateandTime - 2022-05-06 at 08:34:09 PM, EventDateandTime - 2022-05-06 at 08:40:14 PM, EventDateandTime - 2022-05-06 at 08:40:29 PM, EventDateandTime - 2022-05-06 at 08:42:29 PM, EventDateandTime - 2022-05-06 at 08:51:09 PM, EventDateandTime - 2022-05-06 at 08:52:26 PM, EventDateandTime - 2022-05-06 at 08:53:07 PM, EventDateandTime - 2022-05-06 at 08:59:55 PM, EventDateandTime - 2022-05-06 at 09:01:27 PM, EventDateandTime - 2022-05-06 at 09:02:45 PM, EventDateandTime - 2022-05-06 at 09:03:25 PM, EventDateandTime - 2022-05-06 at 09:04:41 PM, EventDateandTime - 2022-05-09 at 10:07:05 AM, EventDateandTime - 2022-05-27 at 01:41:24 PM, Creator - McIntyre, Kevin, EventDateandTime - 2022-08-24 at 11:02:41 AM, EventDateandTime - 2022-08-24 at 11:53:00, EventDateandTime - 2022-08-24 at 3:51:03 PM, EventDateandTime - 2022-08-24 at 3:53:33 PM, EventDateandTime - 2022-08-24 at 4:30:06 PM, EventDateandTime - 2022-08-24 at 4:34:49 PM, EventDateandTime - 2022-08-25 at 2:52:15 PM, EventDateandTime - 2022-08-25 at 2:59:53 PM, EventDateandTime - 2022-08-25 at 3:00:23 PM, EventDateandTime - 2022-08-25 at 3:01:06 PM, EventDateandTime - 2022-08-25 at 3:02:56 PM, EventDateandTime - 2022-08-25 at 3:15:02 PM, EventDateandTime - 2022-09-07 at 11:12:33 AM, EventDateandTime - 2022-09-07 at 11:29:14 AM, EventDateandTime - 2022-09-07 at 12:28:46 PM, EventDateandTime - 2022-10-03 at 3:36:27 PM, EventDateandTime - 2022-10-03 at 3:45:30 PM, EventDateandTime - 2022-10-11 at 2:01:45 PM, EventDateandTime - 2022-10-18 at 10:53:24 AM, EventDateandTime - 2022-10-18 at 11:36:38 AM, EventDateandTime - 2022-10-18 at 11:46:14 AM, EventDateandTime - 2022-10-18 at 1:30:00 PM, EventDateandTime - 2022-10-18 at 1:51:19 PM, EventDateandTime - 2022-10-18 at 1:56:09 PM, EventDateandTime - 2022-10-18 at 3:09:32 PM, EventDateandTime - 2022-10-18 at 3:52:38 PM, EventDateandTime - 2022-10-18 at 3:58:44 PM, EventDateandTime - 2022-10-19 at 3:42:43 PM, EventDateandTime - 2022-10-19 at 3:45:10 PM, EventDateandTime - 2022-10-19 at 3:54:09 PM, EventDateandTime - 2022-10-19 at 4:01:11 PM, EventDateandTime - 2022-10-19 at 4:11:15 PM, EventDateandTime - 2022-10-19 at 4:12:15 PM, EventDateandTime - 2022-10-19 at 4:45:22 PM, EventDateandTime - 2022-10-20 at 8:57:45 AM, EventDateandTime - 2022-10-20 at 9:37:39 AM, EventDateandTime - 2022-10-20 at 9:50:04 AM, EventDateandTime - 2022-10-20 at 9:50:24 AM, EventDateandTime - 2022-10-20 at 10:24:15 AM, EventDateandTime - 2022-10-20 at 10:33:29 AM, Creator - Habib, Aya, EventDateandTime - 2023-10-18 at 08:09:21 AM, EventDateandTime - 2023-10-18 at 11:04:00 AM, EventDateandTime - 2023-10-18 at 11:21:26 AM, EventDateandTime - 2023-10-18 at 12:02:39 PM, EventDateandTime - 2023-10-18 at 12:46:05 PM, EventDateandTime - 2023-10-18 at 12:54:28 PM, EventDateandTime - 2023-10-18 at 12:56:01 PM, EventDateandTime - 2023-10-18 at 01:18:55 PM, EventDateandTime - 2023-10-18 at 01:50:43 PM, EventDateandTime - 2023-10-18 at 02:19:11 PM, EventDateandTime - 2023-10-18 at 05:11:28 PM, EventDateandTime - 2023-10-18 at 05:17:19 PM, EventDateandTime - 2023-10-18 at 07:56:28 PM, EventDateandTime - 2023-10-18 at 08:05:52 PM, EventDateandTime - 2023-10-18 at 08:28:12 PM, EventDateandTime - 2023-10-18 at 08:32:08 PM, EventDateandTime - 2023-10-18 at 09:09:45 PM, EventDateandTime - 2023-10-18 at 09:14:51 PM, EventDateandTime - 2023-10-18 at 09:31:47 PM, EventDateandTime - 2023-10-18 at 09:45:25 PM, EventDateandTime - 2023-10-18 at 09:50:56 PM, EventDateandTime - 2023-10-18 at 09:57:58 PM, EventDateandTime - 2023-10-18 at 09:58:49 PM, EventDateandTime - 2023-10-19 at 09:14:00 AM, EventDateandTime - 2023-10-19 at 10:14:10 AM, EventDateandTime - 2023-10-19 at 10:44:57 AM, EventDateandTime - 2023-10-19 at 11:00:40 AM, EventDateandTime - 2023-10-19 at 11:48:25 AM, EventDateandTime - 2023-10-19 at 11:59:07 AM, EventDateandTime - 2023-10-19 at 12:05:26 PM, EventDateandTime - 2023-10-19 at 12:36:11 PM, EventDateandTime - 2023-10-19 at 01:40:00 PM, EventDateandTime - 2023-10-19 at 01:52:20 PM, EventDateandTime - 2023-10-19 at 01:53:21 PM, EventDateandTime - 2023-10-19 at 02:19:07 PM, EventDateandTime - 2023-10-19 at 03:05:33 PM, EventDateandTime - 2023-10-19 at 03:05:38 PM, EventDateandTime - 2023-10-19 at 03:06:02 PM, EventDateandTime - 2023-10-19 at 03:09:43 PM, EventDateandTime - 2023-10-20 at 07:52:42 AM, EventDateandTime - 2023-10-20 at 07:59:24 AM, EventDateandTime - 2023-10-20 at 10:07:20 AM, EventDateandTime - 2023-10-20 at 11:02:42 AM, EventDateandTime - 2023-10-20 at 11:07:07 AM, EventDateandTime - 2023-10-20 at 11:21:28 AM, EventDateandTime - 2023-10-20 at 01:20:58 PM, EventDateandTime - 2023-10-20 at 01:24:40 PM, EventDateandTime - 2023-10-20 at 01:28:51 PM, EventDateandTime - 2023-10-20 at 01:29:40 PM, EventDateandTime - 2023-10-20 at 01:34:42 PM, Creator - Issa, Abraham (he/him/il/lui), EventDateandTime - 2023-10-23 at 04:04:42 PM, EventDateandTime - 2023-10-23 at 04:40:23 PM, EventDateandTime - 2023-10-23 at 06:37:36 PM, EventDateandTime - 2023-10-23 at 06:43:35 PM, EventDateandTime - 2023-10-23 at 06:44:28 PM, EventDateandTime - 2023-10-24 at 10:33:17 AM, EventDateandTime - 2023-10-24 at 10:33:33 AM, EventDateandTime - 2023-10-24 at 10:47:33 AM, EventDateandTime - 2023-10-24 at 10:47:55 AM, EventDateandTime - 2023-10-24 at 10:48:47 AM, EventDateandTime - 2023-10-24 at 10:53:50 AM, EventDateandTime - 2023-10-24 at 03:16:41 PM, Creator - Leonard, Sylvie (She/her), EventDateandTime - 2023-10-25 at 08:14:21 AM, EventDateandTime - 2023-10-25 at 08:34:11 AM, EventDateandTime - 2023-10-25 at 08:57:38 AM, EventDateandTime - 2023-10-25 at 10:18:06 AM, EventDateandTime - 2023-10-25 at 10:19:53 AM, EventDateandTime - 2023-10-25 at 03:37:09 PM, EventDateandTime - 2023-10-25 at 04:14:08 PM, EventDateandTime - 2023-10-25 at 04:18:34 PM, EventDateandTime - 2023-10-25 at 04:38:39 PM, EventDateandTime - 2023-10-26 at 05:09:38 PM, EventDateandTime - 2023-10-26 at 05:15:50 PM, EventDateandTime - 2023-10-26 at 05:21:20 PM, EventDateandTime - 2023-10-27 at 11:05:24 AM, EventDateandTime - 2023-10-27 at 01:02:25 PM, EventDateandTime - 2023-10-27 at 03:23:11 PM, EventDateandTime - 2023-10-27 at 03:31:16 PM, Creator - Obeilat, Hakim (he/him | il/lui), EventDateandTime - 2023-10-27 at 16:43:40, EventDateandTime - 2023-10-27 at 17:45:50, EventDateandTime - 2023-10-27 at 17:51:40, EventDateandTime - 2023-10-30 at 11:59:16, EventDateandTime - 2023-10-30 at 11:59:49, Creator - Christensen, Esther (she/her/elle), EventDateandTime - 2023-10-31 at 11:52:19 AM, EventDateandTime - 2023-10-31 at 12:56:01 PM, Creator - Quinlan, Philip, EventDateandTime - 2023-10-31 at 03:29:14 PM, EventDateandTime - 2023-10-31 at 03:30:14 PM, Creator - Begin, Aline, EventDateandTime - 2023-11-01 at 10:48:52 AM, EventDateandTime - 2023-11-01 at 10:59:48 AM, EventDateandTime - 2023-11-01 at 11:00:57 AM, EventDateandTime - 2023-11-01 at 11:57:16 AM, EventDateandTime - 2023-11-01 at 12:51:21 PM, EventDateandTime - 2023-11-08 at 10:04:08 AM, EventDateandTime - 2023-11-14 at 04:02:40 PM</cp:keywords>
  <cp:lastModifiedBy>Begin, Aline</cp:lastModifiedBy>
  <cp:revision>370</cp:revision>
  <dcterms:created xsi:type="dcterms:W3CDTF">2021-09-28T16:32:40Z</dcterms:created>
  <dcterms:modified xsi:type="dcterms:W3CDTF">2023-11-14T21:02:43Z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512daaa3-b06e-462b-9ad0-6817907fcbcc</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NO</vt:lpwstr>
  </property>
</Properties>
</file>