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2.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3.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notesMasterIdLst>
    <p:notesMasterId r:id="rId7"/>
  </p:notesMasterIdLst>
  <p:sldIdLst>
    <p:sldId id="357" r:id="rId3"/>
    <p:sldId id="432" r:id="rId4"/>
    <p:sldId id="433" r:id="rId5"/>
    <p:sldId id="43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78BCB74-BD1F-C720-F058-5807972DD00B}" name="Khalil, Sylvia" initials="KS" userId="Khalil, Sylvia" providerId="None"/>
  <p188:author id="{6A4048A1-B40D-950D-742E-CFD73773973A}" name="Valencia, Melissa (she/her/elle)" initials="VM(" userId="S::MXV074@CRA-ARC.GC.CA::3365e0e7-e95f-4599-b84a-a4a958616241" providerId="AD"/>
  <p188:author id="{106D4FC5-B04F-293E-97B7-EBC868E7FD18}" name="Mayer, Andrea (she/her/elle)" initials="MA(" userId="S::ljj786@CRA-ARC.GC.CA::410e5bda-fbef-4a4d-9d44-8893b3eef66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9B9B"/>
    <a:srgbClr val="6E2B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352" autoAdjust="0"/>
    <p:restoredTop sz="79671" autoAdjust="0"/>
  </p:normalViewPr>
  <p:slideViewPr>
    <p:cSldViewPr snapToGrid="0">
      <p:cViewPr varScale="1">
        <p:scale>
          <a:sx n="90" d="100"/>
          <a:sy n="90" d="100"/>
        </p:scale>
        <p:origin x="1716" y="8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70" d="100"/>
          <a:sy n="170" d="100"/>
        </p:scale>
        <p:origin x="276" y="-25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830B2F-1B31-47DF-9464-AC4E25BC84D5}" type="datetimeFigureOut">
              <a:rPr lang="en-CA" smtClean="0"/>
              <a:t>2025-02-04</a:t>
            </a:fld>
            <a:endParaRPr lang="en-CA"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2A7D54-748F-4DCC-A904-F09D011C123D}" type="slidenum">
              <a:rPr lang="en-CA" smtClean="0"/>
              <a:t>‹#›</a:t>
            </a:fld>
            <a:endParaRPr lang="en-CA" dirty="0"/>
          </a:p>
        </p:txBody>
      </p:sp>
    </p:spTree>
    <p:extLst>
      <p:ext uri="{BB962C8B-B14F-4D97-AF65-F5344CB8AC3E}">
        <p14:creationId xmlns:p14="http://schemas.microsoft.com/office/powerpoint/2010/main" val="35240293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infozone.omega.dce-eir.net/english/r2732472/hrb-dgrh/subsites/dwas-sdae/_common/printable/monthlyprofiles/2024-25/rgn_prl_07_2024-e.pdf"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b="1" i="0" noProof="0" dirty="0">
                <a:solidFill>
                  <a:srgbClr val="333333"/>
                </a:solidFill>
                <a:effectLst/>
                <a:latin typeface="Noto Sans" panose="020B0502040504020204" pitchFamily="34" charset="0"/>
              </a:rPr>
              <a:t>Description de l’image: </a:t>
            </a:r>
            <a:r>
              <a:rPr lang="fr-CA" b="0" i="0" noProof="0" dirty="0">
                <a:solidFill>
                  <a:srgbClr val="333333"/>
                </a:solidFill>
                <a:effectLst/>
                <a:latin typeface="Noto Sans" panose="020B0502040504020204" pitchFamily="34" charset="0"/>
              </a:rPr>
              <a:t>Cette carte du Canada, intitulée « Nous sommes une grande organisation nationale », montre la répartition régionale des employés de l’Agence dans l’ensemble du pays. Commençons par la côte ouest : la région de l’Ouest de l’Agence (qui comprend les provinces de la Colombie-Britannique, de l’Alberta, de la Saskatchewan et du Manitoba, ainsi que le Yukon et les Territoires du Nord-Ouest) représente </a:t>
            </a:r>
            <a:r>
              <a:rPr lang="fr-CA" sz="1200" noProof="0" dirty="0">
                <a:solidFill>
                  <a:schemeClr val="bg1"/>
                </a:solidFill>
                <a:latin typeface="Century Gothic" panose="020B0502020202020204" pitchFamily="34" charset="0"/>
              </a:rPr>
              <a:t>12 402 </a:t>
            </a:r>
            <a:r>
              <a:rPr lang="fr-CA" b="0" i="0" noProof="0" dirty="0">
                <a:solidFill>
                  <a:srgbClr val="333333"/>
                </a:solidFill>
                <a:effectLst/>
                <a:latin typeface="Noto Sans" panose="020B0502040504020204" pitchFamily="34" charset="0"/>
              </a:rPr>
              <a:t>employés équivalents temps plein (ETP). À l’est de cette région se trouve la région de l’Ontario (qui comprend l’Ontario et le Nunavut) qui représente </a:t>
            </a:r>
            <a:r>
              <a:rPr lang="fr-CA" noProof="0" dirty="0"/>
              <a:t>12 618 </a:t>
            </a:r>
            <a:r>
              <a:rPr lang="fr-CA" b="0" i="0" noProof="0" dirty="0">
                <a:solidFill>
                  <a:srgbClr val="333333"/>
                </a:solidFill>
                <a:effectLst/>
                <a:latin typeface="Noto Sans" panose="020B0502040504020204" pitchFamily="34" charset="0"/>
              </a:rPr>
              <a:t>employés. La région de l’Administration centrale (située à Ottawa, en Ontario) compte </a:t>
            </a:r>
            <a:r>
              <a:rPr lang="fr-CA" noProof="0" dirty="0"/>
              <a:t>22 240</a:t>
            </a:r>
            <a:r>
              <a:rPr lang="fr-CA" b="0" i="0" noProof="0" dirty="0">
                <a:solidFill>
                  <a:srgbClr val="333333"/>
                </a:solidFill>
                <a:effectLst/>
                <a:latin typeface="Noto Sans" panose="020B0502040504020204" pitchFamily="34" charset="0"/>
              </a:rPr>
              <a:t> employés. Un peu plus à l’est se trouve la région du Québec, qui compte 6 507</a:t>
            </a:r>
            <a:r>
              <a:rPr lang="fr-CA" noProof="0" dirty="0"/>
              <a:t> </a:t>
            </a:r>
            <a:r>
              <a:rPr lang="fr-CA" b="0" i="0" noProof="0" dirty="0">
                <a:solidFill>
                  <a:srgbClr val="333333"/>
                </a:solidFill>
                <a:effectLst/>
                <a:latin typeface="Noto Sans" panose="020B0502040504020204" pitchFamily="34" charset="0"/>
              </a:rPr>
              <a:t>employés. À l’extrême est, la région de l’Atlantique (qui comprend le Nouveau-Brunswick, la Nouvelle-Écosse, l’Île-du-Prince-Édouard et Terre-Neuve-et-Labrador) </a:t>
            </a:r>
            <a:r>
              <a:rPr lang="fr-CA" dirty="0">
                <a:solidFill>
                  <a:srgbClr val="333333"/>
                </a:solidFill>
                <a:latin typeface="Noto Sans" panose="020B0502040504020204" pitchFamily="34" charset="0"/>
              </a:rPr>
              <a:t>compte </a:t>
            </a:r>
            <a:r>
              <a:rPr lang="en-CA" dirty="0">
                <a:solidFill>
                  <a:srgbClr val="333333"/>
                </a:solidFill>
                <a:highlight>
                  <a:srgbClr val="FFFF00"/>
                </a:highlight>
                <a:latin typeface="Noto Sans" panose="020B0502040504020204" pitchFamily="34" charset="0"/>
              </a:rPr>
              <a:t>5 278</a:t>
            </a:r>
            <a:r>
              <a:rPr lang="fr-CA" dirty="0">
                <a:solidFill>
                  <a:srgbClr val="333333"/>
                </a:solidFill>
                <a:latin typeface="Noto Sans" panose="020B0502040504020204" pitchFamily="34" charset="0"/>
              </a:rPr>
              <a:t> employés</a:t>
            </a:r>
            <a:r>
              <a:rPr lang="fr-CA" b="0" i="0" noProof="0" dirty="0">
                <a:solidFill>
                  <a:srgbClr val="333333"/>
                </a:solidFill>
                <a:effectLst/>
                <a:latin typeface="Noto Sans" panose="020B0502040504020204" pitchFamily="34" charset="0"/>
              </a:rPr>
              <a:t>. Au-dessus de la carte figure le total national des employés de l’Agence, soit 59 045 employés.</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b="0" i="0" noProof="0" dirty="0">
              <a:solidFill>
                <a:srgbClr val="333333"/>
              </a:solidFill>
              <a:effectLst/>
              <a:latin typeface="Noto Sans" panose="020B0502040504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b="1" i="0" noProof="0" dirty="0">
                <a:solidFill>
                  <a:srgbClr val="333333"/>
                </a:solidFill>
                <a:effectLst/>
                <a:latin typeface="Noto Sans" panose="020B0502040504020204" pitchFamily="34" charset="0"/>
              </a:rPr>
              <a:t>Source </a:t>
            </a:r>
            <a:r>
              <a:rPr lang="en-CA" dirty="0">
                <a:hlinkClick r:id="rId3"/>
              </a:rPr>
              <a:t>rgn_prl_07_2024-e.pdf (dce-eir.net)</a:t>
            </a:r>
            <a:endParaRPr lang="fr-CA" noProof="0" dirty="0"/>
          </a:p>
        </p:txBody>
      </p:sp>
      <p:sp>
        <p:nvSpPr>
          <p:cNvPr id="4" name="Slide Number Placeholder 3"/>
          <p:cNvSpPr>
            <a:spLocks noGrp="1"/>
          </p:cNvSpPr>
          <p:nvPr>
            <p:ph type="sldNum" sz="quarter" idx="5"/>
          </p:nvPr>
        </p:nvSpPr>
        <p:spPr/>
        <p:txBody>
          <a:bodyPr/>
          <a:lstStyle/>
          <a:p>
            <a:fld id="{2622CA38-CC02-4FC8-82C1-01A546D5D593}" type="slidenum">
              <a:rPr lang="en-CA" smtClean="0"/>
              <a:t>1</a:t>
            </a:fld>
            <a:endParaRPr lang="en-CA" dirty="0"/>
          </a:p>
        </p:txBody>
      </p:sp>
    </p:spTree>
    <p:extLst>
      <p:ext uri="{BB962C8B-B14F-4D97-AF65-F5344CB8AC3E}">
        <p14:creationId xmlns:p14="http://schemas.microsoft.com/office/powerpoint/2010/main" val="1172771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b="1" dirty="0"/>
              <a:t>Description de l’image : </a:t>
            </a:r>
            <a:r>
              <a:rPr kumimoji="0" lang="fr-CA" sz="1200" b="1" i="0" u="none" strike="noStrike" kern="1200" cap="none" spc="0" normalizeH="0" baseline="0" dirty="0">
                <a:ln>
                  <a:noFill/>
                </a:ln>
                <a:solidFill>
                  <a:prstClr val="white"/>
                </a:solidFill>
                <a:effectLst/>
                <a:uLnTx/>
                <a:uFillTx/>
                <a:latin typeface="Century Gothic" pitchFamily="34" charset="0"/>
                <a:ea typeface="ヒラギノ角ゴ Pro W3" pitchFamily="126" charset="-128"/>
              </a:rPr>
              <a:t>Principaux faits et chiffres de 2023-2024</a:t>
            </a:r>
            <a:endParaRPr kumimoji="0" lang="fr-CA" sz="1200" b="1" i="0" u="none" strike="sngStrike" kern="1200" cap="none" spc="0" normalizeH="0" baseline="0" dirty="0">
              <a:ln>
                <a:noFill/>
              </a:ln>
              <a:solidFill>
                <a:srgbClr val="FF0000"/>
              </a:solidFill>
              <a:effectLst/>
              <a:uLnTx/>
              <a:uFillTx/>
              <a:latin typeface="Century Gothic" pitchFamily="34" charset="0"/>
              <a:ea typeface="ヒラギノ角ゴ Pro W3" pitchFamily="126" charset="-128"/>
            </a:endParaRPr>
          </a:p>
          <a:p>
            <a:endParaRPr lang="fr-CA" b="1" dirty="0"/>
          </a:p>
          <a:p>
            <a:pPr marL="171450" indent="-171450">
              <a:spcBef>
                <a:spcPts val="0"/>
              </a:spcBef>
              <a:buFont typeface="Arial" panose="020B0604020202020204" pitchFamily="34" charset="0"/>
              <a:buChar char="•"/>
              <a:defRPr/>
            </a:pPr>
            <a:r>
              <a:rPr kumimoji="0" lang="en-CA" sz="1200" b="1" i="0" u="none" strike="noStrike" kern="1200" cap="none" spc="0" normalizeH="0" baseline="0" noProof="0" dirty="0">
                <a:ln>
                  <a:noFill/>
                </a:ln>
                <a:solidFill>
                  <a:prstClr val="black">
                    <a:lumMod val="85000"/>
                    <a:lumOff val="15000"/>
                  </a:prstClr>
                </a:solidFill>
                <a:effectLst/>
                <a:uLnTx/>
                <a:uFillTx/>
                <a:latin typeface="Arial"/>
                <a:ea typeface="+mn-ea"/>
                <a:cs typeface="+mn-cs"/>
              </a:rPr>
              <a:t>94 % </a:t>
            </a:r>
            <a:r>
              <a:rPr kumimoji="0" lang="fr-CA" sz="1200" b="0" i="0" u="none" strike="noStrike" kern="1200" cap="none" spc="0" normalizeH="0" baseline="0" noProof="0" dirty="0">
                <a:ln>
                  <a:noFill/>
                </a:ln>
                <a:solidFill>
                  <a:prstClr val="black">
                    <a:lumMod val="85000"/>
                    <a:lumOff val="15000"/>
                  </a:prstClr>
                </a:solidFill>
                <a:effectLst/>
                <a:uLnTx/>
                <a:uFillTx/>
                <a:latin typeface="Arial"/>
                <a:ea typeface="+mn-ea"/>
                <a:cs typeface="+mn-cs"/>
              </a:rPr>
              <a:t>des Canadiens participent au régime fiscal et de prestations</a:t>
            </a:r>
            <a:endParaRPr kumimoji="0" lang="en-CA" sz="1200" b="0" i="0" u="none" strike="noStrike" kern="1200" cap="none" spc="0" normalizeH="0" baseline="0" noProof="0" dirty="0">
              <a:ln>
                <a:noFill/>
              </a:ln>
              <a:solidFill>
                <a:prstClr val="black">
                  <a:lumMod val="85000"/>
                  <a:lumOff val="15000"/>
                </a:prstClr>
              </a:solidFill>
              <a:effectLst/>
              <a:uLnTx/>
              <a:uFillTx/>
              <a:latin typeface="Arial"/>
              <a:ea typeface="+mn-ea"/>
              <a:cs typeface="+mn-cs"/>
            </a:endParaRPr>
          </a:p>
          <a:p>
            <a:pPr marL="171450" indent="-171450">
              <a:spcBef>
                <a:spcPts val="0"/>
              </a:spcBef>
              <a:buFont typeface="Arial" panose="020B0604020202020204" pitchFamily="34" charset="0"/>
              <a:buChar char="•"/>
              <a:defRPr/>
            </a:pPr>
            <a:endParaRPr kumimoji="0" lang="en-CA" sz="1200" b="1" i="0" u="none" strike="noStrike" kern="1200" cap="none" spc="0" normalizeH="0" baseline="0" noProof="0" dirty="0">
              <a:ln>
                <a:noFill/>
              </a:ln>
              <a:solidFill>
                <a:prstClr val="black">
                  <a:lumMod val="85000"/>
                  <a:lumOff val="15000"/>
                </a:prstClr>
              </a:solidFill>
              <a:effectLst/>
              <a:uLnTx/>
              <a:uFillTx/>
              <a:latin typeface="Arial"/>
              <a:ea typeface="+mn-ea"/>
              <a:cs typeface="+mn-cs"/>
            </a:endParaRPr>
          </a:p>
          <a:p>
            <a:pPr marL="171450" indent="-171450">
              <a:spcBef>
                <a:spcPts val="0"/>
              </a:spcBef>
              <a:buFont typeface="Arial" panose="020B0604020202020204" pitchFamily="34" charset="0"/>
              <a:buChar char="•"/>
              <a:defRPr/>
            </a:pPr>
            <a:r>
              <a:rPr kumimoji="0" lang="en-US" sz="1200" b="1" i="0" u="none" strike="noStrike" kern="1200" cap="none" spc="0" normalizeH="0" baseline="0" noProof="0" dirty="0">
                <a:ln>
                  <a:noFill/>
                </a:ln>
                <a:solidFill>
                  <a:prstClr val="black">
                    <a:lumMod val="85000"/>
                    <a:lumOff val="15000"/>
                  </a:prstClr>
                </a:solidFill>
                <a:effectLst/>
                <a:uLnTx/>
                <a:uFillTx/>
                <a:latin typeface="Arial"/>
                <a:ea typeface="+mn-ea"/>
                <a:cs typeface="+mn-cs"/>
              </a:rPr>
              <a:t>92 %</a:t>
            </a:r>
            <a:r>
              <a:rPr kumimoji="0" lang="en-US" sz="1200" b="0" i="0" u="none" strike="noStrike" kern="1200" cap="none" spc="0" normalizeH="0" baseline="0" noProof="0" dirty="0">
                <a:ln>
                  <a:noFill/>
                </a:ln>
                <a:solidFill>
                  <a:prstClr val="black">
                    <a:lumMod val="85000"/>
                    <a:lumOff val="15000"/>
                  </a:prstClr>
                </a:solidFill>
                <a:effectLst/>
                <a:uLnTx/>
                <a:uFillTx/>
                <a:latin typeface="Arial"/>
                <a:ea typeface="+mn-ea"/>
                <a:cs typeface="+mn-cs"/>
              </a:rPr>
              <a:t> </a:t>
            </a:r>
            <a:r>
              <a:rPr kumimoji="0" lang="fr-FR" sz="1200" b="0" i="0" u="none" strike="noStrike" kern="1200" cap="none" spc="0" normalizeH="0" baseline="0" noProof="0" dirty="0">
                <a:ln>
                  <a:noFill/>
                </a:ln>
                <a:solidFill>
                  <a:prstClr val="black">
                    <a:lumMod val="85000"/>
                    <a:lumOff val="15000"/>
                  </a:prstClr>
                </a:solidFill>
                <a:effectLst/>
                <a:uLnTx/>
                <a:uFillTx/>
                <a:latin typeface="Arial"/>
                <a:ea typeface="+mn-ea"/>
                <a:cs typeface="+mn-cs"/>
              </a:rPr>
              <a:t>des déclarations de revenus et de prestations des particuliers et </a:t>
            </a:r>
            <a:r>
              <a:rPr kumimoji="0" lang="fr-FR" sz="1200" b="1" i="0" u="none" strike="noStrike" kern="1200" cap="none" spc="0" normalizeH="0" baseline="0" noProof="0" dirty="0">
                <a:ln>
                  <a:noFill/>
                </a:ln>
                <a:solidFill>
                  <a:prstClr val="black">
                    <a:lumMod val="85000"/>
                    <a:lumOff val="15000"/>
                  </a:prstClr>
                </a:solidFill>
                <a:effectLst/>
                <a:uLnTx/>
                <a:uFillTx/>
                <a:latin typeface="Arial"/>
                <a:ea typeface="+mn-ea"/>
                <a:cs typeface="+mn-cs"/>
              </a:rPr>
              <a:t>94 % </a:t>
            </a:r>
            <a:r>
              <a:rPr kumimoji="0" lang="fr-FR" sz="1200" b="0" i="0" u="none" strike="noStrike" kern="1200" cap="none" spc="0" normalizeH="0" baseline="0" noProof="0" dirty="0">
                <a:ln>
                  <a:noFill/>
                </a:ln>
                <a:solidFill>
                  <a:prstClr val="black">
                    <a:lumMod val="85000"/>
                    <a:lumOff val="15000"/>
                  </a:prstClr>
                </a:solidFill>
                <a:effectLst/>
                <a:uLnTx/>
                <a:uFillTx/>
                <a:latin typeface="Arial"/>
                <a:ea typeface="+mn-ea"/>
                <a:cs typeface="+mn-cs"/>
              </a:rPr>
              <a:t>des déclarations de revenus des sociétés ont été produites par voie numérique</a:t>
            </a:r>
          </a:p>
          <a:p>
            <a:pPr marL="171450" indent="-171450">
              <a:spcBef>
                <a:spcPts val="0"/>
              </a:spcBef>
              <a:buFont typeface="Arial" panose="020B0604020202020204" pitchFamily="34" charset="0"/>
              <a:buChar char="•"/>
              <a:defRPr/>
            </a:pPr>
            <a:endParaRPr kumimoji="0" lang="en-CA" sz="1200" b="1" i="0" u="none" strike="noStrike" kern="1200" cap="none" spc="0" normalizeH="0" baseline="0" noProof="0" dirty="0">
              <a:ln>
                <a:noFill/>
              </a:ln>
              <a:solidFill>
                <a:prstClr val="black">
                  <a:lumMod val="85000"/>
                  <a:lumOff val="15000"/>
                </a:prstClr>
              </a:solidFill>
              <a:effectLst/>
              <a:uLnTx/>
              <a:uFillTx/>
              <a:latin typeface="Arial"/>
              <a:ea typeface="+mn-ea"/>
              <a:cs typeface="+mn-cs"/>
            </a:endParaRPr>
          </a:p>
          <a:p>
            <a:pPr marL="171450" indent="-171450">
              <a:spcBef>
                <a:spcPts val="0"/>
              </a:spcBef>
              <a:buFont typeface="Arial" panose="020B0604020202020204" pitchFamily="34" charset="0"/>
              <a:buChar char="•"/>
              <a:defRPr/>
            </a:pPr>
            <a:r>
              <a:rPr kumimoji="0" lang="en-CA" sz="1200" b="1" i="0" u="none" strike="noStrike" kern="1200" cap="none" spc="0" normalizeH="0" baseline="0" noProof="0" dirty="0">
                <a:ln>
                  <a:noFill/>
                </a:ln>
                <a:solidFill>
                  <a:prstClr val="black">
                    <a:lumMod val="85000"/>
                    <a:lumOff val="15000"/>
                  </a:prstClr>
                </a:solidFill>
                <a:effectLst/>
                <a:uLnTx/>
                <a:uFillTx/>
                <a:latin typeface="Arial"/>
                <a:ea typeface="+mn-ea"/>
                <a:cs typeface="+mn-cs"/>
              </a:rPr>
              <a:t>96 %</a:t>
            </a:r>
            <a:r>
              <a:rPr kumimoji="0" lang="en-CA" sz="1200" b="0" i="0" u="none" strike="noStrike" kern="1200" cap="none" spc="0" normalizeH="0" baseline="0" noProof="0" dirty="0">
                <a:ln>
                  <a:noFill/>
                </a:ln>
                <a:solidFill>
                  <a:prstClr val="black">
                    <a:lumMod val="85000"/>
                    <a:lumOff val="15000"/>
                  </a:prstClr>
                </a:solidFill>
                <a:effectLst/>
                <a:uLnTx/>
                <a:uFillTx/>
                <a:latin typeface="Arial"/>
                <a:ea typeface="+mn-ea"/>
                <a:cs typeface="+mn-cs"/>
              </a:rPr>
              <a:t> </a:t>
            </a:r>
            <a:r>
              <a:rPr kumimoji="0" lang="fr-FR" sz="1200" b="0" i="0" u="none" strike="noStrike" kern="1200" cap="none" spc="0" normalizeH="0" baseline="0" noProof="0" dirty="0">
                <a:ln>
                  <a:noFill/>
                </a:ln>
                <a:solidFill>
                  <a:prstClr val="black">
                    <a:lumMod val="85000"/>
                    <a:lumOff val="15000"/>
                  </a:prstClr>
                </a:solidFill>
                <a:effectLst/>
                <a:uLnTx/>
                <a:uFillTx/>
                <a:latin typeface="Arial"/>
                <a:ea typeface="+mn-ea"/>
                <a:cs typeface="+mn-cs"/>
              </a:rPr>
              <a:t>des déclarations de la TPS/TVH ont été produites par voie numérique (sans </a:t>
            </a:r>
            <a:r>
              <a:rPr kumimoji="0" lang="fr-FR" sz="1200" b="0" i="0" u="none" strike="noStrike" kern="1200" cap="none" spc="0" normalizeH="0" baseline="0" noProof="0" dirty="0">
                <a:ln>
                  <a:noFill/>
                </a:ln>
                <a:solidFill>
                  <a:prstClr val="black"/>
                </a:solidFill>
                <a:effectLst/>
                <a:uLnTx/>
                <a:uFillTx/>
                <a:latin typeface="Arial"/>
                <a:ea typeface="+mn-ea"/>
                <a:cs typeface="+mn-cs"/>
              </a:rPr>
              <a:t>compter Revenu Québec)</a:t>
            </a:r>
          </a:p>
          <a:p>
            <a:pPr marL="171450" indent="-171450">
              <a:spcBef>
                <a:spcPts val="0"/>
              </a:spcBef>
              <a:buFont typeface="Arial" panose="020B0604020202020204" pitchFamily="34" charset="0"/>
              <a:buChar char="•"/>
              <a:defRPr/>
            </a:pPr>
            <a:endParaRPr kumimoji="0" lang="en-CA" sz="1200" b="1" i="0" u="none" strike="noStrike" kern="1200" cap="none" spc="0" normalizeH="0" baseline="0" noProof="0" dirty="0">
              <a:ln>
                <a:noFill/>
              </a:ln>
              <a:solidFill>
                <a:prstClr val="black">
                  <a:lumMod val="85000"/>
                  <a:lumOff val="15000"/>
                </a:prstClr>
              </a:solidFill>
              <a:effectLst/>
              <a:uLnTx/>
              <a:uFillTx/>
              <a:latin typeface="Arial"/>
              <a:ea typeface="+mn-ea"/>
              <a:cs typeface="+mn-cs"/>
            </a:endParaRPr>
          </a:p>
          <a:p>
            <a:pPr marL="171450" indent="-171450">
              <a:spcBef>
                <a:spcPts val="0"/>
              </a:spcBef>
              <a:buFont typeface="Arial" panose="020B0604020202020204" pitchFamily="34" charset="0"/>
              <a:buChar char="•"/>
              <a:defRPr/>
            </a:pPr>
            <a:r>
              <a:rPr kumimoji="0" lang="en-CA" sz="1200" b="1" i="0" u="none" strike="noStrike" kern="1200" cap="none" spc="0" normalizeH="0" baseline="0" noProof="0" dirty="0">
                <a:ln>
                  <a:noFill/>
                </a:ln>
                <a:solidFill>
                  <a:prstClr val="black">
                    <a:lumMod val="85000"/>
                    <a:lumOff val="15000"/>
                  </a:prstClr>
                </a:solidFill>
                <a:effectLst/>
                <a:uLnTx/>
                <a:uFillTx/>
                <a:latin typeface="Arial"/>
                <a:ea typeface="+mn-ea"/>
                <a:cs typeface="+mn-cs"/>
              </a:rPr>
              <a:t>89 % </a:t>
            </a:r>
            <a:r>
              <a:rPr kumimoji="0" lang="fr-CA" sz="1200" b="0" i="0" u="none" strike="noStrike" kern="1200" cap="none" spc="0" normalizeH="0" baseline="0" noProof="0" dirty="0">
                <a:ln>
                  <a:noFill/>
                </a:ln>
                <a:solidFill>
                  <a:prstClr val="black">
                    <a:lumMod val="85000"/>
                    <a:lumOff val="15000"/>
                  </a:prstClr>
                </a:solidFill>
                <a:effectLst/>
                <a:uLnTx/>
                <a:uFillTx/>
                <a:latin typeface="Arial"/>
                <a:ea typeface="+mn-ea"/>
                <a:cs typeface="+mn-cs"/>
              </a:rPr>
              <a:t>des déclarations de revenus des particuliers sont produites à temps</a:t>
            </a:r>
            <a:endParaRPr kumimoji="0" lang="en-CA" sz="1200" b="0" i="0" u="none" strike="noStrike" kern="1200" cap="none" spc="0" normalizeH="0" baseline="0" noProof="0" dirty="0">
              <a:ln>
                <a:noFill/>
              </a:ln>
              <a:solidFill>
                <a:prstClr val="black">
                  <a:lumMod val="85000"/>
                  <a:lumOff val="15000"/>
                </a:prstClr>
              </a:solidFill>
              <a:effectLst/>
              <a:uLnTx/>
              <a:uFillTx/>
              <a:latin typeface="Arial"/>
              <a:ea typeface="+mn-ea"/>
              <a:cs typeface="+mn-cs"/>
            </a:endParaRPr>
          </a:p>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22CA38-CC02-4FC8-82C1-01A546D5D593}"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86536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20000"/>
              </a:spcBef>
              <a:spcAft>
                <a:spcPct val="0"/>
              </a:spcAft>
              <a:buClr>
                <a:srgbClr val="595959"/>
              </a:buClr>
              <a:buSzTx/>
              <a:buFont typeface="Arial" panose="020B0604020202020204" pitchFamily="34" charset="0"/>
              <a:buNone/>
              <a:tabLst/>
              <a:defRPr/>
            </a:pPr>
            <a:r>
              <a:rPr lang="fr-CA" b="1" dirty="0"/>
              <a:t>Description de l’image : </a:t>
            </a:r>
            <a:r>
              <a:rPr kumimoji="0" lang="fr-CA" sz="1200" b="1" i="0" u="none" strike="noStrike" kern="1200" cap="none" spc="0" normalizeH="0" baseline="0" dirty="0">
                <a:ln>
                  <a:noFill/>
                </a:ln>
                <a:solidFill>
                  <a:prstClr val="white"/>
                </a:solidFill>
                <a:effectLst/>
                <a:uLnTx/>
                <a:uFillTx/>
                <a:latin typeface="Century Gothic" pitchFamily="34" charset="0"/>
                <a:ea typeface="ヒラギノ角ゴ Pro W3" pitchFamily="126" charset="-128"/>
              </a:rPr>
              <a:t>Principaux faits et chiffres de 2023-2024</a:t>
            </a:r>
            <a:endParaRPr kumimoji="0" lang="fr-CA" sz="1200" b="1" i="0" u="none" strike="sngStrike" kern="1200" cap="none" spc="0" normalizeH="0" baseline="0" dirty="0">
              <a:ln>
                <a:noFill/>
              </a:ln>
              <a:solidFill>
                <a:srgbClr val="FF0000"/>
              </a:solidFill>
              <a:effectLst/>
              <a:uLnTx/>
              <a:uFillTx/>
              <a:latin typeface="Century Gothic" pitchFamily="34" charset="0"/>
              <a:ea typeface="ヒラギノ角ゴ Pro W3" pitchFamily="126" charset="-128"/>
            </a:endParaRPr>
          </a:p>
          <a:p>
            <a:endParaRPr lang="fr-CA" b="1" dirty="0"/>
          </a:p>
          <a:p>
            <a:pPr marL="171450" indent="-171450">
              <a:spcBef>
                <a:spcPts val="0"/>
              </a:spcBef>
              <a:buFont typeface="Arial" panose="020B0604020202020204" pitchFamily="34" charset="0"/>
              <a:buChar char="•"/>
              <a:defRPr/>
            </a:pPr>
            <a:r>
              <a:rPr kumimoji="0" lang="fr-FR" b="0" i="0" u="none" strike="noStrike" kern="1200" cap="none" spc="0" normalizeH="0" baseline="0" noProof="0" dirty="0">
                <a:ln>
                  <a:noFill/>
                </a:ln>
                <a:solidFill>
                  <a:prstClr val="black">
                    <a:lumMod val="85000"/>
                    <a:lumOff val="15000"/>
                  </a:prstClr>
                </a:solidFill>
                <a:effectLst/>
                <a:uLnTx/>
                <a:uFillTx/>
                <a:latin typeface="Arial"/>
                <a:ea typeface="+mn-ea"/>
                <a:cs typeface="+mn-cs"/>
              </a:rPr>
              <a:t>Les revenus et cotisations de pension </a:t>
            </a:r>
            <a:r>
              <a:rPr kumimoji="0" lang="fr-FR" b="0" i="0" u="none" strike="noStrike" kern="1200" cap="none" spc="0" normalizeH="0" baseline="0" noProof="0" dirty="0">
                <a:ln>
                  <a:noFill/>
                </a:ln>
                <a:solidFill>
                  <a:prstClr val="black"/>
                </a:solidFill>
                <a:effectLst/>
                <a:uLnTx/>
                <a:uFillTx/>
                <a:latin typeface="Arial"/>
                <a:ea typeface="+mn-ea"/>
                <a:cs typeface="+mn-cs"/>
              </a:rPr>
              <a:t>administrés ont totalisé </a:t>
            </a:r>
            <a:r>
              <a:rPr kumimoji="0" lang="en-CA" b="1" i="0" u="none" strike="noStrike" kern="1200" cap="none" spc="0" normalizeH="0" baseline="0" noProof="0" dirty="0">
                <a:ln>
                  <a:noFill/>
                </a:ln>
                <a:solidFill>
                  <a:prstClr val="black"/>
                </a:solidFill>
                <a:effectLst/>
                <a:uLnTx/>
                <a:uFillTx/>
                <a:latin typeface="Arial"/>
                <a:ea typeface="+mn-ea"/>
                <a:cs typeface="+mn-cs"/>
              </a:rPr>
              <a:t>662,7 milliards de dollars.</a:t>
            </a:r>
          </a:p>
          <a:p>
            <a:pPr marL="171450" indent="-171450">
              <a:spcBef>
                <a:spcPts val="0"/>
              </a:spcBef>
              <a:buFont typeface="Arial" panose="020B0604020202020204" pitchFamily="34" charset="0"/>
              <a:buChar char="•"/>
              <a:defRPr/>
            </a:pPr>
            <a:endParaRPr kumimoji="0" lang="en-CA" b="1" i="0" u="none" strike="noStrike" kern="1200" cap="none" spc="0" normalizeH="0" baseline="0" noProof="0" dirty="0">
              <a:ln>
                <a:noFill/>
              </a:ln>
              <a:solidFill>
                <a:prstClr val="black"/>
              </a:solidFill>
              <a:effectLst/>
              <a:uLnTx/>
              <a:uFillTx/>
              <a:latin typeface="Arial"/>
              <a:ea typeface="+mn-ea"/>
              <a:cs typeface="+mn-cs"/>
            </a:endParaRPr>
          </a:p>
          <a:p>
            <a:pPr marL="171450" indent="-171450">
              <a:spcBef>
                <a:spcPts val="0"/>
              </a:spcBef>
              <a:buFont typeface="Arial" panose="020B0604020202020204" pitchFamily="34" charset="0"/>
              <a:buChar char="•"/>
              <a:defRPr/>
            </a:pPr>
            <a:r>
              <a:rPr kumimoji="0" lang="fr-CA" b="1" i="0" u="none" strike="noStrike" kern="1200" cap="none" spc="0" normalizeH="0" baseline="0" noProof="0" dirty="0">
                <a:ln>
                  <a:noFill/>
                </a:ln>
                <a:solidFill>
                  <a:srgbClr val="262626"/>
                </a:solidFill>
                <a:effectLst/>
                <a:uLnTx/>
                <a:uFillTx/>
                <a:latin typeface="Arial"/>
                <a:ea typeface="+mn-ea"/>
                <a:cs typeface="+mn-cs"/>
              </a:rPr>
              <a:t>379 milliards de dollars </a:t>
            </a:r>
            <a:r>
              <a:rPr kumimoji="0" lang="fr-CA" b="0" i="0" u="none" strike="noStrike" kern="1200" cap="none" spc="0" normalizeH="0" baseline="0" noProof="0" dirty="0">
                <a:ln>
                  <a:noFill/>
                </a:ln>
                <a:solidFill>
                  <a:srgbClr val="262626"/>
                </a:solidFill>
                <a:effectLst/>
                <a:uLnTx/>
                <a:uFillTx/>
                <a:latin typeface="Arial"/>
                <a:ea typeface="+mn-ea"/>
                <a:cs typeface="+mn-cs"/>
              </a:rPr>
              <a:t>en recettes fiscales, soit environ 85 % des recettes annuelles du gouvernement.</a:t>
            </a:r>
          </a:p>
          <a:p>
            <a:pPr marL="171450" marR="0" lvl="0" indent="-171450" algn="ctr"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CA" sz="1200" b="1" i="0" u="none" strike="noStrike" kern="1200" cap="none" spc="0" normalizeH="0" baseline="0" noProof="0" dirty="0">
              <a:ln>
                <a:noFill/>
              </a:ln>
              <a:solidFill>
                <a:prstClr val="black"/>
              </a:solidFill>
              <a:effectLst/>
              <a:uLnTx/>
              <a:uFillTx/>
              <a:latin typeface="Arial"/>
              <a:ea typeface="+mn-ea"/>
              <a:cs typeface="+mn-cs"/>
            </a:endParaRPr>
          </a:p>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22CA38-CC02-4FC8-82C1-01A546D5D593}"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82149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b="1" dirty="0"/>
              <a:t>Description de l’image : </a:t>
            </a:r>
            <a:r>
              <a:rPr kumimoji="0" lang="fr-CA" sz="1200" b="1" i="0" u="none" strike="noStrike" kern="1200" cap="none" spc="0" normalizeH="0" baseline="0" dirty="0">
                <a:ln>
                  <a:noFill/>
                </a:ln>
                <a:solidFill>
                  <a:prstClr val="white"/>
                </a:solidFill>
                <a:effectLst/>
                <a:uLnTx/>
                <a:uFillTx/>
                <a:latin typeface="Century Gothic" pitchFamily="34" charset="0"/>
                <a:ea typeface="ヒラギノ角ゴ Pro W3" pitchFamily="126" charset="-128"/>
              </a:rPr>
              <a:t>Principaux faits et chiffres de 2023-2024</a:t>
            </a:r>
            <a:endParaRPr kumimoji="0" lang="fr-CA" sz="1200" b="1" i="0" u="none" strike="sngStrike" kern="1200" cap="none" spc="0" normalizeH="0" baseline="0" dirty="0">
              <a:ln>
                <a:noFill/>
              </a:ln>
              <a:solidFill>
                <a:srgbClr val="FF0000"/>
              </a:solidFill>
              <a:effectLst/>
              <a:uLnTx/>
              <a:uFillTx/>
              <a:latin typeface="Century Gothic" pitchFamily="34" charset="0"/>
              <a:ea typeface="ヒラギノ角ゴ Pro W3" pitchFamily="126" charset="-128"/>
            </a:endParaRPr>
          </a:p>
          <a:p>
            <a:endParaRPr lang="fr-CA" b="1" dirty="0"/>
          </a:p>
          <a:p>
            <a:pPr marL="171450" indent="-171450">
              <a:spcBef>
                <a:spcPts val="0"/>
              </a:spcBef>
              <a:buFont typeface="Arial" panose="020B0604020202020204" pitchFamily="34" charset="0"/>
              <a:buChar char="•"/>
              <a:defRPr/>
            </a:pPr>
            <a:r>
              <a:rPr kumimoji="0" lang="fr-FR" sz="1200" b="1" i="0" u="none" strike="noStrike" kern="1200" cap="none" spc="0" normalizeH="0" baseline="0" noProof="0" dirty="0">
                <a:ln>
                  <a:noFill/>
                </a:ln>
                <a:solidFill>
                  <a:prstClr val="black">
                    <a:lumMod val="85000"/>
                    <a:lumOff val="15000"/>
                  </a:prstClr>
                </a:solidFill>
                <a:effectLst/>
                <a:uLnTx/>
                <a:uFillTx/>
                <a:latin typeface="Arial"/>
                <a:ea typeface="+mn-ea"/>
                <a:cs typeface="+mn-cs"/>
              </a:rPr>
              <a:t>52,7 </a:t>
            </a:r>
            <a:r>
              <a:rPr kumimoji="0" lang="fr-FR" sz="1200" b="1" i="0" u="none" strike="noStrike" kern="1200" cap="none" spc="0" normalizeH="0" baseline="0" noProof="0" dirty="0">
                <a:ln>
                  <a:noFill/>
                </a:ln>
                <a:solidFill>
                  <a:prstClr val="black"/>
                </a:solidFill>
                <a:effectLst/>
                <a:uLnTx/>
                <a:uFillTx/>
                <a:latin typeface="Arial"/>
                <a:ea typeface="+mn-ea"/>
                <a:cs typeface="+mn-cs"/>
              </a:rPr>
              <a:t>milliards de dollars </a:t>
            </a:r>
            <a:r>
              <a:rPr kumimoji="0" lang="fr-FR" sz="1200" b="0" i="0" u="none" strike="noStrike" kern="1200" cap="none" spc="0" normalizeH="0" baseline="0" noProof="0" dirty="0">
                <a:ln>
                  <a:noFill/>
                </a:ln>
                <a:solidFill>
                  <a:prstClr val="black"/>
                </a:solidFill>
                <a:effectLst/>
                <a:uLnTx/>
                <a:uFillTx/>
                <a:latin typeface="Arial"/>
                <a:ea typeface="+mn-ea"/>
                <a:cs typeface="+mn-cs"/>
              </a:rPr>
              <a:t>versés en prestations</a:t>
            </a:r>
            <a:endParaRPr kumimoji="0" lang="en-CA" sz="1200" b="0" i="0" u="none" strike="noStrike" kern="1200" cap="none" spc="0" normalizeH="0" baseline="0" noProof="0" dirty="0">
              <a:ln>
                <a:noFill/>
              </a:ln>
              <a:solidFill>
                <a:prstClr val="black"/>
              </a:solidFill>
              <a:effectLst/>
              <a:uLnTx/>
              <a:uFillTx/>
              <a:latin typeface="Arial"/>
              <a:ea typeface="+mn-ea"/>
              <a:cs typeface="+mn-cs"/>
            </a:endParaRPr>
          </a:p>
          <a:p>
            <a:pPr marL="171450" indent="-171450">
              <a:spcBef>
                <a:spcPts val="0"/>
              </a:spcBef>
              <a:buFont typeface="Arial" panose="020B0604020202020204" pitchFamily="34" charset="0"/>
              <a:buChar char="•"/>
              <a:defRPr/>
            </a:pPr>
            <a:endParaRPr kumimoji="0" lang="en-CA" sz="1200" b="0" i="0" u="none" strike="noStrike" kern="1200" cap="none" spc="0" normalizeH="0" baseline="0" noProof="0" dirty="0">
              <a:ln>
                <a:noFill/>
              </a:ln>
              <a:solidFill>
                <a:prstClr val="black"/>
              </a:solidFill>
              <a:effectLst/>
              <a:uLnTx/>
              <a:uFillTx/>
              <a:latin typeface="Arial"/>
              <a:ea typeface="+mn-ea"/>
              <a:cs typeface="+mn-cs"/>
            </a:endParaRPr>
          </a:p>
          <a:p>
            <a:pPr marL="171450" indent="-171450">
              <a:spcBef>
                <a:spcPts val="0"/>
              </a:spcBef>
              <a:buFont typeface="Arial" panose="020B0604020202020204" pitchFamily="34" charset="0"/>
              <a:buChar char="•"/>
              <a:defRPr/>
            </a:pPr>
            <a:r>
              <a:rPr kumimoji="0" lang="en-CA" sz="1200" b="1" i="0" u="none" strike="noStrike" kern="1200" cap="none" spc="0" normalizeH="0" baseline="0" noProof="0" dirty="0">
                <a:ln>
                  <a:noFill/>
                </a:ln>
                <a:solidFill>
                  <a:prstClr val="black"/>
                </a:solidFill>
                <a:effectLst/>
                <a:uLnTx/>
                <a:uFillTx/>
                <a:latin typeface="Arial"/>
                <a:ea typeface="+mn-ea"/>
                <a:cs typeface="+mn-cs"/>
              </a:rPr>
              <a:t>758 540 </a:t>
            </a:r>
            <a:r>
              <a:rPr kumimoji="0" lang="fr-FR" sz="1200" b="0" i="0" u="none" strike="noStrike" kern="1200" cap="none" spc="0" normalizeH="0" baseline="0" noProof="0" dirty="0">
                <a:ln>
                  <a:noFill/>
                </a:ln>
                <a:solidFill>
                  <a:prstClr val="black"/>
                </a:solidFill>
                <a:effectLst/>
                <a:uLnTx/>
                <a:uFillTx/>
                <a:latin typeface="Arial"/>
                <a:ea typeface="+mn-ea"/>
                <a:cs typeface="+mn-cs"/>
              </a:rPr>
              <a:t>personnes ont bénéficié du Programme communautaire des bénévoles en matière d’impôt (PCBMI</a:t>
            </a:r>
            <a:r>
              <a:rPr kumimoji="0" lang="fr-FR" sz="1200" b="0" i="0" u="none" strike="noStrike" kern="1200" cap="none" spc="0" normalizeH="0" baseline="0" noProof="0" dirty="0">
                <a:ln>
                  <a:noFill/>
                </a:ln>
                <a:solidFill>
                  <a:prstClr val="black">
                    <a:lumMod val="85000"/>
                    <a:lumOff val="15000"/>
                  </a:prstClr>
                </a:solidFill>
                <a:effectLst/>
                <a:uLnTx/>
                <a:uFillTx/>
                <a:latin typeface="Arial"/>
                <a:ea typeface="+mn-ea"/>
                <a:cs typeface="+mn-cs"/>
              </a:rPr>
              <a:t>)</a:t>
            </a:r>
          </a:p>
          <a:p>
            <a:pPr marL="171450" indent="-171450">
              <a:spcBef>
                <a:spcPts val="0"/>
              </a:spcBef>
              <a:buFont typeface="Arial" panose="020B0604020202020204" pitchFamily="34" charset="0"/>
              <a:buChar char="•"/>
              <a:defRPr/>
            </a:pPr>
            <a:endParaRPr kumimoji="0" lang="fr-FR" sz="1200" b="0" i="0" u="none" strike="noStrike" kern="1200" cap="none" spc="0" normalizeH="0" baseline="0" noProof="0" dirty="0">
              <a:ln>
                <a:noFill/>
              </a:ln>
              <a:solidFill>
                <a:prstClr val="black">
                  <a:lumMod val="85000"/>
                  <a:lumOff val="15000"/>
                </a:prstClr>
              </a:solidFill>
              <a:effectLst/>
              <a:uLnTx/>
              <a:uFillTx/>
              <a:latin typeface="Arial"/>
              <a:ea typeface="+mn-ea"/>
              <a:cs typeface="+mn-cs"/>
            </a:endParaRPr>
          </a:p>
          <a:p>
            <a:pPr marL="171450" indent="-171450">
              <a:spcBef>
                <a:spcPts val="0"/>
              </a:spcBef>
              <a:buFont typeface="Arial" panose="020B0604020202020204" pitchFamily="34" charset="0"/>
              <a:buChar char="•"/>
              <a:defRPr/>
            </a:pPr>
            <a:r>
              <a:rPr kumimoji="0" lang="fr-FR" sz="1200" b="0" i="0" u="none" strike="noStrike" kern="1200" cap="none" spc="0" normalizeH="0" baseline="0" noProof="0" dirty="0">
                <a:ln>
                  <a:noFill/>
                </a:ln>
                <a:solidFill>
                  <a:prstClr val="black"/>
                </a:solidFill>
                <a:effectLst/>
                <a:uLnTx/>
                <a:uFillTx/>
                <a:latin typeface="Arial"/>
                <a:ea typeface="+mn-ea"/>
                <a:cs typeface="+mn-cs"/>
              </a:rPr>
              <a:t>Nous avons contacté</a:t>
            </a:r>
            <a:r>
              <a:rPr kumimoji="0" lang="fr-FR" sz="1200" b="0" i="0" u="none" strike="noStrike" kern="1200" cap="none" spc="0" normalizeH="0" noProof="0" dirty="0">
                <a:ln>
                  <a:noFill/>
                </a:ln>
                <a:solidFill>
                  <a:prstClr val="black"/>
                </a:solidFill>
                <a:effectLst/>
                <a:uLnTx/>
                <a:uFillTx/>
                <a:latin typeface="Arial"/>
                <a:ea typeface="+mn-ea"/>
                <a:cs typeface="+mn-cs"/>
              </a:rPr>
              <a:t> </a:t>
            </a:r>
            <a:r>
              <a:rPr kumimoji="0" lang="fr-FR" sz="1200" b="1" i="0" u="none" strike="noStrike" kern="1200" cap="none" spc="0" normalizeH="0" baseline="0" noProof="0" dirty="0">
                <a:ln>
                  <a:noFill/>
                </a:ln>
                <a:solidFill>
                  <a:prstClr val="black"/>
                </a:solidFill>
                <a:effectLst/>
                <a:uLnTx/>
                <a:uFillTx/>
                <a:latin typeface="Arial"/>
                <a:ea typeface="+mn-ea"/>
                <a:cs typeface="+mn-cs"/>
              </a:rPr>
              <a:t>44 088 </a:t>
            </a:r>
            <a:r>
              <a:rPr kumimoji="0" lang="fr-FR" sz="1200" b="0" i="0" u="none" strike="noStrike" kern="1200" cap="none" spc="0" normalizeH="0" baseline="0" noProof="0" dirty="0">
                <a:ln>
                  <a:noFill/>
                </a:ln>
                <a:solidFill>
                  <a:prstClr val="black"/>
                </a:solidFill>
                <a:effectLst/>
                <a:uLnTx/>
                <a:uFillTx/>
                <a:latin typeface="Arial"/>
                <a:ea typeface="+mn-ea"/>
                <a:cs typeface="+mn-cs"/>
              </a:rPr>
              <a:t>entreprises par l’entremise du service d’agent de liaison afin d’accroître la sensibilisation et de les aider à mieux comprendre leurs obligations fiscales.</a:t>
            </a:r>
          </a:p>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22CA38-CC02-4FC8-82C1-01A546D5D593}"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94185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67915A70-A51D-4793-9DF8-1A518C49F416}"/>
              </a:ext>
            </a:extLst>
          </p:cNvPr>
          <p:cNvSpPr>
            <a:spLocks noGrp="1"/>
          </p:cNvSpPr>
          <p:nvPr>
            <p:ph type="title" hasCustomPrompt="1"/>
          </p:nvPr>
        </p:nvSpPr>
        <p:spPr>
          <a:xfrm>
            <a:off x="476557" y="1153173"/>
            <a:ext cx="5262391" cy="837676"/>
          </a:xfrm>
          <a:prstGeom prst="roundRect">
            <a:avLst/>
          </a:prstGeom>
          <a:solidFill>
            <a:schemeClr val="tx2"/>
          </a:solidFill>
        </p:spPr>
        <p:txBody>
          <a:bodyPr wrap="square">
            <a:spAutoFit/>
          </a:bodyPr>
          <a:lstStyle>
            <a:lvl1pPr>
              <a:defRPr sz="4800" b="1">
                <a:solidFill>
                  <a:schemeClr val="bg1"/>
                </a:solidFill>
              </a:defRPr>
            </a:lvl1pPr>
          </a:lstStyle>
          <a:p>
            <a:pPr lvl="0"/>
            <a:r>
              <a:rPr lang="en-US" dirty="0"/>
              <a:t>Click to add text</a:t>
            </a:r>
          </a:p>
        </p:txBody>
      </p:sp>
      <p:sp>
        <p:nvSpPr>
          <p:cNvPr id="11" name="Text Placeholder 10"/>
          <p:cNvSpPr>
            <a:spLocks noGrp="1"/>
          </p:cNvSpPr>
          <p:nvPr>
            <p:ph type="body" sz="quarter" idx="14" hasCustomPrompt="1"/>
          </p:nvPr>
        </p:nvSpPr>
        <p:spPr>
          <a:xfrm>
            <a:off x="636998" y="2889136"/>
            <a:ext cx="5418762" cy="397032"/>
          </a:xfrm>
          <a:prstGeom prst="rect">
            <a:avLst/>
          </a:prstGeom>
        </p:spPr>
        <p:txBody>
          <a:bodyPr wrap="square" anchor="ctr">
            <a:spAutoFit/>
          </a:bodyPr>
          <a:lstStyle>
            <a:lvl1pPr marL="0" indent="0">
              <a:buNone/>
              <a:defRPr sz="2200" b="1">
                <a:solidFill>
                  <a:schemeClr val="tx1">
                    <a:lumMod val="85000"/>
                    <a:lumOff val="15000"/>
                  </a:schemeClr>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US" dirty="0" err="1"/>
              <a:t>Subheader</a:t>
            </a:r>
            <a:endParaRPr lang="en-CA" dirty="0"/>
          </a:p>
        </p:txBody>
      </p:sp>
      <p:sp>
        <p:nvSpPr>
          <p:cNvPr id="13" name="Text Placeholder 10"/>
          <p:cNvSpPr>
            <a:spLocks noGrp="1"/>
          </p:cNvSpPr>
          <p:nvPr>
            <p:ph type="body" sz="quarter" idx="15" hasCustomPrompt="1"/>
          </p:nvPr>
        </p:nvSpPr>
        <p:spPr>
          <a:xfrm>
            <a:off x="636998" y="3421222"/>
            <a:ext cx="5418762" cy="397032"/>
          </a:xfrm>
          <a:prstGeom prst="rect">
            <a:avLst/>
          </a:prstGeom>
        </p:spPr>
        <p:txBody>
          <a:bodyPr wrap="square" anchor="ctr">
            <a:spAutoFit/>
          </a:bodyPr>
          <a:lstStyle>
            <a:lvl1pPr marL="0" indent="0">
              <a:buNone/>
              <a:defRPr sz="2200" b="0">
                <a:solidFill>
                  <a:schemeClr val="tx1">
                    <a:lumMod val="85000"/>
                    <a:lumOff val="15000"/>
                  </a:schemeClr>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Date</a:t>
            </a:r>
            <a:endParaRPr lang="en-CA" dirty="0"/>
          </a:p>
        </p:txBody>
      </p:sp>
      <p:sp>
        <p:nvSpPr>
          <p:cNvPr id="33" name="Picture Placeholder 32" descr="Image placeholder"/>
          <p:cNvSpPr>
            <a:spLocks noGrp="1"/>
          </p:cNvSpPr>
          <p:nvPr>
            <p:ph type="pic" sz="quarter" idx="10"/>
          </p:nvPr>
        </p:nvSpPr>
        <p:spPr>
          <a:xfrm>
            <a:off x="6352674" y="242860"/>
            <a:ext cx="5848035" cy="5891143"/>
          </a:xfrm>
          <a:custGeom>
            <a:avLst/>
            <a:gdLst>
              <a:gd name="connsiteX0" fmla="*/ 1988130 w 4963462"/>
              <a:gd name="connsiteY0" fmla="*/ 1 h 6279849"/>
              <a:gd name="connsiteX1" fmla="*/ 4862589 w 4963462"/>
              <a:gd name="connsiteY1" fmla="*/ 12563 h 6279849"/>
              <a:gd name="connsiteX2" fmla="*/ 4963462 w 4963462"/>
              <a:gd name="connsiteY2" fmla="*/ 13169 h 6279849"/>
              <a:gd name="connsiteX3" fmla="*/ 4963462 w 4963462"/>
              <a:gd name="connsiteY3" fmla="*/ 6279849 h 6279849"/>
              <a:gd name="connsiteX4" fmla="*/ 2724464 w 4963462"/>
              <a:gd name="connsiteY4" fmla="*/ 6279849 h 6279849"/>
              <a:gd name="connsiteX5" fmla="*/ 754792 w 4963462"/>
              <a:gd name="connsiteY5" fmla="*/ 4372850 h 6279849"/>
              <a:gd name="connsiteX6" fmla="*/ 611185 w 4963462"/>
              <a:gd name="connsiteY6" fmla="*/ 1215791 h 6279849"/>
              <a:gd name="connsiteX7" fmla="*/ 1823922 w 4963462"/>
              <a:gd name="connsiteY7" fmla="*/ 1087 h 6279849"/>
              <a:gd name="connsiteX8" fmla="*/ 1988130 w 4963462"/>
              <a:gd name="connsiteY8" fmla="*/ 1 h 6279849"/>
              <a:gd name="connsiteX0" fmla="*/ 1988130 w 4963462"/>
              <a:gd name="connsiteY0" fmla="*/ 0 h 6279848"/>
              <a:gd name="connsiteX1" fmla="*/ 4862589 w 4963462"/>
              <a:gd name="connsiteY1" fmla="*/ 12562 h 6279848"/>
              <a:gd name="connsiteX2" fmla="*/ 4963462 w 4963462"/>
              <a:gd name="connsiteY2" fmla="*/ 13168 h 6279848"/>
              <a:gd name="connsiteX3" fmla="*/ 4963462 w 4963462"/>
              <a:gd name="connsiteY3" fmla="*/ 6279848 h 6279848"/>
              <a:gd name="connsiteX4" fmla="*/ 2724464 w 4963462"/>
              <a:gd name="connsiteY4" fmla="*/ 6279848 h 6279848"/>
              <a:gd name="connsiteX5" fmla="*/ 1943308 w 4963462"/>
              <a:gd name="connsiteY5" fmla="*/ 5511168 h 6279848"/>
              <a:gd name="connsiteX6" fmla="*/ 754792 w 4963462"/>
              <a:gd name="connsiteY6" fmla="*/ 4372849 h 6279848"/>
              <a:gd name="connsiteX7" fmla="*/ 611185 w 4963462"/>
              <a:gd name="connsiteY7" fmla="*/ 1215790 h 6279848"/>
              <a:gd name="connsiteX8" fmla="*/ 1823922 w 4963462"/>
              <a:gd name="connsiteY8" fmla="*/ 1086 h 6279848"/>
              <a:gd name="connsiteX9" fmla="*/ 1988130 w 4963462"/>
              <a:gd name="connsiteY9" fmla="*/ 0 h 6279848"/>
              <a:gd name="connsiteX0" fmla="*/ 1988130 w 4963462"/>
              <a:gd name="connsiteY0" fmla="*/ 0 h 6279848"/>
              <a:gd name="connsiteX1" fmla="*/ 4862589 w 4963462"/>
              <a:gd name="connsiteY1" fmla="*/ 12562 h 6279848"/>
              <a:gd name="connsiteX2" fmla="*/ 4963462 w 4963462"/>
              <a:gd name="connsiteY2" fmla="*/ 13168 h 6279848"/>
              <a:gd name="connsiteX3" fmla="*/ 4963462 w 4963462"/>
              <a:gd name="connsiteY3" fmla="*/ 6279848 h 6279848"/>
              <a:gd name="connsiteX4" fmla="*/ 2724464 w 4963462"/>
              <a:gd name="connsiteY4" fmla="*/ 6279848 h 6279848"/>
              <a:gd name="connsiteX5" fmla="*/ 2032136 w 4963462"/>
              <a:gd name="connsiteY5" fmla="*/ 5585959 h 6279848"/>
              <a:gd name="connsiteX6" fmla="*/ 754792 w 4963462"/>
              <a:gd name="connsiteY6" fmla="*/ 4372849 h 6279848"/>
              <a:gd name="connsiteX7" fmla="*/ 611185 w 4963462"/>
              <a:gd name="connsiteY7" fmla="*/ 1215790 h 6279848"/>
              <a:gd name="connsiteX8" fmla="*/ 1823922 w 4963462"/>
              <a:gd name="connsiteY8" fmla="*/ 1086 h 6279848"/>
              <a:gd name="connsiteX9" fmla="*/ 1988130 w 4963462"/>
              <a:gd name="connsiteY9" fmla="*/ 0 h 6279848"/>
              <a:gd name="connsiteX0" fmla="*/ 1988130 w 4970865"/>
              <a:gd name="connsiteY0" fmla="*/ 0 h 6279848"/>
              <a:gd name="connsiteX1" fmla="*/ 4862589 w 4970865"/>
              <a:gd name="connsiteY1" fmla="*/ 12562 h 6279848"/>
              <a:gd name="connsiteX2" fmla="*/ 4963462 w 4970865"/>
              <a:gd name="connsiteY2" fmla="*/ 13168 h 6279848"/>
              <a:gd name="connsiteX3" fmla="*/ 4970865 w 4970865"/>
              <a:gd name="connsiteY3" fmla="*/ 5581803 h 6279848"/>
              <a:gd name="connsiteX4" fmla="*/ 2724464 w 4970865"/>
              <a:gd name="connsiteY4" fmla="*/ 6279848 h 6279848"/>
              <a:gd name="connsiteX5" fmla="*/ 2032136 w 4970865"/>
              <a:gd name="connsiteY5" fmla="*/ 5585959 h 6279848"/>
              <a:gd name="connsiteX6" fmla="*/ 754792 w 4970865"/>
              <a:gd name="connsiteY6" fmla="*/ 4372849 h 6279848"/>
              <a:gd name="connsiteX7" fmla="*/ 611185 w 4970865"/>
              <a:gd name="connsiteY7" fmla="*/ 1215790 h 6279848"/>
              <a:gd name="connsiteX8" fmla="*/ 1823922 w 4970865"/>
              <a:gd name="connsiteY8" fmla="*/ 1086 h 6279848"/>
              <a:gd name="connsiteX9" fmla="*/ 1988130 w 4970865"/>
              <a:gd name="connsiteY9" fmla="*/ 0 h 6279848"/>
              <a:gd name="connsiteX0" fmla="*/ 1988130 w 4970865"/>
              <a:gd name="connsiteY0" fmla="*/ 0 h 5585959"/>
              <a:gd name="connsiteX1" fmla="*/ 4862589 w 4970865"/>
              <a:gd name="connsiteY1" fmla="*/ 12562 h 5585959"/>
              <a:gd name="connsiteX2" fmla="*/ 4963462 w 4970865"/>
              <a:gd name="connsiteY2" fmla="*/ 13168 h 5585959"/>
              <a:gd name="connsiteX3" fmla="*/ 4970865 w 4970865"/>
              <a:gd name="connsiteY3" fmla="*/ 5581803 h 5585959"/>
              <a:gd name="connsiteX4" fmla="*/ 2032136 w 4970865"/>
              <a:gd name="connsiteY4" fmla="*/ 5585959 h 5585959"/>
              <a:gd name="connsiteX5" fmla="*/ 754792 w 4970865"/>
              <a:gd name="connsiteY5" fmla="*/ 4372849 h 5585959"/>
              <a:gd name="connsiteX6" fmla="*/ 611185 w 4970865"/>
              <a:gd name="connsiteY6" fmla="*/ 1215790 h 5585959"/>
              <a:gd name="connsiteX7" fmla="*/ 1823922 w 4970865"/>
              <a:gd name="connsiteY7" fmla="*/ 1086 h 5585959"/>
              <a:gd name="connsiteX8" fmla="*/ 1988130 w 4970865"/>
              <a:gd name="connsiteY8" fmla="*/ 0 h 5585959"/>
              <a:gd name="connsiteX0" fmla="*/ 1988130 w 4970865"/>
              <a:gd name="connsiteY0" fmla="*/ 0 h 5585959"/>
              <a:gd name="connsiteX1" fmla="*/ 4862589 w 4970865"/>
              <a:gd name="connsiteY1" fmla="*/ 12562 h 5585959"/>
              <a:gd name="connsiteX2" fmla="*/ 4963462 w 4970865"/>
              <a:gd name="connsiteY2" fmla="*/ 13168 h 5585959"/>
              <a:gd name="connsiteX3" fmla="*/ 4970865 w 4970865"/>
              <a:gd name="connsiteY3" fmla="*/ 5581803 h 5585959"/>
              <a:gd name="connsiteX4" fmla="*/ 2032136 w 4970865"/>
              <a:gd name="connsiteY4" fmla="*/ 5585959 h 5585959"/>
              <a:gd name="connsiteX5" fmla="*/ 754792 w 4970865"/>
              <a:gd name="connsiteY5" fmla="*/ 4372849 h 5585959"/>
              <a:gd name="connsiteX6" fmla="*/ 611185 w 4970865"/>
              <a:gd name="connsiteY6" fmla="*/ 1215790 h 5585959"/>
              <a:gd name="connsiteX7" fmla="*/ 1823922 w 4970865"/>
              <a:gd name="connsiteY7" fmla="*/ 1086 h 5585959"/>
              <a:gd name="connsiteX8" fmla="*/ 1988130 w 4970865"/>
              <a:gd name="connsiteY8" fmla="*/ 0 h 5585959"/>
              <a:gd name="connsiteX0" fmla="*/ 1988130 w 4970865"/>
              <a:gd name="connsiteY0" fmla="*/ 0 h 5585959"/>
              <a:gd name="connsiteX1" fmla="*/ 4862589 w 4970865"/>
              <a:gd name="connsiteY1" fmla="*/ 12562 h 5585959"/>
              <a:gd name="connsiteX2" fmla="*/ 4963462 w 4970865"/>
              <a:gd name="connsiteY2" fmla="*/ 13168 h 5585959"/>
              <a:gd name="connsiteX3" fmla="*/ 4970865 w 4970865"/>
              <a:gd name="connsiteY3" fmla="*/ 5581803 h 5585959"/>
              <a:gd name="connsiteX4" fmla="*/ 2032136 w 4970865"/>
              <a:gd name="connsiteY4" fmla="*/ 5585959 h 5585959"/>
              <a:gd name="connsiteX5" fmla="*/ 1743445 w 4970865"/>
              <a:gd name="connsiteY5" fmla="*/ 5332943 h 5585959"/>
              <a:gd name="connsiteX6" fmla="*/ 754792 w 4970865"/>
              <a:gd name="connsiteY6" fmla="*/ 4372849 h 5585959"/>
              <a:gd name="connsiteX7" fmla="*/ 611185 w 4970865"/>
              <a:gd name="connsiteY7" fmla="*/ 1215790 h 5585959"/>
              <a:gd name="connsiteX8" fmla="*/ 1823922 w 4970865"/>
              <a:gd name="connsiteY8" fmla="*/ 1086 h 5585959"/>
              <a:gd name="connsiteX9" fmla="*/ 1988130 w 4970865"/>
              <a:gd name="connsiteY9" fmla="*/ 0 h 5585959"/>
              <a:gd name="connsiteX0" fmla="*/ 1988130 w 4970865"/>
              <a:gd name="connsiteY0" fmla="*/ 0 h 5585959"/>
              <a:gd name="connsiteX1" fmla="*/ 4862589 w 4970865"/>
              <a:gd name="connsiteY1" fmla="*/ 12562 h 5585959"/>
              <a:gd name="connsiteX2" fmla="*/ 4963462 w 4970865"/>
              <a:gd name="connsiteY2" fmla="*/ 13168 h 5585959"/>
              <a:gd name="connsiteX3" fmla="*/ 4970865 w 4970865"/>
              <a:gd name="connsiteY3" fmla="*/ 5581803 h 5585959"/>
              <a:gd name="connsiteX4" fmla="*/ 2032136 w 4970865"/>
              <a:gd name="connsiteY4" fmla="*/ 5585959 h 5585959"/>
              <a:gd name="connsiteX5" fmla="*/ 1780456 w 4970865"/>
              <a:gd name="connsiteY5" fmla="*/ 5356747 h 5585959"/>
              <a:gd name="connsiteX6" fmla="*/ 754792 w 4970865"/>
              <a:gd name="connsiteY6" fmla="*/ 4372849 h 5585959"/>
              <a:gd name="connsiteX7" fmla="*/ 611185 w 4970865"/>
              <a:gd name="connsiteY7" fmla="*/ 1215790 h 5585959"/>
              <a:gd name="connsiteX8" fmla="*/ 1823922 w 4970865"/>
              <a:gd name="connsiteY8" fmla="*/ 1086 h 5585959"/>
              <a:gd name="connsiteX9" fmla="*/ 1988130 w 4970865"/>
              <a:gd name="connsiteY9" fmla="*/ 0 h 5585959"/>
              <a:gd name="connsiteX0" fmla="*/ 1988130 w 4970865"/>
              <a:gd name="connsiteY0" fmla="*/ 0 h 5585959"/>
              <a:gd name="connsiteX1" fmla="*/ 4862589 w 4970865"/>
              <a:gd name="connsiteY1" fmla="*/ 12562 h 5585959"/>
              <a:gd name="connsiteX2" fmla="*/ 4963462 w 4970865"/>
              <a:gd name="connsiteY2" fmla="*/ 13168 h 5585959"/>
              <a:gd name="connsiteX3" fmla="*/ 4970865 w 4970865"/>
              <a:gd name="connsiteY3" fmla="*/ 5359635 h 5585959"/>
              <a:gd name="connsiteX4" fmla="*/ 2032136 w 4970865"/>
              <a:gd name="connsiteY4" fmla="*/ 5585959 h 5585959"/>
              <a:gd name="connsiteX5" fmla="*/ 1780456 w 4970865"/>
              <a:gd name="connsiteY5" fmla="*/ 5356747 h 5585959"/>
              <a:gd name="connsiteX6" fmla="*/ 754792 w 4970865"/>
              <a:gd name="connsiteY6" fmla="*/ 4372849 h 5585959"/>
              <a:gd name="connsiteX7" fmla="*/ 611185 w 4970865"/>
              <a:gd name="connsiteY7" fmla="*/ 1215790 h 5585959"/>
              <a:gd name="connsiteX8" fmla="*/ 1823922 w 4970865"/>
              <a:gd name="connsiteY8" fmla="*/ 1086 h 5585959"/>
              <a:gd name="connsiteX9" fmla="*/ 1988130 w 4970865"/>
              <a:gd name="connsiteY9" fmla="*/ 0 h 5585959"/>
              <a:gd name="connsiteX0" fmla="*/ 1988130 w 4970865"/>
              <a:gd name="connsiteY0" fmla="*/ 0 h 5359635"/>
              <a:gd name="connsiteX1" fmla="*/ 4862589 w 4970865"/>
              <a:gd name="connsiteY1" fmla="*/ 12562 h 5359635"/>
              <a:gd name="connsiteX2" fmla="*/ 4963462 w 4970865"/>
              <a:gd name="connsiteY2" fmla="*/ 13168 h 5359635"/>
              <a:gd name="connsiteX3" fmla="*/ 4970865 w 4970865"/>
              <a:gd name="connsiteY3" fmla="*/ 5359635 h 5359635"/>
              <a:gd name="connsiteX4" fmla="*/ 1780456 w 4970865"/>
              <a:gd name="connsiteY4" fmla="*/ 5356747 h 5359635"/>
              <a:gd name="connsiteX5" fmla="*/ 754792 w 4970865"/>
              <a:gd name="connsiteY5" fmla="*/ 4372849 h 5359635"/>
              <a:gd name="connsiteX6" fmla="*/ 611185 w 4970865"/>
              <a:gd name="connsiteY6" fmla="*/ 1215790 h 5359635"/>
              <a:gd name="connsiteX7" fmla="*/ 1823922 w 4970865"/>
              <a:gd name="connsiteY7" fmla="*/ 1086 h 5359635"/>
              <a:gd name="connsiteX8" fmla="*/ 1988130 w 4970865"/>
              <a:gd name="connsiteY8" fmla="*/ 0 h 5359635"/>
              <a:gd name="connsiteX0" fmla="*/ 1988130 w 4970865"/>
              <a:gd name="connsiteY0" fmla="*/ 0 h 5383439"/>
              <a:gd name="connsiteX1" fmla="*/ 4862589 w 4970865"/>
              <a:gd name="connsiteY1" fmla="*/ 12562 h 5383439"/>
              <a:gd name="connsiteX2" fmla="*/ 4963462 w 4970865"/>
              <a:gd name="connsiteY2" fmla="*/ 13168 h 5383439"/>
              <a:gd name="connsiteX3" fmla="*/ 4970865 w 4970865"/>
              <a:gd name="connsiteY3" fmla="*/ 5383439 h 5383439"/>
              <a:gd name="connsiteX4" fmla="*/ 1780456 w 4970865"/>
              <a:gd name="connsiteY4" fmla="*/ 5356747 h 5383439"/>
              <a:gd name="connsiteX5" fmla="*/ 754792 w 4970865"/>
              <a:gd name="connsiteY5" fmla="*/ 4372849 h 5383439"/>
              <a:gd name="connsiteX6" fmla="*/ 611185 w 4970865"/>
              <a:gd name="connsiteY6" fmla="*/ 1215790 h 5383439"/>
              <a:gd name="connsiteX7" fmla="*/ 1823922 w 4970865"/>
              <a:gd name="connsiteY7" fmla="*/ 1086 h 5383439"/>
              <a:gd name="connsiteX8" fmla="*/ 1988130 w 4970865"/>
              <a:gd name="connsiteY8" fmla="*/ 0 h 5383439"/>
              <a:gd name="connsiteX0" fmla="*/ 1988130 w 4970865"/>
              <a:gd name="connsiteY0" fmla="*/ 0 h 5367570"/>
              <a:gd name="connsiteX1" fmla="*/ 4862589 w 4970865"/>
              <a:gd name="connsiteY1" fmla="*/ 12562 h 5367570"/>
              <a:gd name="connsiteX2" fmla="*/ 4963462 w 4970865"/>
              <a:gd name="connsiteY2" fmla="*/ 13168 h 5367570"/>
              <a:gd name="connsiteX3" fmla="*/ 4970865 w 4970865"/>
              <a:gd name="connsiteY3" fmla="*/ 5367570 h 5367570"/>
              <a:gd name="connsiteX4" fmla="*/ 1780456 w 4970865"/>
              <a:gd name="connsiteY4" fmla="*/ 5356747 h 5367570"/>
              <a:gd name="connsiteX5" fmla="*/ 754792 w 4970865"/>
              <a:gd name="connsiteY5" fmla="*/ 4372849 h 5367570"/>
              <a:gd name="connsiteX6" fmla="*/ 611185 w 4970865"/>
              <a:gd name="connsiteY6" fmla="*/ 1215790 h 5367570"/>
              <a:gd name="connsiteX7" fmla="*/ 1823922 w 4970865"/>
              <a:gd name="connsiteY7" fmla="*/ 1086 h 5367570"/>
              <a:gd name="connsiteX8" fmla="*/ 1988130 w 4970865"/>
              <a:gd name="connsiteY8" fmla="*/ 0 h 53675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70865" h="5367570">
                <a:moveTo>
                  <a:pt x="1988130" y="0"/>
                </a:moveTo>
                <a:lnTo>
                  <a:pt x="4862589" y="12562"/>
                </a:lnTo>
                <a:lnTo>
                  <a:pt x="4963462" y="13168"/>
                </a:lnTo>
                <a:cubicBezTo>
                  <a:pt x="4965930" y="1869380"/>
                  <a:pt x="4968397" y="3511358"/>
                  <a:pt x="4970865" y="5367570"/>
                </a:cubicBezTo>
                <a:lnTo>
                  <a:pt x="1780456" y="5356747"/>
                </a:lnTo>
                <a:lnTo>
                  <a:pt x="754792" y="4372849"/>
                </a:lnTo>
                <a:cubicBezTo>
                  <a:pt x="-81341" y="3680326"/>
                  <a:pt x="-350605" y="2231439"/>
                  <a:pt x="611185" y="1215790"/>
                </a:cubicBezTo>
                <a:cubicBezTo>
                  <a:pt x="1806331" y="20644"/>
                  <a:pt x="628775" y="1196233"/>
                  <a:pt x="1823922" y="1086"/>
                </a:cubicBezTo>
                <a:cubicBezTo>
                  <a:pt x="1827854" y="353"/>
                  <a:pt x="1887255" y="20"/>
                  <a:pt x="1988130" y="0"/>
                </a:cubicBezTo>
                <a:close/>
              </a:path>
            </a:pathLst>
          </a:custGeom>
        </p:spPr>
        <p:txBody>
          <a:bodyPr wrap="square">
            <a:noAutofit/>
          </a:bodyPr>
          <a:lstStyle>
            <a:lvl1pPr marL="0" indent="0">
              <a:buNone/>
              <a:defRPr/>
            </a:lvl1pPr>
          </a:lstStyle>
          <a:p>
            <a:r>
              <a:rPr lang="en-US" dirty="0"/>
              <a:t>Click icon to add picture</a:t>
            </a:r>
            <a:endParaRPr lang="en-CA" dirty="0"/>
          </a:p>
        </p:txBody>
      </p:sp>
      <p:pic>
        <p:nvPicPr>
          <p:cNvPr id="9" name="Picture 11">
            <a:extLst>
              <a:ext uri="{FF2B5EF4-FFF2-40B4-BE49-F238E27FC236}">
                <a16:creationId xmlns:a16="http://schemas.microsoft.com/office/drawing/2014/main" id="{333BB3CC-7AA0-4016-B1B4-E0A15305E6B0}"/>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0" y="6134003"/>
            <a:ext cx="12192000" cy="725242"/>
          </a:xfrm>
          <a:prstGeom prst="rect">
            <a:avLst/>
          </a:prstGeom>
        </p:spPr>
      </p:pic>
      <p:sp>
        <p:nvSpPr>
          <p:cNvPr id="4" name="hrSlideMaster.Cover slideHeader" descr=" ">
            <a:extLst>
              <a:ext uri="{FF2B5EF4-FFF2-40B4-BE49-F238E27FC236}">
                <a16:creationId xmlns:a16="http://schemas.microsoft.com/office/drawing/2014/main" id="{FEA255EF-A074-43A6-95FB-FA8B709CD167}"/>
              </a:ext>
            </a:extLst>
          </p:cNvPr>
          <p:cNvSpPr txBox="1"/>
          <p:nvPr userDrawn="1"/>
        </p:nvSpPr>
        <p:spPr>
          <a:xfrm>
            <a:off x="0" y="0"/>
            <a:ext cx="12192000" cy="223138"/>
          </a:xfrm>
          <a:prstGeom prst="rect">
            <a:avLst/>
          </a:prstGeom>
          <a:noFill/>
        </p:spPr>
        <p:txBody>
          <a:bodyPr vert="horz" wrap="square" rtlCol="0">
            <a:spAutoFit/>
          </a:bodyPr>
          <a:lstStyle/>
          <a:p>
            <a:pPr algn="r"/>
            <a:r>
              <a:rPr lang="en-US" sz="850" b="0" i="0" u="none" baseline="0">
                <a:solidFill>
                  <a:srgbClr val="000000"/>
                </a:solidFill>
                <a:latin typeface="Microsoft Sans Serif" panose="020B0604020202020204" pitchFamily="34" charset="0"/>
              </a:rPr>
              <a:t> </a:t>
            </a:r>
            <a:endParaRPr lang="en-US" sz="850" b="0" i="0" u="none" baseline="0" dirty="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4230215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7" name="Title 11">
            <a:extLst>
              <a:ext uri="{FF2B5EF4-FFF2-40B4-BE49-F238E27FC236}">
                <a16:creationId xmlns:a16="http://schemas.microsoft.com/office/drawing/2014/main" id="{709D68AA-8E8A-4FB5-B5BD-B0C609103BA9}"/>
              </a:ext>
            </a:extLst>
          </p:cNvPr>
          <p:cNvSpPr>
            <a:spLocks noGrp="1"/>
          </p:cNvSpPr>
          <p:nvPr>
            <p:ph type="title" hasCustomPrompt="1"/>
          </p:nvPr>
        </p:nvSpPr>
        <p:spPr>
          <a:xfrm>
            <a:off x="688368" y="2671071"/>
            <a:ext cx="7465031" cy="653796"/>
          </a:xfrm>
          <a:prstGeom prst="roundRect">
            <a:avLst/>
          </a:prstGeom>
          <a:solidFill>
            <a:schemeClr val="tx2"/>
          </a:solidFill>
        </p:spPr>
        <p:txBody>
          <a:bodyPr wrap="square">
            <a:spAutoFit/>
          </a:bodyPr>
          <a:lstStyle>
            <a:lvl1pPr>
              <a:defRPr sz="3600" b="1">
                <a:solidFill>
                  <a:schemeClr val="bg1"/>
                </a:solidFill>
              </a:defRPr>
            </a:lvl1pPr>
          </a:lstStyle>
          <a:p>
            <a:pPr lvl="0"/>
            <a:r>
              <a:rPr lang="en-CA" dirty="0"/>
              <a:t>Section title goes here</a:t>
            </a:r>
          </a:p>
        </p:txBody>
      </p:sp>
      <p:sp>
        <p:nvSpPr>
          <p:cNvPr id="11" name="Text Placeholder 10"/>
          <p:cNvSpPr>
            <a:spLocks noGrp="1"/>
          </p:cNvSpPr>
          <p:nvPr>
            <p:ph type="body" sz="quarter" idx="14" hasCustomPrompt="1"/>
          </p:nvPr>
        </p:nvSpPr>
        <p:spPr>
          <a:xfrm>
            <a:off x="688368" y="3502783"/>
            <a:ext cx="7394181" cy="441254"/>
          </a:xfrm>
          <a:prstGeom prst="rect">
            <a:avLst/>
          </a:prstGeom>
        </p:spPr>
        <p:txBody>
          <a:bodyPr anchor="ctr"/>
          <a:lstStyle>
            <a:lvl1pPr marL="0" indent="0">
              <a:buNone/>
              <a:defRPr sz="1600" b="1">
                <a:solidFill>
                  <a:schemeClr val="tx1">
                    <a:lumMod val="85000"/>
                    <a:lumOff val="15000"/>
                  </a:schemeClr>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US" dirty="0" err="1"/>
              <a:t>Subheader</a:t>
            </a:r>
            <a:endParaRPr lang="en-CA" dirty="0"/>
          </a:p>
        </p:txBody>
      </p:sp>
      <p:sp>
        <p:nvSpPr>
          <p:cNvPr id="9" name="Date Placeholder 6">
            <a:extLst>
              <a:ext uri="{FF2B5EF4-FFF2-40B4-BE49-F238E27FC236}">
                <a16:creationId xmlns:a16="http://schemas.microsoft.com/office/drawing/2014/main" id="{CF764752-D01A-47EB-9BC4-09D1B8A5AD7A}"/>
              </a:ext>
            </a:extLst>
          </p:cNvPr>
          <p:cNvSpPr>
            <a:spLocks noGrp="1"/>
          </p:cNvSpPr>
          <p:nvPr>
            <p:ph type="dt" sz="half" idx="10"/>
          </p:nvPr>
        </p:nvSpPr>
        <p:spPr>
          <a:xfrm>
            <a:off x="5257799" y="6221480"/>
            <a:ext cx="1371602" cy="365125"/>
          </a:xfrm>
          <a:prstGeom prst="rect">
            <a:avLst/>
          </a:prstGeom>
        </p:spPr>
        <p:txBody>
          <a:bodyPr anchor="ctr"/>
          <a:lstStyle>
            <a:lvl1pPr algn="ctr">
              <a:defRPr sz="900">
                <a:solidFill>
                  <a:schemeClr val="tx1">
                    <a:lumMod val="85000"/>
                    <a:lumOff val="15000"/>
                  </a:schemeClr>
                </a:solidFill>
              </a:defRPr>
            </a:lvl1pPr>
          </a:lstStyle>
          <a:p>
            <a:endParaRPr lang="fr-CA" dirty="0"/>
          </a:p>
        </p:txBody>
      </p:sp>
      <p:sp>
        <p:nvSpPr>
          <p:cNvPr id="8" name="Footer Placeholder 7">
            <a:extLst>
              <a:ext uri="{FF2B5EF4-FFF2-40B4-BE49-F238E27FC236}">
                <a16:creationId xmlns:a16="http://schemas.microsoft.com/office/drawing/2014/main" id="{A9DC71DE-F02C-4F51-A684-ECC145C1CF6E}"/>
              </a:ext>
            </a:extLst>
          </p:cNvPr>
          <p:cNvSpPr>
            <a:spLocks noGrp="1"/>
          </p:cNvSpPr>
          <p:nvPr>
            <p:ph type="ftr" sz="quarter" idx="11"/>
          </p:nvPr>
        </p:nvSpPr>
        <p:spPr>
          <a:xfrm>
            <a:off x="6629400" y="6221481"/>
            <a:ext cx="4751647" cy="365125"/>
          </a:xfrm>
          <a:prstGeom prst="rect">
            <a:avLst/>
          </a:prstGeom>
        </p:spPr>
        <p:txBody>
          <a:bodyPr anchor="ctr"/>
          <a:lstStyle>
            <a:lvl1pPr algn="r">
              <a:defRPr sz="900">
                <a:solidFill>
                  <a:schemeClr val="tx1">
                    <a:lumMod val="85000"/>
                    <a:lumOff val="15000"/>
                  </a:schemeClr>
                </a:solidFill>
              </a:defRPr>
            </a:lvl1pPr>
          </a:lstStyle>
          <a:p>
            <a:endParaRPr lang="fr-CA" dirty="0"/>
          </a:p>
        </p:txBody>
      </p:sp>
      <p:sp>
        <p:nvSpPr>
          <p:cNvPr id="4" name="hrSlideMaster.Section titleHeader" descr=" ">
            <a:extLst>
              <a:ext uri="{FF2B5EF4-FFF2-40B4-BE49-F238E27FC236}">
                <a16:creationId xmlns:a16="http://schemas.microsoft.com/office/drawing/2014/main" id="{21563C2E-2700-4DAC-85EB-62B5AFF4F19E}"/>
              </a:ext>
            </a:extLst>
          </p:cNvPr>
          <p:cNvSpPr txBox="1"/>
          <p:nvPr userDrawn="1"/>
        </p:nvSpPr>
        <p:spPr>
          <a:xfrm>
            <a:off x="0" y="0"/>
            <a:ext cx="12192000" cy="223138"/>
          </a:xfrm>
          <a:prstGeom prst="rect">
            <a:avLst/>
          </a:prstGeom>
          <a:noFill/>
        </p:spPr>
        <p:txBody>
          <a:bodyPr vert="horz" wrap="square" rtlCol="0">
            <a:spAutoFit/>
          </a:bodyPr>
          <a:lstStyle/>
          <a:p>
            <a:pPr algn="r"/>
            <a:r>
              <a:rPr lang="en-US" sz="850" b="0" i="0" u="none" baseline="0">
                <a:solidFill>
                  <a:srgbClr val="000000"/>
                </a:solidFill>
                <a:latin typeface="Microsoft Sans Serif" panose="020B0604020202020204" pitchFamily="34" charset="0"/>
              </a:rPr>
              <a:t> </a:t>
            </a:r>
            <a:endParaRPr lang="en-US" sz="850" b="0" i="0" u="none" baseline="0" dirty="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1684879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mp; blank content">
    <p:spTree>
      <p:nvGrpSpPr>
        <p:cNvPr id="1" name=""/>
        <p:cNvGrpSpPr/>
        <p:nvPr/>
      </p:nvGrpSpPr>
      <p:grpSpPr>
        <a:xfrm>
          <a:off x="0" y="0"/>
          <a:ext cx="0" cy="0"/>
          <a:chOff x="0" y="0"/>
          <a:chExt cx="0" cy="0"/>
        </a:xfrm>
      </p:grpSpPr>
      <p:sp>
        <p:nvSpPr>
          <p:cNvPr id="2" name="Title 1"/>
          <p:cNvSpPr>
            <a:spLocks noGrp="1"/>
          </p:cNvSpPr>
          <p:nvPr>
            <p:ph type="title"/>
          </p:nvPr>
        </p:nvSpPr>
        <p:spPr>
          <a:xfrm>
            <a:off x="606176" y="365126"/>
            <a:ext cx="10747624" cy="498000"/>
          </a:xfrm>
          <a:prstGeom prst="rect">
            <a:avLst/>
          </a:prstGeom>
        </p:spPr>
        <p:txBody>
          <a:bodyPr/>
          <a:lstStyle>
            <a:lvl1pPr>
              <a:defRPr sz="2200" b="1">
                <a:solidFill>
                  <a:schemeClr val="tx2"/>
                </a:solidFill>
              </a:defRPr>
            </a:lvl1pPr>
          </a:lstStyle>
          <a:p>
            <a:r>
              <a:rPr lang="en-US" dirty="0"/>
              <a:t>Click to edit Master title style</a:t>
            </a:r>
            <a:endParaRPr lang="en-CA" dirty="0"/>
          </a:p>
        </p:txBody>
      </p:sp>
      <p:sp>
        <p:nvSpPr>
          <p:cNvPr id="7" name="Date Placeholder 6">
            <a:extLst>
              <a:ext uri="{FF2B5EF4-FFF2-40B4-BE49-F238E27FC236}">
                <a16:creationId xmlns:a16="http://schemas.microsoft.com/office/drawing/2014/main" id="{66359CB0-4A9C-42F5-BEF2-86DDB61866B0}"/>
              </a:ext>
            </a:extLst>
          </p:cNvPr>
          <p:cNvSpPr>
            <a:spLocks noGrp="1"/>
          </p:cNvSpPr>
          <p:nvPr>
            <p:ph type="dt" sz="half" idx="10"/>
          </p:nvPr>
        </p:nvSpPr>
        <p:spPr>
          <a:xfrm>
            <a:off x="5257799" y="6221480"/>
            <a:ext cx="1371602" cy="365125"/>
          </a:xfrm>
          <a:prstGeom prst="rect">
            <a:avLst/>
          </a:prstGeom>
        </p:spPr>
        <p:txBody>
          <a:bodyPr anchor="ctr"/>
          <a:lstStyle>
            <a:lvl1pPr algn="ctr">
              <a:defRPr sz="900">
                <a:solidFill>
                  <a:schemeClr val="tx1">
                    <a:lumMod val="85000"/>
                    <a:lumOff val="15000"/>
                  </a:schemeClr>
                </a:solidFill>
              </a:defRPr>
            </a:lvl1pPr>
          </a:lstStyle>
          <a:p>
            <a:endParaRPr lang="fr-CA" dirty="0"/>
          </a:p>
        </p:txBody>
      </p:sp>
      <p:sp>
        <p:nvSpPr>
          <p:cNvPr id="6" name="Footer Placeholder 7">
            <a:extLst>
              <a:ext uri="{FF2B5EF4-FFF2-40B4-BE49-F238E27FC236}">
                <a16:creationId xmlns:a16="http://schemas.microsoft.com/office/drawing/2014/main" id="{AFC71EA4-1BC7-4F08-8E49-556A0A131A0D}"/>
              </a:ext>
            </a:extLst>
          </p:cNvPr>
          <p:cNvSpPr>
            <a:spLocks noGrp="1"/>
          </p:cNvSpPr>
          <p:nvPr>
            <p:ph type="ftr" sz="quarter" idx="11"/>
          </p:nvPr>
        </p:nvSpPr>
        <p:spPr>
          <a:xfrm>
            <a:off x="6629400" y="6221481"/>
            <a:ext cx="4751647" cy="365125"/>
          </a:xfrm>
          <a:prstGeom prst="rect">
            <a:avLst/>
          </a:prstGeom>
        </p:spPr>
        <p:txBody>
          <a:bodyPr anchor="ctr"/>
          <a:lstStyle>
            <a:lvl1pPr algn="r">
              <a:defRPr sz="900">
                <a:solidFill>
                  <a:schemeClr val="tx1">
                    <a:lumMod val="85000"/>
                    <a:lumOff val="15000"/>
                  </a:schemeClr>
                </a:solidFill>
              </a:defRPr>
            </a:lvl1pPr>
          </a:lstStyle>
          <a:p>
            <a:endParaRPr lang="fr-CA" dirty="0"/>
          </a:p>
        </p:txBody>
      </p:sp>
      <p:sp>
        <p:nvSpPr>
          <p:cNvPr id="5" name="hrSlideMaster.Title &amp; blank contentHeader" descr=" ">
            <a:extLst>
              <a:ext uri="{FF2B5EF4-FFF2-40B4-BE49-F238E27FC236}">
                <a16:creationId xmlns:a16="http://schemas.microsoft.com/office/drawing/2014/main" id="{86D70E5E-001F-4C4D-8D51-BBB7E3CACC15}"/>
              </a:ext>
            </a:extLst>
          </p:cNvPr>
          <p:cNvSpPr txBox="1"/>
          <p:nvPr userDrawn="1"/>
        </p:nvSpPr>
        <p:spPr>
          <a:xfrm>
            <a:off x="0" y="0"/>
            <a:ext cx="12192000" cy="223138"/>
          </a:xfrm>
          <a:prstGeom prst="rect">
            <a:avLst/>
          </a:prstGeom>
          <a:noFill/>
        </p:spPr>
        <p:txBody>
          <a:bodyPr vert="horz" wrap="square" rtlCol="0">
            <a:spAutoFit/>
          </a:bodyPr>
          <a:lstStyle/>
          <a:p>
            <a:pPr algn="r"/>
            <a:r>
              <a:rPr lang="en-US" sz="850" b="0" i="0" u="none" baseline="0">
                <a:solidFill>
                  <a:srgbClr val="000000"/>
                </a:solidFill>
                <a:latin typeface="Microsoft Sans Serif" panose="020B0604020202020204" pitchFamily="34" charset="0"/>
              </a:rPr>
              <a:t> </a:t>
            </a:r>
            <a:endParaRPr lang="en-US" sz="850" b="0" i="0" u="none" baseline="0" dirty="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13703994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nformation 1">
    <p:spTree>
      <p:nvGrpSpPr>
        <p:cNvPr id="1" name=""/>
        <p:cNvGrpSpPr/>
        <p:nvPr/>
      </p:nvGrpSpPr>
      <p:grpSpPr>
        <a:xfrm>
          <a:off x="0" y="0"/>
          <a:ext cx="0" cy="0"/>
          <a:chOff x="0" y="0"/>
          <a:chExt cx="0" cy="0"/>
        </a:xfrm>
      </p:grpSpPr>
      <p:sp>
        <p:nvSpPr>
          <p:cNvPr id="2" name="Title 1"/>
          <p:cNvSpPr>
            <a:spLocks noGrp="1"/>
          </p:cNvSpPr>
          <p:nvPr>
            <p:ph type="title"/>
          </p:nvPr>
        </p:nvSpPr>
        <p:spPr>
          <a:xfrm>
            <a:off x="606176" y="365126"/>
            <a:ext cx="10747624" cy="498000"/>
          </a:xfrm>
          <a:prstGeom prst="rect">
            <a:avLst/>
          </a:prstGeom>
        </p:spPr>
        <p:txBody>
          <a:bodyPr/>
          <a:lstStyle>
            <a:lvl1pPr>
              <a:defRPr sz="2200" b="1">
                <a:solidFill>
                  <a:schemeClr val="tx2"/>
                </a:solidFill>
              </a:defRPr>
            </a:lvl1pPr>
          </a:lstStyle>
          <a:p>
            <a:r>
              <a:rPr lang="en-US" dirty="0"/>
              <a:t>Click to edit Master title style</a:t>
            </a:r>
            <a:endParaRPr lang="en-CA" dirty="0"/>
          </a:p>
        </p:txBody>
      </p:sp>
      <p:sp>
        <p:nvSpPr>
          <p:cNvPr id="25" name="Picture Placeholder 24" descr="Icon placeholder"/>
          <p:cNvSpPr>
            <a:spLocks noGrp="1"/>
          </p:cNvSpPr>
          <p:nvPr>
            <p:ph type="pic" sz="quarter" idx="12"/>
          </p:nvPr>
        </p:nvSpPr>
        <p:spPr>
          <a:xfrm>
            <a:off x="1058992" y="2018257"/>
            <a:ext cx="1649021" cy="1649617"/>
          </a:xfrm>
          <a:custGeom>
            <a:avLst/>
            <a:gdLst>
              <a:gd name="connsiteX0" fmla="*/ 1035170 w 2069592"/>
              <a:gd name="connsiteY0" fmla="*/ 0 h 2070340"/>
              <a:gd name="connsiteX1" fmla="*/ 2064996 w 2069592"/>
              <a:gd name="connsiteY1" fmla="*/ 929330 h 2070340"/>
              <a:gd name="connsiteX2" fmla="*/ 2069592 w 2069592"/>
              <a:gd name="connsiteY2" fmla="*/ 1020357 h 2070340"/>
              <a:gd name="connsiteX3" fmla="*/ 2069592 w 2069592"/>
              <a:gd name="connsiteY3" fmla="*/ 1049984 h 2070340"/>
              <a:gd name="connsiteX4" fmla="*/ 2064996 w 2069592"/>
              <a:gd name="connsiteY4" fmla="*/ 1141010 h 2070340"/>
              <a:gd name="connsiteX5" fmla="*/ 1035170 w 2069592"/>
              <a:gd name="connsiteY5" fmla="*/ 2070340 h 2070340"/>
              <a:gd name="connsiteX6" fmla="*/ 0 w 2069592"/>
              <a:gd name="connsiteY6" fmla="*/ 1035170 h 2070340"/>
              <a:gd name="connsiteX7" fmla="*/ 1035170 w 2069592"/>
              <a:gd name="connsiteY7" fmla="*/ 0 h 2070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69592" h="2070340">
                <a:moveTo>
                  <a:pt x="1035170" y="0"/>
                </a:moveTo>
                <a:cubicBezTo>
                  <a:pt x="1571147" y="0"/>
                  <a:pt x="2011985" y="407339"/>
                  <a:pt x="2064996" y="929330"/>
                </a:cubicBezTo>
                <a:lnTo>
                  <a:pt x="2069592" y="1020357"/>
                </a:lnTo>
                <a:lnTo>
                  <a:pt x="2069592" y="1049984"/>
                </a:lnTo>
                <a:lnTo>
                  <a:pt x="2064996" y="1141010"/>
                </a:lnTo>
                <a:cubicBezTo>
                  <a:pt x="2011985" y="1663001"/>
                  <a:pt x="1571147" y="2070340"/>
                  <a:pt x="1035170" y="2070340"/>
                </a:cubicBezTo>
                <a:cubicBezTo>
                  <a:pt x="463461" y="2070340"/>
                  <a:pt x="0" y="1606879"/>
                  <a:pt x="0" y="1035170"/>
                </a:cubicBezTo>
                <a:cubicBezTo>
                  <a:pt x="0" y="463461"/>
                  <a:pt x="463461" y="0"/>
                  <a:pt x="1035170" y="0"/>
                </a:cubicBezTo>
                <a:close/>
              </a:path>
            </a:pathLst>
          </a:custGeom>
        </p:spPr>
        <p:txBody>
          <a:bodyPr wrap="square">
            <a:noAutofit/>
          </a:bodyPr>
          <a:lstStyle>
            <a:lvl1pPr>
              <a:defRPr>
                <a:solidFill>
                  <a:schemeClr val="tx1">
                    <a:lumMod val="85000"/>
                    <a:lumOff val="15000"/>
                  </a:schemeClr>
                </a:solidFill>
              </a:defRPr>
            </a:lvl1pPr>
          </a:lstStyle>
          <a:p>
            <a:r>
              <a:rPr lang="en-US" dirty="0"/>
              <a:t>Click icon to add picture</a:t>
            </a:r>
            <a:endParaRPr lang="en-CA" dirty="0"/>
          </a:p>
        </p:txBody>
      </p:sp>
      <p:sp>
        <p:nvSpPr>
          <p:cNvPr id="9" name="Text Placeholder 10">
            <a:extLst>
              <a:ext uri="{FF2B5EF4-FFF2-40B4-BE49-F238E27FC236}">
                <a16:creationId xmlns:a16="http://schemas.microsoft.com/office/drawing/2014/main" id="{8EA8B297-1EA9-4B75-9011-ECE77E35F746}"/>
              </a:ext>
            </a:extLst>
          </p:cNvPr>
          <p:cNvSpPr>
            <a:spLocks noGrp="1"/>
          </p:cNvSpPr>
          <p:nvPr>
            <p:ph type="body" sz="quarter" idx="16" hasCustomPrompt="1"/>
          </p:nvPr>
        </p:nvSpPr>
        <p:spPr>
          <a:xfrm>
            <a:off x="827314" y="3888661"/>
            <a:ext cx="2112376" cy="313932"/>
          </a:xfrm>
          <a:prstGeom prst="rect">
            <a:avLst/>
          </a:prstGeom>
        </p:spPr>
        <p:txBody>
          <a:bodyPr anchor="ctr">
            <a:spAutoFit/>
          </a:bodyPr>
          <a:lstStyle>
            <a:lvl1pPr marL="0" indent="0" algn="ctr">
              <a:buNone/>
              <a:defRPr sz="1600" b="1">
                <a:solidFill>
                  <a:schemeClr val="tx1">
                    <a:lumMod val="85000"/>
                    <a:lumOff val="15000"/>
                  </a:schemeClr>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Text</a:t>
            </a:r>
            <a:endParaRPr lang="en-CA" dirty="0"/>
          </a:p>
        </p:txBody>
      </p:sp>
      <p:sp>
        <p:nvSpPr>
          <p:cNvPr id="28" name="Picture Placeholder 27" descr="Icon placeholder"/>
          <p:cNvSpPr>
            <a:spLocks noGrp="1"/>
          </p:cNvSpPr>
          <p:nvPr>
            <p:ph type="pic" sz="quarter" idx="13"/>
          </p:nvPr>
        </p:nvSpPr>
        <p:spPr>
          <a:xfrm>
            <a:off x="3510278" y="2018257"/>
            <a:ext cx="1649021" cy="1649617"/>
          </a:xfrm>
          <a:custGeom>
            <a:avLst/>
            <a:gdLst>
              <a:gd name="connsiteX0" fmla="*/ 1035170 w 2069592"/>
              <a:gd name="connsiteY0" fmla="*/ 0 h 2070340"/>
              <a:gd name="connsiteX1" fmla="*/ 2064996 w 2069592"/>
              <a:gd name="connsiteY1" fmla="*/ 929330 h 2070340"/>
              <a:gd name="connsiteX2" fmla="*/ 2069592 w 2069592"/>
              <a:gd name="connsiteY2" fmla="*/ 1020357 h 2070340"/>
              <a:gd name="connsiteX3" fmla="*/ 2069592 w 2069592"/>
              <a:gd name="connsiteY3" fmla="*/ 1049984 h 2070340"/>
              <a:gd name="connsiteX4" fmla="*/ 2064996 w 2069592"/>
              <a:gd name="connsiteY4" fmla="*/ 1141010 h 2070340"/>
              <a:gd name="connsiteX5" fmla="*/ 1035170 w 2069592"/>
              <a:gd name="connsiteY5" fmla="*/ 2070340 h 2070340"/>
              <a:gd name="connsiteX6" fmla="*/ 0 w 2069592"/>
              <a:gd name="connsiteY6" fmla="*/ 1035170 h 2070340"/>
              <a:gd name="connsiteX7" fmla="*/ 1035170 w 2069592"/>
              <a:gd name="connsiteY7" fmla="*/ 0 h 2070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69592" h="2070340">
                <a:moveTo>
                  <a:pt x="1035170" y="0"/>
                </a:moveTo>
                <a:cubicBezTo>
                  <a:pt x="1571147" y="0"/>
                  <a:pt x="2011985" y="407339"/>
                  <a:pt x="2064996" y="929330"/>
                </a:cubicBezTo>
                <a:lnTo>
                  <a:pt x="2069592" y="1020357"/>
                </a:lnTo>
                <a:lnTo>
                  <a:pt x="2069592" y="1049984"/>
                </a:lnTo>
                <a:lnTo>
                  <a:pt x="2064996" y="1141010"/>
                </a:lnTo>
                <a:cubicBezTo>
                  <a:pt x="2011985" y="1663001"/>
                  <a:pt x="1571147" y="2070340"/>
                  <a:pt x="1035170" y="2070340"/>
                </a:cubicBezTo>
                <a:cubicBezTo>
                  <a:pt x="463461" y="2070340"/>
                  <a:pt x="0" y="1606879"/>
                  <a:pt x="0" y="1035170"/>
                </a:cubicBezTo>
                <a:cubicBezTo>
                  <a:pt x="0" y="463461"/>
                  <a:pt x="463461" y="0"/>
                  <a:pt x="1035170" y="0"/>
                </a:cubicBezTo>
                <a:close/>
              </a:path>
            </a:pathLst>
          </a:custGeom>
        </p:spPr>
        <p:txBody>
          <a:bodyPr wrap="square">
            <a:noAutofit/>
          </a:bodyPr>
          <a:lstStyle>
            <a:lvl1pPr>
              <a:defRPr>
                <a:solidFill>
                  <a:schemeClr val="tx1">
                    <a:lumMod val="85000"/>
                    <a:lumOff val="15000"/>
                  </a:schemeClr>
                </a:solidFill>
              </a:defRPr>
            </a:lvl1pPr>
          </a:lstStyle>
          <a:p>
            <a:r>
              <a:rPr lang="en-US" dirty="0"/>
              <a:t>Click icon to add picture</a:t>
            </a:r>
            <a:endParaRPr lang="en-CA" dirty="0"/>
          </a:p>
        </p:txBody>
      </p:sp>
      <p:sp>
        <p:nvSpPr>
          <p:cNvPr id="10" name="Text Placeholder 10">
            <a:extLst>
              <a:ext uri="{FF2B5EF4-FFF2-40B4-BE49-F238E27FC236}">
                <a16:creationId xmlns:a16="http://schemas.microsoft.com/office/drawing/2014/main" id="{D16C17AB-0CE3-4CF1-8AB9-33486397A396}"/>
              </a:ext>
            </a:extLst>
          </p:cNvPr>
          <p:cNvSpPr>
            <a:spLocks noGrp="1"/>
          </p:cNvSpPr>
          <p:nvPr>
            <p:ph type="body" sz="quarter" idx="17" hasCustomPrompt="1"/>
          </p:nvPr>
        </p:nvSpPr>
        <p:spPr>
          <a:xfrm>
            <a:off x="3278600" y="3888661"/>
            <a:ext cx="2112376" cy="313932"/>
          </a:xfrm>
          <a:prstGeom prst="rect">
            <a:avLst/>
          </a:prstGeom>
        </p:spPr>
        <p:txBody>
          <a:bodyPr anchor="ctr">
            <a:spAutoFit/>
          </a:bodyPr>
          <a:lstStyle>
            <a:lvl1pPr marL="0" indent="0" algn="ctr">
              <a:buNone/>
              <a:defRPr sz="1600" b="1">
                <a:solidFill>
                  <a:schemeClr val="tx1">
                    <a:lumMod val="85000"/>
                    <a:lumOff val="15000"/>
                  </a:schemeClr>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Text</a:t>
            </a:r>
            <a:endParaRPr lang="en-CA" dirty="0"/>
          </a:p>
        </p:txBody>
      </p:sp>
      <p:sp>
        <p:nvSpPr>
          <p:cNvPr id="29" name="Picture Placeholder 28" descr="Icon placeholder"/>
          <p:cNvSpPr>
            <a:spLocks noGrp="1"/>
          </p:cNvSpPr>
          <p:nvPr>
            <p:ph type="pic" sz="quarter" idx="14"/>
          </p:nvPr>
        </p:nvSpPr>
        <p:spPr>
          <a:xfrm>
            <a:off x="5961564" y="2018257"/>
            <a:ext cx="1649021" cy="1649617"/>
          </a:xfrm>
          <a:custGeom>
            <a:avLst/>
            <a:gdLst>
              <a:gd name="connsiteX0" fmla="*/ 1035170 w 2069592"/>
              <a:gd name="connsiteY0" fmla="*/ 0 h 2070340"/>
              <a:gd name="connsiteX1" fmla="*/ 2064996 w 2069592"/>
              <a:gd name="connsiteY1" fmla="*/ 929330 h 2070340"/>
              <a:gd name="connsiteX2" fmla="*/ 2069592 w 2069592"/>
              <a:gd name="connsiteY2" fmla="*/ 1020357 h 2070340"/>
              <a:gd name="connsiteX3" fmla="*/ 2069592 w 2069592"/>
              <a:gd name="connsiteY3" fmla="*/ 1049984 h 2070340"/>
              <a:gd name="connsiteX4" fmla="*/ 2064996 w 2069592"/>
              <a:gd name="connsiteY4" fmla="*/ 1141010 h 2070340"/>
              <a:gd name="connsiteX5" fmla="*/ 1035170 w 2069592"/>
              <a:gd name="connsiteY5" fmla="*/ 2070340 h 2070340"/>
              <a:gd name="connsiteX6" fmla="*/ 0 w 2069592"/>
              <a:gd name="connsiteY6" fmla="*/ 1035170 h 2070340"/>
              <a:gd name="connsiteX7" fmla="*/ 1035170 w 2069592"/>
              <a:gd name="connsiteY7" fmla="*/ 0 h 2070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69592" h="2070340">
                <a:moveTo>
                  <a:pt x="1035170" y="0"/>
                </a:moveTo>
                <a:cubicBezTo>
                  <a:pt x="1571147" y="0"/>
                  <a:pt x="2011985" y="407339"/>
                  <a:pt x="2064996" y="929330"/>
                </a:cubicBezTo>
                <a:lnTo>
                  <a:pt x="2069592" y="1020357"/>
                </a:lnTo>
                <a:lnTo>
                  <a:pt x="2069592" y="1049984"/>
                </a:lnTo>
                <a:lnTo>
                  <a:pt x="2064996" y="1141010"/>
                </a:lnTo>
                <a:cubicBezTo>
                  <a:pt x="2011985" y="1663001"/>
                  <a:pt x="1571147" y="2070340"/>
                  <a:pt x="1035170" y="2070340"/>
                </a:cubicBezTo>
                <a:cubicBezTo>
                  <a:pt x="463461" y="2070340"/>
                  <a:pt x="0" y="1606879"/>
                  <a:pt x="0" y="1035170"/>
                </a:cubicBezTo>
                <a:cubicBezTo>
                  <a:pt x="0" y="463461"/>
                  <a:pt x="463461" y="0"/>
                  <a:pt x="1035170" y="0"/>
                </a:cubicBezTo>
                <a:close/>
              </a:path>
            </a:pathLst>
          </a:custGeom>
        </p:spPr>
        <p:txBody>
          <a:bodyPr wrap="square">
            <a:noAutofit/>
          </a:bodyPr>
          <a:lstStyle>
            <a:lvl1pPr>
              <a:defRPr>
                <a:solidFill>
                  <a:schemeClr val="tx1">
                    <a:lumMod val="85000"/>
                    <a:lumOff val="15000"/>
                  </a:schemeClr>
                </a:solidFill>
              </a:defRPr>
            </a:lvl1pPr>
          </a:lstStyle>
          <a:p>
            <a:r>
              <a:rPr lang="en-US" dirty="0"/>
              <a:t>Click icon to add picture</a:t>
            </a:r>
            <a:endParaRPr lang="en-CA" dirty="0"/>
          </a:p>
        </p:txBody>
      </p:sp>
      <p:sp>
        <p:nvSpPr>
          <p:cNvPr id="11" name="Text Placeholder 10">
            <a:extLst>
              <a:ext uri="{FF2B5EF4-FFF2-40B4-BE49-F238E27FC236}">
                <a16:creationId xmlns:a16="http://schemas.microsoft.com/office/drawing/2014/main" id="{61CE91ED-E4E1-48A1-BE96-588F991655F0}"/>
              </a:ext>
            </a:extLst>
          </p:cNvPr>
          <p:cNvSpPr>
            <a:spLocks noGrp="1"/>
          </p:cNvSpPr>
          <p:nvPr>
            <p:ph type="body" sz="quarter" idx="18" hasCustomPrompt="1"/>
          </p:nvPr>
        </p:nvSpPr>
        <p:spPr>
          <a:xfrm>
            <a:off x="5729886" y="3888661"/>
            <a:ext cx="2112376" cy="313932"/>
          </a:xfrm>
          <a:prstGeom prst="rect">
            <a:avLst/>
          </a:prstGeom>
        </p:spPr>
        <p:txBody>
          <a:bodyPr anchor="ctr">
            <a:spAutoFit/>
          </a:bodyPr>
          <a:lstStyle>
            <a:lvl1pPr marL="0" indent="0" algn="ctr">
              <a:buNone/>
              <a:defRPr sz="1600" b="1">
                <a:solidFill>
                  <a:schemeClr val="tx1">
                    <a:lumMod val="85000"/>
                    <a:lumOff val="15000"/>
                  </a:schemeClr>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Text</a:t>
            </a:r>
            <a:endParaRPr lang="en-CA" dirty="0"/>
          </a:p>
        </p:txBody>
      </p:sp>
      <p:sp>
        <p:nvSpPr>
          <p:cNvPr id="30" name="Picture Placeholder 29" descr="Icon placeholder"/>
          <p:cNvSpPr>
            <a:spLocks noGrp="1"/>
          </p:cNvSpPr>
          <p:nvPr>
            <p:ph type="pic" sz="quarter" idx="15"/>
          </p:nvPr>
        </p:nvSpPr>
        <p:spPr>
          <a:xfrm>
            <a:off x="8412851" y="2018257"/>
            <a:ext cx="1649021" cy="1649617"/>
          </a:xfrm>
          <a:custGeom>
            <a:avLst/>
            <a:gdLst>
              <a:gd name="connsiteX0" fmla="*/ 1035170 w 2069592"/>
              <a:gd name="connsiteY0" fmla="*/ 0 h 2070340"/>
              <a:gd name="connsiteX1" fmla="*/ 2064996 w 2069592"/>
              <a:gd name="connsiteY1" fmla="*/ 929330 h 2070340"/>
              <a:gd name="connsiteX2" fmla="*/ 2069592 w 2069592"/>
              <a:gd name="connsiteY2" fmla="*/ 1020357 h 2070340"/>
              <a:gd name="connsiteX3" fmla="*/ 2069592 w 2069592"/>
              <a:gd name="connsiteY3" fmla="*/ 1049984 h 2070340"/>
              <a:gd name="connsiteX4" fmla="*/ 2064996 w 2069592"/>
              <a:gd name="connsiteY4" fmla="*/ 1141010 h 2070340"/>
              <a:gd name="connsiteX5" fmla="*/ 1035170 w 2069592"/>
              <a:gd name="connsiteY5" fmla="*/ 2070340 h 2070340"/>
              <a:gd name="connsiteX6" fmla="*/ 0 w 2069592"/>
              <a:gd name="connsiteY6" fmla="*/ 1035170 h 2070340"/>
              <a:gd name="connsiteX7" fmla="*/ 1035170 w 2069592"/>
              <a:gd name="connsiteY7" fmla="*/ 0 h 2070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69592" h="2070340">
                <a:moveTo>
                  <a:pt x="1035170" y="0"/>
                </a:moveTo>
                <a:cubicBezTo>
                  <a:pt x="1571147" y="0"/>
                  <a:pt x="2011985" y="407339"/>
                  <a:pt x="2064996" y="929330"/>
                </a:cubicBezTo>
                <a:lnTo>
                  <a:pt x="2069592" y="1020357"/>
                </a:lnTo>
                <a:lnTo>
                  <a:pt x="2069592" y="1049984"/>
                </a:lnTo>
                <a:lnTo>
                  <a:pt x="2064996" y="1141010"/>
                </a:lnTo>
                <a:cubicBezTo>
                  <a:pt x="2011985" y="1663001"/>
                  <a:pt x="1571147" y="2070340"/>
                  <a:pt x="1035170" y="2070340"/>
                </a:cubicBezTo>
                <a:cubicBezTo>
                  <a:pt x="463461" y="2070340"/>
                  <a:pt x="0" y="1606879"/>
                  <a:pt x="0" y="1035170"/>
                </a:cubicBezTo>
                <a:cubicBezTo>
                  <a:pt x="0" y="463461"/>
                  <a:pt x="463461" y="0"/>
                  <a:pt x="1035170" y="0"/>
                </a:cubicBezTo>
                <a:close/>
              </a:path>
            </a:pathLst>
          </a:custGeom>
        </p:spPr>
        <p:txBody>
          <a:bodyPr wrap="square">
            <a:noAutofit/>
          </a:bodyPr>
          <a:lstStyle>
            <a:lvl1pPr>
              <a:defRPr>
                <a:solidFill>
                  <a:schemeClr val="tx1">
                    <a:lumMod val="85000"/>
                    <a:lumOff val="15000"/>
                  </a:schemeClr>
                </a:solidFill>
              </a:defRPr>
            </a:lvl1pPr>
          </a:lstStyle>
          <a:p>
            <a:r>
              <a:rPr lang="en-US" dirty="0"/>
              <a:t>Click icon to add picture</a:t>
            </a:r>
            <a:endParaRPr lang="en-CA" dirty="0"/>
          </a:p>
        </p:txBody>
      </p:sp>
      <p:sp>
        <p:nvSpPr>
          <p:cNvPr id="12" name="Text Placeholder 10">
            <a:extLst>
              <a:ext uri="{FF2B5EF4-FFF2-40B4-BE49-F238E27FC236}">
                <a16:creationId xmlns:a16="http://schemas.microsoft.com/office/drawing/2014/main" id="{996E0680-57FE-4921-BFC7-B04C3E3F7020}"/>
              </a:ext>
            </a:extLst>
          </p:cNvPr>
          <p:cNvSpPr>
            <a:spLocks noGrp="1"/>
          </p:cNvSpPr>
          <p:nvPr>
            <p:ph type="body" sz="quarter" idx="19" hasCustomPrompt="1"/>
          </p:nvPr>
        </p:nvSpPr>
        <p:spPr>
          <a:xfrm>
            <a:off x="8181173" y="3888661"/>
            <a:ext cx="2112376" cy="313932"/>
          </a:xfrm>
          <a:prstGeom prst="rect">
            <a:avLst/>
          </a:prstGeom>
        </p:spPr>
        <p:txBody>
          <a:bodyPr anchor="ctr">
            <a:spAutoFit/>
          </a:bodyPr>
          <a:lstStyle>
            <a:lvl1pPr marL="0" indent="0" algn="ctr">
              <a:buNone/>
              <a:defRPr sz="1600" b="1">
                <a:solidFill>
                  <a:schemeClr val="tx1">
                    <a:lumMod val="85000"/>
                    <a:lumOff val="15000"/>
                  </a:schemeClr>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Text</a:t>
            </a:r>
            <a:endParaRPr lang="en-CA" dirty="0"/>
          </a:p>
        </p:txBody>
      </p:sp>
      <p:sp>
        <p:nvSpPr>
          <p:cNvPr id="15" name="Date Placeholder 6">
            <a:extLst>
              <a:ext uri="{FF2B5EF4-FFF2-40B4-BE49-F238E27FC236}">
                <a16:creationId xmlns:a16="http://schemas.microsoft.com/office/drawing/2014/main" id="{56A29FEB-E92A-4CEF-BCA9-1541DF2F7968}"/>
              </a:ext>
            </a:extLst>
          </p:cNvPr>
          <p:cNvSpPr>
            <a:spLocks noGrp="1"/>
          </p:cNvSpPr>
          <p:nvPr>
            <p:ph type="dt" sz="half" idx="10"/>
          </p:nvPr>
        </p:nvSpPr>
        <p:spPr>
          <a:xfrm>
            <a:off x="5257799" y="6221480"/>
            <a:ext cx="1371602" cy="365125"/>
          </a:xfrm>
          <a:prstGeom prst="rect">
            <a:avLst/>
          </a:prstGeom>
        </p:spPr>
        <p:txBody>
          <a:bodyPr anchor="ctr"/>
          <a:lstStyle>
            <a:lvl1pPr algn="ctr">
              <a:defRPr sz="900">
                <a:solidFill>
                  <a:schemeClr val="tx1">
                    <a:lumMod val="85000"/>
                    <a:lumOff val="15000"/>
                  </a:schemeClr>
                </a:solidFill>
              </a:defRPr>
            </a:lvl1pPr>
          </a:lstStyle>
          <a:p>
            <a:endParaRPr lang="fr-CA" dirty="0"/>
          </a:p>
        </p:txBody>
      </p:sp>
      <p:sp>
        <p:nvSpPr>
          <p:cNvPr id="14" name="Footer Placeholder 7">
            <a:extLst>
              <a:ext uri="{FF2B5EF4-FFF2-40B4-BE49-F238E27FC236}">
                <a16:creationId xmlns:a16="http://schemas.microsoft.com/office/drawing/2014/main" id="{5043C905-7AA9-4877-B168-91755CC413B2}"/>
              </a:ext>
            </a:extLst>
          </p:cNvPr>
          <p:cNvSpPr>
            <a:spLocks noGrp="1"/>
          </p:cNvSpPr>
          <p:nvPr>
            <p:ph type="ftr" sz="quarter" idx="11"/>
          </p:nvPr>
        </p:nvSpPr>
        <p:spPr>
          <a:xfrm>
            <a:off x="6629400" y="6221481"/>
            <a:ext cx="4751647" cy="365125"/>
          </a:xfrm>
          <a:prstGeom prst="rect">
            <a:avLst/>
          </a:prstGeom>
        </p:spPr>
        <p:txBody>
          <a:bodyPr anchor="ctr"/>
          <a:lstStyle>
            <a:lvl1pPr algn="r">
              <a:defRPr sz="900">
                <a:solidFill>
                  <a:schemeClr val="tx1">
                    <a:lumMod val="85000"/>
                    <a:lumOff val="15000"/>
                  </a:schemeClr>
                </a:solidFill>
              </a:defRPr>
            </a:lvl1pPr>
          </a:lstStyle>
          <a:p>
            <a:endParaRPr lang="fr-CA" dirty="0"/>
          </a:p>
        </p:txBody>
      </p:sp>
      <p:sp>
        <p:nvSpPr>
          <p:cNvPr id="5" name="hrSlideMaster.Information 1Header" descr=" ">
            <a:extLst>
              <a:ext uri="{FF2B5EF4-FFF2-40B4-BE49-F238E27FC236}">
                <a16:creationId xmlns:a16="http://schemas.microsoft.com/office/drawing/2014/main" id="{49EB42C9-001C-43D5-A07B-4FAC69027ED8}"/>
              </a:ext>
            </a:extLst>
          </p:cNvPr>
          <p:cNvSpPr txBox="1"/>
          <p:nvPr userDrawn="1"/>
        </p:nvSpPr>
        <p:spPr>
          <a:xfrm>
            <a:off x="0" y="0"/>
            <a:ext cx="12192000" cy="223138"/>
          </a:xfrm>
          <a:prstGeom prst="rect">
            <a:avLst/>
          </a:prstGeom>
          <a:noFill/>
        </p:spPr>
        <p:txBody>
          <a:bodyPr vert="horz" wrap="square" rtlCol="0">
            <a:spAutoFit/>
          </a:bodyPr>
          <a:lstStyle/>
          <a:p>
            <a:pPr algn="r"/>
            <a:r>
              <a:rPr lang="en-US" sz="850" b="0" i="0" u="none" baseline="0">
                <a:solidFill>
                  <a:srgbClr val="000000"/>
                </a:solidFill>
                <a:latin typeface="Microsoft Sans Serif" panose="020B0604020202020204" pitchFamily="34" charset="0"/>
              </a:rPr>
              <a:t> </a:t>
            </a:r>
            <a:endParaRPr lang="en-US" sz="850" b="0" i="0" u="none" baseline="0" dirty="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6487122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nformation 2">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A8A0652A-CEF3-443B-A302-A367B717CC48}"/>
              </a:ext>
            </a:extLst>
          </p:cNvPr>
          <p:cNvSpPr>
            <a:spLocks noGrp="1"/>
          </p:cNvSpPr>
          <p:nvPr>
            <p:ph type="title"/>
          </p:nvPr>
        </p:nvSpPr>
        <p:spPr>
          <a:xfrm>
            <a:off x="606176" y="365126"/>
            <a:ext cx="10747624" cy="498000"/>
          </a:xfrm>
          <a:prstGeom prst="rect">
            <a:avLst/>
          </a:prstGeom>
        </p:spPr>
        <p:txBody>
          <a:bodyPr/>
          <a:lstStyle>
            <a:lvl1pPr>
              <a:defRPr sz="2200" b="1">
                <a:solidFill>
                  <a:schemeClr val="tx2"/>
                </a:solidFill>
              </a:defRPr>
            </a:lvl1pPr>
          </a:lstStyle>
          <a:p>
            <a:r>
              <a:rPr lang="en-US" dirty="0"/>
              <a:t>Click to edit Master title style</a:t>
            </a:r>
            <a:endParaRPr lang="en-CA" dirty="0"/>
          </a:p>
        </p:txBody>
      </p:sp>
      <p:sp>
        <p:nvSpPr>
          <p:cNvPr id="26" name="Content Placeholder 3">
            <a:extLst>
              <a:ext uri="{FF2B5EF4-FFF2-40B4-BE49-F238E27FC236}">
                <a16:creationId xmlns:a16="http://schemas.microsoft.com/office/drawing/2014/main" id="{8578BE2A-5A8E-4E94-9D47-27922F4EBCE4}"/>
              </a:ext>
            </a:extLst>
          </p:cNvPr>
          <p:cNvSpPr>
            <a:spLocks noGrp="1"/>
          </p:cNvSpPr>
          <p:nvPr>
            <p:ph sz="half" idx="2"/>
          </p:nvPr>
        </p:nvSpPr>
        <p:spPr>
          <a:xfrm>
            <a:off x="606175" y="1028207"/>
            <a:ext cx="10747624" cy="1565364"/>
          </a:xfrm>
          <a:prstGeom prst="rect">
            <a:avLst/>
          </a:prstGeom>
        </p:spPr>
        <p:txBody>
          <a:bodyPr/>
          <a:lstStyle>
            <a:lvl1pPr>
              <a:defRPr sz="1400">
                <a:solidFill>
                  <a:schemeClr val="tx1">
                    <a:lumMod val="85000"/>
                    <a:lumOff val="15000"/>
                  </a:schemeClr>
                </a:solidFill>
              </a:defRPr>
            </a:lvl1pPr>
            <a:lvl2pPr>
              <a:defRPr sz="1400">
                <a:solidFill>
                  <a:schemeClr val="tx1">
                    <a:lumMod val="85000"/>
                    <a:lumOff val="15000"/>
                  </a:schemeClr>
                </a:solidFill>
              </a:defRPr>
            </a:lvl2pPr>
            <a:lvl3pPr>
              <a:defRPr sz="1400">
                <a:solidFill>
                  <a:schemeClr val="tx1">
                    <a:lumMod val="85000"/>
                    <a:lumOff val="15000"/>
                  </a:schemeClr>
                </a:solidFill>
              </a:defRPr>
            </a:lvl3pPr>
            <a:lvl4pPr>
              <a:defRPr sz="1400">
                <a:solidFill>
                  <a:schemeClr val="tx1">
                    <a:lumMod val="85000"/>
                    <a:lumOff val="15000"/>
                  </a:schemeClr>
                </a:solidFill>
              </a:defRPr>
            </a:lvl4pPr>
            <a:lvl5pPr>
              <a:defRPr sz="1400">
                <a:solidFill>
                  <a:schemeClr val="tx1">
                    <a:lumMod val="85000"/>
                    <a:lumOff val="15000"/>
                  </a:schemeClr>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17" name="Picture Placeholder 24" descr="Icon placeholder">
            <a:extLst>
              <a:ext uri="{FF2B5EF4-FFF2-40B4-BE49-F238E27FC236}">
                <a16:creationId xmlns:a16="http://schemas.microsoft.com/office/drawing/2014/main" id="{C5ED0B73-535A-4A5E-B9A5-63793C33743C}"/>
              </a:ext>
            </a:extLst>
          </p:cNvPr>
          <p:cNvSpPr>
            <a:spLocks noGrp="1"/>
          </p:cNvSpPr>
          <p:nvPr>
            <p:ph type="pic" sz="quarter" idx="12"/>
          </p:nvPr>
        </p:nvSpPr>
        <p:spPr>
          <a:xfrm>
            <a:off x="1058992" y="3140476"/>
            <a:ext cx="1649021" cy="1649617"/>
          </a:xfrm>
          <a:custGeom>
            <a:avLst/>
            <a:gdLst>
              <a:gd name="connsiteX0" fmla="*/ 1035170 w 2069592"/>
              <a:gd name="connsiteY0" fmla="*/ 0 h 2070340"/>
              <a:gd name="connsiteX1" fmla="*/ 2064996 w 2069592"/>
              <a:gd name="connsiteY1" fmla="*/ 929330 h 2070340"/>
              <a:gd name="connsiteX2" fmla="*/ 2069592 w 2069592"/>
              <a:gd name="connsiteY2" fmla="*/ 1020357 h 2070340"/>
              <a:gd name="connsiteX3" fmla="*/ 2069592 w 2069592"/>
              <a:gd name="connsiteY3" fmla="*/ 1049984 h 2070340"/>
              <a:gd name="connsiteX4" fmla="*/ 2064996 w 2069592"/>
              <a:gd name="connsiteY4" fmla="*/ 1141010 h 2070340"/>
              <a:gd name="connsiteX5" fmla="*/ 1035170 w 2069592"/>
              <a:gd name="connsiteY5" fmla="*/ 2070340 h 2070340"/>
              <a:gd name="connsiteX6" fmla="*/ 0 w 2069592"/>
              <a:gd name="connsiteY6" fmla="*/ 1035170 h 2070340"/>
              <a:gd name="connsiteX7" fmla="*/ 1035170 w 2069592"/>
              <a:gd name="connsiteY7" fmla="*/ 0 h 2070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69592" h="2070340">
                <a:moveTo>
                  <a:pt x="1035170" y="0"/>
                </a:moveTo>
                <a:cubicBezTo>
                  <a:pt x="1571147" y="0"/>
                  <a:pt x="2011985" y="407339"/>
                  <a:pt x="2064996" y="929330"/>
                </a:cubicBezTo>
                <a:lnTo>
                  <a:pt x="2069592" y="1020357"/>
                </a:lnTo>
                <a:lnTo>
                  <a:pt x="2069592" y="1049984"/>
                </a:lnTo>
                <a:lnTo>
                  <a:pt x="2064996" y="1141010"/>
                </a:lnTo>
                <a:cubicBezTo>
                  <a:pt x="2011985" y="1663001"/>
                  <a:pt x="1571147" y="2070340"/>
                  <a:pt x="1035170" y="2070340"/>
                </a:cubicBezTo>
                <a:cubicBezTo>
                  <a:pt x="463461" y="2070340"/>
                  <a:pt x="0" y="1606879"/>
                  <a:pt x="0" y="1035170"/>
                </a:cubicBezTo>
                <a:cubicBezTo>
                  <a:pt x="0" y="463461"/>
                  <a:pt x="463461" y="0"/>
                  <a:pt x="1035170" y="0"/>
                </a:cubicBezTo>
                <a:close/>
              </a:path>
            </a:pathLst>
          </a:custGeom>
        </p:spPr>
        <p:txBody>
          <a:bodyPr wrap="square">
            <a:noAutofit/>
          </a:bodyPr>
          <a:lstStyle>
            <a:lvl1pPr>
              <a:defRPr>
                <a:solidFill>
                  <a:schemeClr val="tx1">
                    <a:lumMod val="85000"/>
                    <a:lumOff val="15000"/>
                  </a:schemeClr>
                </a:solidFill>
              </a:defRPr>
            </a:lvl1pPr>
          </a:lstStyle>
          <a:p>
            <a:r>
              <a:rPr lang="en-US" dirty="0"/>
              <a:t>Click icon to add picture</a:t>
            </a:r>
            <a:endParaRPr lang="en-CA" dirty="0"/>
          </a:p>
        </p:txBody>
      </p:sp>
      <p:sp>
        <p:nvSpPr>
          <p:cNvPr id="21" name="Text Placeholder 10">
            <a:extLst>
              <a:ext uri="{FF2B5EF4-FFF2-40B4-BE49-F238E27FC236}">
                <a16:creationId xmlns:a16="http://schemas.microsoft.com/office/drawing/2014/main" id="{C5AD65DF-4FE8-4E16-A5E6-9850DC0BBBDE}"/>
              </a:ext>
            </a:extLst>
          </p:cNvPr>
          <p:cNvSpPr>
            <a:spLocks noGrp="1"/>
          </p:cNvSpPr>
          <p:nvPr>
            <p:ph type="body" sz="quarter" idx="16" hasCustomPrompt="1"/>
          </p:nvPr>
        </p:nvSpPr>
        <p:spPr>
          <a:xfrm>
            <a:off x="827314" y="5010880"/>
            <a:ext cx="2112376" cy="313932"/>
          </a:xfrm>
          <a:prstGeom prst="rect">
            <a:avLst/>
          </a:prstGeom>
        </p:spPr>
        <p:txBody>
          <a:bodyPr anchor="ctr">
            <a:spAutoFit/>
          </a:bodyPr>
          <a:lstStyle>
            <a:lvl1pPr marL="0" indent="0" algn="ctr">
              <a:buNone/>
              <a:defRPr sz="1600" b="1">
                <a:solidFill>
                  <a:schemeClr val="tx1">
                    <a:lumMod val="85000"/>
                    <a:lumOff val="15000"/>
                  </a:schemeClr>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Text</a:t>
            </a:r>
            <a:endParaRPr lang="en-CA" dirty="0"/>
          </a:p>
        </p:txBody>
      </p:sp>
      <p:sp>
        <p:nvSpPr>
          <p:cNvPr id="18" name="Picture Placeholder 27" descr="Icon placeholder">
            <a:extLst>
              <a:ext uri="{FF2B5EF4-FFF2-40B4-BE49-F238E27FC236}">
                <a16:creationId xmlns:a16="http://schemas.microsoft.com/office/drawing/2014/main" id="{F5B7D2D7-D23A-4A75-A8CE-49A3C9FA55F6}"/>
              </a:ext>
            </a:extLst>
          </p:cNvPr>
          <p:cNvSpPr>
            <a:spLocks noGrp="1"/>
          </p:cNvSpPr>
          <p:nvPr>
            <p:ph type="pic" sz="quarter" idx="13"/>
          </p:nvPr>
        </p:nvSpPr>
        <p:spPr>
          <a:xfrm>
            <a:off x="3510278" y="3140476"/>
            <a:ext cx="1649021" cy="1649617"/>
          </a:xfrm>
          <a:custGeom>
            <a:avLst/>
            <a:gdLst>
              <a:gd name="connsiteX0" fmla="*/ 1035170 w 2069592"/>
              <a:gd name="connsiteY0" fmla="*/ 0 h 2070340"/>
              <a:gd name="connsiteX1" fmla="*/ 2064996 w 2069592"/>
              <a:gd name="connsiteY1" fmla="*/ 929330 h 2070340"/>
              <a:gd name="connsiteX2" fmla="*/ 2069592 w 2069592"/>
              <a:gd name="connsiteY2" fmla="*/ 1020357 h 2070340"/>
              <a:gd name="connsiteX3" fmla="*/ 2069592 w 2069592"/>
              <a:gd name="connsiteY3" fmla="*/ 1049984 h 2070340"/>
              <a:gd name="connsiteX4" fmla="*/ 2064996 w 2069592"/>
              <a:gd name="connsiteY4" fmla="*/ 1141010 h 2070340"/>
              <a:gd name="connsiteX5" fmla="*/ 1035170 w 2069592"/>
              <a:gd name="connsiteY5" fmla="*/ 2070340 h 2070340"/>
              <a:gd name="connsiteX6" fmla="*/ 0 w 2069592"/>
              <a:gd name="connsiteY6" fmla="*/ 1035170 h 2070340"/>
              <a:gd name="connsiteX7" fmla="*/ 1035170 w 2069592"/>
              <a:gd name="connsiteY7" fmla="*/ 0 h 2070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69592" h="2070340">
                <a:moveTo>
                  <a:pt x="1035170" y="0"/>
                </a:moveTo>
                <a:cubicBezTo>
                  <a:pt x="1571147" y="0"/>
                  <a:pt x="2011985" y="407339"/>
                  <a:pt x="2064996" y="929330"/>
                </a:cubicBezTo>
                <a:lnTo>
                  <a:pt x="2069592" y="1020357"/>
                </a:lnTo>
                <a:lnTo>
                  <a:pt x="2069592" y="1049984"/>
                </a:lnTo>
                <a:lnTo>
                  <a:pt x="2064996" y="1141010"/>
                </a:lnTo>
                <a:cubicBezTo>
                  <a:pt x="2011985" y="1663001"/>
                  <a:pt x="1571147" y="2070340"/>
                  <a:pt x="1035170" y="2070340"/>
                </a:cubicBezTo>
                <a:cubicBezTo>
                  <a:pt x="463461" y="2070340"/>
                  <a:pt x="0" y="1606879"/>
                  <a:pt x="0" y="1035170"/>
                </a:cubicBezTo>
                <a:cubicBezTo>
                  <a:pt x="0" y="463461"/>
                  <a:pt x="463461" y="0"/>
                  <a:pt x="1035170" y="0"/>
                </a:cubicBezTo>
                <a:close/>
              </a:path>
            </a:pathLst>
          </a:custGeom>
        </p:spPr>
        <p:txBody>
          <a:bodyPr wrap="square">
            <a:noAutofit/>
          </a:bodyPr>
          <a:lstStyle>
            <a:lvl1pPr>
              <a:defRPr>
                <a:solidFill>
                  <a:schemeClr val="tx1">
                    <a:lumMod val="85000"/>
                    <a:lumOff val="15000"/>
                  </a:schemeClr>
                </a:solidFill>
              </a:defRPr>
            </a:lvl1pPr>
          </a:lstStyle>
          <a:p>
            <a:r>
              <a:rPr lang="en-US" dirty="0"/>
              <a:t>Click icon to add picture</a:t>
            </a:r>
            <a:endParaRPr lang="en-CA" dirty="0"/>
          </a:p>
        </p:txBody>
      </p:sp>
      <p:sp>
        <p:nvSpPr>
          <p:cNvPr id="22" name="Text Placeholder 10">
            <a:extLst>
              <a:ext uri="{FF2B5EF4-FFF2-40B4-BE49-F238E27FC236}">
                <a16:creationId xmlns:a16="http://schemas.microsoft.com/office/drawing/2014/main" id="{53866DAA-C44F-4D58-BD68-DCFBFBFF5D84}"/>
              </a:ext>
            </a:extLst>
          </p:cNvPr>
          <p:cNvSpPr>
            <a:spLocks noGrp="1"/>
          </p:cNvSpPr>
          <p:nvPr>
            <p:ph type="body" sz="quarter" idx="17" hasCustomPrompt="1"/>
          </p:nvPr>
        </p:nvSpPr>
        <p:spPr>
          <a:xfrm>
            <a:off x="3278600" y="5010880"/>
            <a:ext cx="2112376" cy="313932"/>
          </a:xfrm>
          <a:prstGeom prst="rect">
            <a:avLst/>
          </a:prstGeom>
        </p:spPr>
        <p:txBody>
          <a:bodyPr anchor="ctr">
            <a:spAutoFit/>
          </a:bodyPr>
          <a:lstStyle>
            <a:lvl1pPr marL="0" indent="0" algn="ctr">
              <a:buNone/>
              <a:defRPr sz="1600" b="1">
                <a:solidFill>
                  <a:schemeClr val="tx1">
                    <a:lumMod val="85000"/>
                    <a:lumOff val="15000"/>
                  </a:schemeClr>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Text</a:t>
            </a:r>
            <a:endParaRPr lang="en-CA" dirty="0"/>
          </a:p>
        </p:txBody>
      </p:sp>
      <p:sp>
        <p:nvSpPr>
          <p:cNvPr id="19" name="Picture Placeholder 28" descr="Icon placeholder">
            <a:extLst>
              <a:ext uri="{FF2B5EF4-FFF2-40B4-BE49-F238E27FC236}">
                <a16:creationId xmlns:a16="http://schemas.microsoft.com/office/drawing/2014/main" id="{11F670D0-049C-4203-87C3-5351081AF9A5}"/>
              </a:ext>
            </a:extLst>
          </p:cNvPr>
          <p:cNvSpPr>
            <a:spLocks noGrp="1"/>
          </p:cNvSpPr>
          <p:nvPr>
            <p:ph type="pic" sz="quarter" idx="14"/>
          </p:nvPr>
        </p:nvSpPr>
        <p:spPr>
          <a:xfrm>
            <a:off x="5961564" y="3140476"/>
            <a:ext cx="1649021" cy="1649617"/>
          </a:xfrm>
          <a:custGeom>
            <a:avLst/>
            <a:gdLst>
              <a:gd name="connsiteX0" fmla="*/ 1035170 w 2069592"/>
              <a:gd name="connsiteY0" fmla="*/ 0 h 2070340"/>
              <a:gd name="connsiteX1" fmla="*/ 2064996 w 2069592"/>
              <a:gd name="connsiteY1" fmla="*/ 929330 h 2070340"/>
              <a:gd name="connsiteX2" fmla="*/ 2069592 w 2069592"/>
              <a:gd name="connsiteY2" fmla="*/ 1020357 h 2070340"/>
              <a:gd name="connsiteX3" fmla="*/ 2069592 w 2069592"/>
              <a:gd name="connsiteY3" fmla="*/ 1049984 h 2070340"/>
              <a:gd name="connsiteX4" fmla="*/ 2064996 w 2069592"/>
              <a:gd name="connsiteY4" fmla="*/ 1141010 h 2070340"/>
              <a:gd name="connsiteX5" fmla="*/ 1035170 w 2069592"/>
              <a:gd name="connsiteY5" fmla="*/ 2070340 h 2070340"/>
              <a:gd name="connsiteX6" fmla="*/ 0 w 2069592"/>
              <a:gd name="connsiteY6" fmla="*/ 1035170 h 2070340"/>
              <a:gd name="connsiteX7" fmla="*/ 1035170 w 2069592"/>
              <a:gd name="connsiteY7" fmla="*/ 0 h 2070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69592" h="2070340">
                <a:moveTo>
                  <a:pt x="1035170" y="0"/>
                </a:moveTo>
                <a:cubicBezTo>
                  <a:pt x="1571147" y="0"/>
                  <a:pt x="2011985" y="407339"/>
                  <a:pt x="2064996" y="929330"/>
                </a:cubicBezTo>
                <a:lnTo>
                  <a:pt x="2069592" y="1020357"/>
                </a:lnTo>
                <a:lnTo>
                  <a:pt x="2069592" y="1049984"/>
                </a:lnTo>
                <a:lnTo>
                  <a:pt x="2064996" y="1141010"/>
                </a:lnTo>
                <a:cubicBezTo>
                  <a:pt x="2011985" y="1663001"/>
                  <a:pt x="1571147" y="2070340"/>
                  <a:pt x="1035170" y="2070340"/>
                </a:cubicBezTo>
                <a:cubicBezTo>
                  <a:pt x="463461" y="2070340"/>
                  <a:pt x="0" y="1606879"/>
                  <a:pt x="0" y="1035170"/>
                </a:cubicBezTo>
                <a:cubicBezTo>
                  <a:pt x="0" y="463461"/>
                  <a:pt x="463461" y="0"/>
                  <a:pt x="1035170" y="0"/>
                </a:cubicBezTo>
                <a:close/>
              </a:path>
            </a:pathLst>
          </a:custGeom>
        </p:spPr>
        <p:txBody>
          <a:bodyPr wrap="square">
            <a:noAutofit/>
          </a:bodyPr>
          <a:lstStyle>
            <a:lvl1pPr>
              <a:defRPr>
                <a:solidFill>
                  <a:schemeClr val="tx1">
                    <a:lumMod val="85000"/>
                    <a:lumOff val="15000"/>
                  </a:schemeClr>
                </a:solidFill>
              </a:defRPr>
            </a:lvl1pPr>
          </a:lstStyle>
          <a:p>
            <a:r>
              <a:rPr lang="en-US" dirty="0"/>
              <a:t>Click icon to add picture</a:t>
            </a:r>
            <a:endParaRPr lang="en-CA" dirty="0"/>
          </a:p>
        </p:txBody>
      </p:sp>
      <p:sp>
        <p:nvSpPr>
          <p:cNvPr id="23" name="Text Placeholder 10">
            <a:extLst>
              <a:ext uri="{FF2B5EF4-FFF2-40B4-BE49-F238E27FC236}">
                <a16:creationId xmlns:a16="http://schemas.microsoft.com/office/drawing/2014/main" id="{1A51B6FD-5ED1-4A8D-A288-5967EF313709}"/>
              </a:ext>
            </a:extLst>
          </p:cNvPr>
          <p:cNvSpPr>
            <a:spLocks noGrp="1"/>
          </p:cNvSpPr>
          <p:nvPr>
            <p:ph type="body" sz="quarter" idx="18" hasCustomPrompt="1"/>
          </p:nvPr>
        </p:nvSpPr>
        <p:spPr>
          <a:xfrm>
            <a:off x="5729886" y="5010880"/>
            <a:ext cx="2112376" cy="313932"/>
          </a:xfrm>
          <a:prstGeom prst="rect">
            <a:avLst/>
          </a:prstGeom>
        </p:spPr>
        <p:txBody>
          <a:bodyPr anchor="ctr">
            <a:spAutoFit/>
          </a:bodyPr>
          <a:lstStyle>
            <a:lvl1pPr marL="0" indent="0" algn="ctr">
              <a:buNone/>
              <a:defRPr sz="1600" b="1">
                <a:solidFill>
                  <a:schemeClr val="tx1">
                    <a:lumMod val="85000"/>
                    <a:lumOff val="15000"/>
                  </a:schemeClr>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Text</a:t>
            </a:r>
            <a:endParaRPr lang="en-CA" dirty="0"/>
          </a:p>
        </p:txBody>
      </p:sp>
      <p:sp>
        <p:nvSpPr>
          <p:cNvPr id="20" name="Picture Placeholder 29" descr="Icon placeholder">
            <a:extLst>
              <a:ext uri="{FF2B5EF4-FFF2-40B4-BE49-F238E27FC236}">
                <a16:creationId xmlns:a16="http://schemas.microsoft.com/office/drawing/2014/main" id="{BF42289B-93F8-45D4-AA5B-CBED81234F0A}"/>
              </a:ext>
            </a:extLst>
          </p:cNvPr>
          <p:cNvSpPr>
            <a:spLocks noGrp="1"/>
          </p:cNvSpPr>
          <p:nvPr>
            <p:ph type="pic" sz="quarter" idx="15"/>
          </p:nvPr>
        </p:nvSpPr>
        <p:spPr>
          <a:xfrm>
            <a:off x="8412851" y="3140476"/>
            <a:ext cx="1649021" cy="1649617"/>
          </a:xfrm>
          <a:custGeom>
            <a:avLst/>
            <a:gdLst>
              <a:gd name="connsiteX0" fmla="*/ 1035170 w 2069592"/>
              <a:gd name="connsiteY0" fmla="*/ 0 h 2070340"/>
              <a:gd name="connsiteX1" fmla="*/ 2064996 w 2069592"/>
              <a:gd name="connsiteY1" fmla="*/ 929330 h 2070340"/>
              <a:gd name="connsiteX2" fmla="*/ 2069592 w 2069592"/>
              <a:gd name="connsiteY2" fmla="*/ 1020357 h 2070340"/>
              <a:gd name="connsiteX3" fmla="*/ 2069592 w 2069592"/>
              <a:gd name="connsiteY3" fmla="*/ 1049984 h 2070340"/>
              <a:gd name="connsiteX4" fmla="*/ 2064996 w 2069592"/>
              <a:gd name="connsiteY4" fmla="*/ 1141010 h 2070340"/>
              <a:gd name="connsiteX5" fmla="*/ 1035170 w 2069592"/>
              <a:gd name="connsiteY5" fmla="*/ 2070340 h 2070340"/>
              <a:gd name="connsiteX6" fmla="*/ 0 w 2069592"/>
              <a:gd name="connsiteY6" fmla="*/ 1035170 h 2070340"/>
              <a:gd name="connsiteX7" fmla="*/ 1035170 w 2069592"/>
              <a:gd name="connsiteY7" fmla="*/ 0 h 2070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69592" h="2070340">
                <a:moveTo>
                  <a:pt x="1035170" y="0"/>
                </a:moveTo>
                <a:cubicBezTo>
                  <a:pt x="1571147" y="0"/>
                  <a:pt x="2011985" y="407339"/>
                  <a:pt x="2064996" y="929330"/>
                </a:cubicBezTo>
                <a:lnTo>
                  <a:pt x="2069592" y="1020357"/>
                </a:lnTo>
                <a:lnTo>
                  <a:pt x="2069592" y="1049984"/>
                </a:lnTo>
                <a:lnTo>
                  <a:pt x="2064996" y="1141010"/>
                </a:lnTo>
                <a:cubicBezTo>
                  <a:pt x="2011985" y="1663001"/>
                  <a:pt x="1571147" y="2070340"/>
                  <a:pt x="1035170" y="2070340"/>
                </a:cubicBezTo>
                <a:cubicBezTo>
                  <a:pt x="463461" y="2070340"/>
                  <a:pt x="0" y="1606879"/>
                  <a:pt x="0" y="1035170"/>
                </a:cubicBezTo>
                <a:cubicBezTo>
                  <a:pt x="0" y="463461"/>
                  <a:pt x="463461" y="0"/>
                  <a:pt x="1035170" y="0"/>
                </a:cubicBezTo>
                <a:close/>
              </a:path>
            </a:pathLst>
          </a:custGeom>
        </p:spPr>
        <p:txBody>
          <a:bodyPr wrap="square">
            <a:noAutofit/>
          </a:bodyPr>
          <a:lstStyle>
            <a:lvl1pPr>
              <a:defRPr>
                <a:solidFill>
                  <a:schemeClr val="tx1">
                    <a:lumMod val="85000"/>
                    <a:lumOff val="15000"/>
                  </a:schemeClr>
                </a:solidFill>
              </a:defRPr>
            </a:lvl1pPr>
          </a:lstStyle>
          <a:p>
            <a:r>
              <a:rPr lang="en-US" dirty="0"/>
              <a:t>Click icon to add picture</a:t>
            </a:r>
            <a:endParaRPr lang="en-CA" dirty="0"/>
          </a:p>
        </p:txBody>
      </p:sp>
      <p:sp>
        <p:nvSpPr>
          <p:cNvPr id="24" name="Text Placeholder 10">
            <a:extLst>
              <a:ext uri="{FF2B5EF4-FFF2-40B4-BE49-F238E27FC236}">
                <a16:creationId xmlns:a16="http://schemas.microsoft.com/office/drawing/2014/main" id="{0F40F451-14AE-4DCD-B323-BB2A01C82ABB}"/>
              </a:ext>
            </a:extLst>
          </p:cNvPr>
          <p:cNvSpPr>
            <a:spLocks noGrp="1"/>
          </p:cNvSpPr>
          <p:nvPr>
            <p:ph type="body" sz="quarter" idx="19" hasCustomPrompt="1"/>
          </p:nvPr>
        </p:nvSpPr>
        <p:spPr>
          <a:xfrm>
            <a:off x="8181173" y="5010880"/>
            <a:ext cx="2112376" cy="313932"/>
          </a:xfrm>
          <a:prstGeom prst="rect">
            <a:avLst/>
          </a:prstGeom>
        </p:spPr>
        <p:txBody>
          <a:bodyPr anchor="ctr">
            <a:spAutoFit/>
          </a:bodyPr>
          <a:lstStyle>
            <a:lvl1pPr marL="0" indent="0" algn="ctr">
              <a:buNone/>
              <a:defRPr sz="1600" b="1">
                <a:solidFill>
                  <a:schemeClr val="tx1">
                    <a:lumMod val="85000"/>
                    <a:lumOff val="15000"/>
                  </a:schemeClr>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Text</a:t>
            </a:r>
            <a:endParaRPr lang="en-CA" dirty="0"/>
          </a:p>
        </p:txBody>
      </p:sp>
      <p:sp>
        <p:nvSpPr>
          <p:cNvPr id="15" name="Date Placeholder 6">
            <a:extLst>
              <a:ext uri="{FF2B5EF4-FFF2-40B4-BE49-F238E27FC236}">
                <a16:creationId xmlns:a16="http://schemas.microsoft.com/office/drawing/2014/main" id="{56A29FEB-E92A-4CEF-BCA9-1541DF2F7968}"/>
              </a:ext>
            </a:extLst>
          </p:cNvPr>
          <p:cNvSpPr>
            <a:spLocks noGrp="1"/>
          </p:cNvSpPr>
          <p:nvPr>
            <p:ph type="dt" sz="half" idx="10"/>
          </p:nvPr>
        </p:nvSpPr>
        <p:spPr>
          <a:xfrm>
            <a:off x="5257799" y="6221480"/>
            <a:ext cx="1371602" cy="365125"/>
          </a:xfrm>
          <a:prstGeom prst="rect">
            <a:avLst/>
          </a:prstGeom>
        </p:spPr>
        <p:txBody>
          <a:bodyPr anchor="ctr"/>
          <a:lstStyle>
            <a:lvl1pPr algn="ctr">
              <a:defRPr sz="900">
                <a:solidFill>
                  <a:schemeClr val="tx1">
                    <a:lumMod val="85000"/>
                    <a:lumOff val="15000"/>
                  </a:schemeClr>
                </a:solidFill>
              </a:defRPr>
            </a:lvl1pPr>
          </a:lstStyle>
          <a:p>
            <a:endParaRPr lang="fr-CA" dirty="0"/>
          </a:p>
        </p:txBody>
      </p:sp>
      <p:sp>
        <p:nvSpPr>
          <p:cNvPr id="14" name="Footer Placeholder 7">
            <a:extLst>
              <a:ext uri="{FF2B5EF4-FFF2-40B4-BE49-F238E27FC236}">
                <a16:creationId xmlns:a16="http://schemas.microsoft.com/office/drawing/2014/main" id="{5043C905-7AA9-4877-B168-91755CC413B2}"/>
              </a:ext>
            </a:extLst>
          </p:cNvPr>
          <p:cNvSpPr>
            <a:spLocks noGrp="1"/>
          </p:cNvSpPr>
          <p:nvPr>
            <p:ph type="ftr" sz="quarter" idx="11"/>
          </p:nvPr>
        </p:nvSpPr>
        <p:spPr>
          <a:xfrm>
            <a:off x="6629400" y="6221481"/>
            <a:ext cx="4751647" cy="365125"/>
          </a:xfrm>
          <a:prstGeom prst="rect">
            <a:avLst/>
          </a:prstGeom>
        </p:spPr>
        <p:txBody>
          <a:bodyPr anchor="ctr"/>
          <a:lstStyle>
            <a:lvl1pPr algn="r">
              <a:defRPr sz="900">
                <a:solidFill>
                  <a:schemeClr val="tx1">
                    <a:lumMod val="85000"/>
                    <a:lumOff val="15000"/>
                  </a:schemeClr>
                </a:solidFill>
              </a:defRPr>
            </a:lvl1pPr>
          </a:lstStyle>
          <a:p>
            <a:endParaRPr lang="fr-CA" dirty="0"/>
          </a:p>
        </p:txBody>
      </p:sp>
      <p:sp>
        <p:nvSpPr>
          <p:cNvPr id="4" name="hrSlideMaster.Information 2Header" descr=" ">
            <a:extLst>
              <a:ext uri="{FF2B5EF4-FFF2-40B4-BE49-F238E27FC236}">
                <a16:creationId xmlns:a16="http://schemas.microsoft.com/office/drawing/2014/main" id="{1CB1A2CA-6878-4CF5-86BB-BC2C85DE8B79}"/>
              </a:ext>
            </a:extLst>
          </p:cNvPr>
          <p:cNvSpPr txBox="1"/>
          <p:nvPr userDrawn="1"/>
        </p:nvSpPr>
        <p:spPr>
          <a:xfrm>
            <a:off x="0" y="0"/>
            <a:ext cx="12192000" cy="223138"/>
          </a:xfrm>
          <a:prstGeom prst="rect">
            <a:avLst/>
          </a:prstGeom>
          <a:noFill/>
        </p:spPr>
        <p:txBody>
          <a:bodyPr vert="horz" wrap="square" rtlCol="0">
            <a:spAutoFit/>
          </a:bodyPr>
          <a:lstStyle/>
          <a:p>
            <a:pPr algn="r"/>
            <a:r>
              <a:rPr lang="en-US" sz="850" b="0" i="0" u="none" baseline="0">
                <a:solidFill>
                  <a:srgbClr val="000000"/>
                </a:solidFill>
                <a:latin typeface="Microsoft Sans Serif" panose="020B0604020202020204" pitchFamily="34" charset="0"/>
              </a:rPr>
              <a:t> </a:t>
            </a:r>
            <a:endParaRPr lang="en-US" sz="850" b="0" i="0" u="none" baseline="0" dirty="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8593605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Date Placeholder 6">
            <a:extLst>
              <a:ext uri="{FF2B5EF4-FFF2-40B4-BE49-F238E27FC236}">
                <a16:creationId xmlns:a16="http://schemas.microsoft.com/office/drawing/2014/main" id="{392BAE5D-62D9-420B-AB9D-57316C5F1EA9}"/>
              </a:ext>
            </a:extLst>
          </p:cNvPr>
          <p:cNvSpPr>
            <a:spLocks noGrp="1"/>
          </p:cNvSpPr>
          <p:nvPr>
            <p:ph type="dt" sz="half" idx="10"/>
          </p:nvPr>
        </p:nvSpPr>
        <p:spPr>
          <a:xfrm>
            <a:off x="5257799" y="6221480"/>
            <a:ext cx="1371602" cy="365125"/>
          </a:xfrm>
          <a:prstGeom prst="rect">
            <a:avLst/>
          </a:prstGeom>
        </p:spPr>
        <p:txBody>
          <a:bodyPr anchor="ctr"/>
          <a:lstStyle>
            <a:lvl1pPr algn="ctr">
              <a:defRPr sz="900">
                <a:solidFill>
                  <a:schemeClr val="tx1">
                    <a:lumMod val="85000"/>
                    <a:lumOff val="15000"/>
                  </a:schemeClr>
                </a:solidFill>
              </a:defRPr>
            </a:lvl1pPr>
          </a:lstStyle>
          <a:p>
            <a:endParaRPr lang="fr-CA" dirty="0"/>
          </a:p>
        </p:txBody>
      </p:sp>
      <p:sp>
        <p:nvSpPr>
          <p:cNvPr id="2" name="Footer Placeholder 7">
            <a:extLst>
              <a:ext uri="{FF2B5EF4-FFF2-40B4-BE49-F238E27FC236}">
                <a16:creationId xmlns:a16="http://schemas.microsoft.com/office/drawing/2014/main" id="{9AF98266-1632-4C71-8377-51A936347C20}"/>
              </a:ext>
            </a:extLst>
          </p:cNvPr>
          <p:cNvSpPr>
            <a:spLocks noGrp="1"/>
          </p:cNvSpPr>
          <p:nvPr>
            <p:ph type="ftr" sz="quarter" idx="11"/>
          </p:nvPr>
        </p:nvSpPr>
        <p:spPr>
          <a:xfrm>
            <a:off x="6629400" y="6221481"/>
            <a:ext cx="4751647" cy="365125"/>
          </a:xfrm>
          <a:prstGeom prst="rect">
            <a:avLst/>
          </a:prstGeom>
        </p:spPr>
        <p:txBody>
          <a:bodyPr anchor="ctr"/>
          <a:lstStyle>
            <a:lvl1pPr algn="r">
              <a:defRPr sz="900">
                <a:solidFill>
                  <a:schemeClr val="tx1">
                    <a:lumMod val="85000"/>
                    <a:lumOff val="15000"/>
                  </a:schemeClr>
                </a:solidFill>
              </a:defRPr>
            </a:lvl1pPr>
          </a:lstStyle>
          <a:p>
            <a:endParaRPr lang="fr-CA" dirty="0"/>
          </a:p>
        </p:txBody>
      </p:sp>
      <p:sp>
        <p:nvSpPr>
          <p:cNvPr id="4" name="hrSlideMaster.BlankHeader" descr=" ">
            <a:extLst>
              <a:ext uri="{FF2B5EF4-FFF2-40B4-BE49-F238E27FC236}">
                <a16:creationId xmlns:a16="http://schemas.microsoft.com/office/drawing/2014/main" id="{7FA2AF4E-8F71-85FD-3469-D18507224D5B}"/>
              </a:ext>
            </a:extLst>
          </p:cNvPr>
          <p:cNvSpPr txBox="1"/>
          <p:nvPr userDrawn="1"/>
        </p:nvSpPr>
        <p:spPr>
          <a:xfrm>
            <a:off x="0" y="0"/>
            <a:ext cx="12192000" cy="223138"/>
          </a:xfrm>
          <a:prstGeom prst="rect">
            <a:avLst/>
          </a:prstGeom>
          <a:noFill/>
        </p:spPr>
        <p:txBody>
          <a:bodyPr vert="horz" wrap="square" rtlCol="0">
            <a:spAutoFit/>
          </a:bodyPr>
          <a:lstStyle/>
          <a:p>
            <a:pPr algn="r"/>
            <a:r>
              <a:rPr lang="en-CA" sz="850" b="0" i="0" u="none" baseline="0">
                <a:solidFill>
                  <a:srgbClr val="000000"/>
                </a:solidFill>
                <a:latin typeface="Microsoft Sans Serif" panose="020B0604020202020204" pitchFamily="34" charset="0"/>
              </a:rPr>
              <a:t> </a:t>
            </a:r>
            <a:endParaRPr lang="en-CA" sz="850" b="0" i="0" u="none" baseline="0" dirty="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31304050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4"/>
            <a:ext cx="10363200" cy="2387600"/>
          </a:xfrm>
        </p:spPr>
        <p:txBody>
          <a:bodyPr anchor="b"/>
          <a:lstStyle>
            <a:lvl1pPr algn="ctr">
              <a:defRPr sz="443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1772"/>
            </a:lvl1pPr>
            <a:lvl2pPr marL="337551" indent="0" algn="ctr">
              <a:buNone/>
              <a:defRPr sz="1477"/>
            </a:lvl2pPr>
            <a:lvl3pPr marL="675102" indent="0" algn="ctr">
              <a:buNone/>
              <a:defRPr sz="1329"/>
            </a:lvl3pPr>
            <a:lvl4pPr marL="1012652" indent="0" algn="ctr">
              <a:buNone/>
              <a:defRPr sz="1181"/>
            </a:lvl4pPr>
            <a:lvl5pPr marL="1350203" indent="0" algn="ctr">
              <a:buNone/>
              <a:defRPr sz="1181"/>
            </a:lvl5pPr>
            <a:lvl6pPr marL="1687754" indent="0" algn="ctr">
              <a:buNone/>
              <a:defRPr sz="1181"/>
            </a:lvl6pPr>
            <a:lvl7pPr marL="2025305" indent="0" algn="ctr">
              <a:buNone/>
              <a:defRPr sz="1181"/>
            </a:lvl7pPr>
            <a:lvl8pPr marL="2362855" indent="0" algn="ctr">
              <a:buNone/>
              <a:defRPr sz="1181"/>
            </a:lvl8pPr>
            <a:lvl9pPr marL="2700406" indent="0" algn="ctr">
              <a:buNone/>
              <a:defRPr sz="1181"/>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a:xfrm>
            <a:off x="609601" y="6356351"/>
            <a:ext cx="1310217" cy="365125"/>
          </a:xfrm>
          <a:prstGeom prst="rect">
            <a:avLst/>
          </a:prstGeom>
        </p:spPr>
        <p:txBody>
          <a:bodyPr/>
          <a:lstStyle/>
          <a:p>
            <a:fld id="{44D466FD-6E18-4FC1-BD39-2DCB2BDFA53D}" type="slidenum">
              <a:rPr lang="en-CA" smtClean="0"/>
              <a:t>‹#›</a:t>
            </a:fld>
            <a:endParaRPr lang="en-CA" dirty="0"/>
          </a:p>
        </p:txBody>
      </p:sp>
      <p:sp>
        <p:nvSpPr>
          <p:cNvPr id="8" name="hrSlideMaster13.Title SlideHeader" descr=" ">
            <a:extLst>
              <a:ext uri="{FF2B5EF4-FFF2-40B4-BE49-F238E27FC236}">
                <a16:creationId xmlns:a16="http://schemas.microsoft.com/office/drawing/2014/main" id="{4618FEE7-4154-7FF6-F8BF-800517A22B88}"/>
              </a:ext>
            </a:extLst>
          </p:cNvPr>
          <p:cNvSpPr txBox="1"/>
          <p:nvPr userDrawn="1"/>
        </p:nvSpPr>
        <p:spPr>
          <a:xfrm>
            <a:off x="0" y="0"/>
            <a:ext cx="12192000" cy="223138"/>
          </a:xfrm>
          <a:prstGeom prst="rect">
            <a:avLst/>
          </a:prstGeom>
          <a:noFill/>
        </p:spPr>
        <p:txBody>
          <a:bodyPr vert="horz" wrap="square" rtlCol="0">
            <a:spAutoFit/>
          </a:bodyPr>
          <a:lstStyle/>
          <a:p>
            <a:pPr algn="r"/>
            <a:r>
              <a:rPr lang="en-CA" sz="850" b="0" i="0" u="none" baseline="0" dirty="0">
                <a:solidFill>
                  <a:srgbClr val="000000"/>
                </a:solidFill>
                <a:latin typeface="Microsoft Sans Serif" panose="020B0604020202020204" pitchFamily="34" charset="0"/>
              </a:rPr>
              <a:t> </a:t>
            </a:r>
          </a:p>
        </p:txBody>
      </p:sp>
      <p:sp>
        <p:nvSpPr>
          <p:cNvPr id="7" name="hrSlideMaster.Title SlideHeader" descr=" "/>
          <p:cNvSpPr txBox="1"/>
          <p:nvPr userDrawn="1"/>
        </p:nvSpPr>
        <p:spPr>
          <a:xfrm>
            <a:off x="0" y="0"/>
            <a:ext cx="12192000" cy="223138"/>
          </a:xfrm>
          <a:prstGeom prst="rect">
            <a:avLst/>
          </a:prstGeom>
          <a:noFill/>
        </p:spPr>
        <p:txBody>
          <a:bodyPr vert="horz" rtlCol="0">
            <a:spAutoFit/>
          </a:bodyPr>
          <a:lstStyle/>
          <a:p>
            <a:pPr algn="r"/>
            <a:r>
              <a:rPr lang="en-CA" sz="850" b="0" i="0" u="none" baseline="0">
                <a:solidFill>
                  <a:srgbClr val="000000"/>
                </a:solidFill>
                <a:latin typeface="Microsoft Sans Serif" panose="020B0604020202020204" pitchFamily="34" charset="0"/>
              </a:rPr>
              <a:t> </a:t>
            </a:r>
            <a:endParaRPr lang="en-CA" sz="850" b="0" i="0" u="none" baseline="0" dirty="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2053094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606175" y="365126"/>
            <a:ext cx="10674851" cy="1247918"/>
          </a:xfrm>
          <a:prstGeom prst="rect">
            <a:avLst/>
          </a:prstGeom>
        </p:spPr>
        <p:txBody>
          <a:bodyPr/>
          <a:lstStyle>
            <a:lvl1pPr>
              <a:defRPr sz="2200" b="1">
                <a:solidFill>
                  <a:schemeClr val="tx2"/>
                </a:solidFill>
              </a:defRPr>
            </a:lvl1pPr>
          </a:lstStyle>
          <a:p>
            <a:r>
              <a:rPr lang="en-US" dirty="0"/>
              <a:t>Click to edit Master title style</a:t>
            </a:r>
            <a:endParaRPr lang="en-CA" dirty="0"/>
          </a:p>
        </p:txBody>
      </p:sp>
      <p:sp>
        <p:nvSpPr>
          <p:cNvPr id="3" name="Text Placeholder 2"/>
          <p:cNvSpPr>
            <a:spLocks noGrp="1"/>
          </p:cNvSpPr>
          <p:nvPr>
            <p:ph type="body" idx="1"/>
          </p:nvPr>
        </p:nvSpPr>
        <p:spPr>
          <a:xfrm>
            <a:off x="606175" y="1685926"/>
            <a:ext cx="5391401" cy="823912"/>
          </a:xfrm>
          <a:prstGeom prst="rect">
            <a:avLst/>
          </a:prstGeom>
        </p:spPr>
        <p:txBody>
          <a:bodyPr anchor="ctr"/>
          <a:lstStyle>
            <a:lvl1pPr marL="0" indent="0">
              <a:buNone/>
              <a:defRPr sz="16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606175" y="2505075"/>
            <a:ext cx="5391400" cy="3684588"/>
          </a:xfrm>
          <a:prstGeom prst="rect">
            <a:avLst/>
          </a:prstGeom>
        </p:spPr>
        <p:txBody>
          <a:bodyPr/>
          <a:lstStyle>
            <a:lvl1pPr>
              <a:defRPr sz="1400">
                <a:solidFill>
                  <a:schemeClr val="tx1">
                    <a:lumMod val="85000"/>
                    <a:lumOff val="15000"/>
                  </a:schemeClr>
                </a:solidFill>
              </a:defRPr>
            </a:lvl1pPr>
            <a:lvl2pPr>
              <a:defRPr sz="1400">
                <a:solidFill>
                  <a:schemeClr val="tx1">
                    <a:lumMod val="85000"/>
                    <a:lumOff val="15000"/>
                  </a:schemeClr>
                </a:solidFill>
              </a:defRPr>
            </a:lvl2pPr>
            <a:lvl3pPr>
              <a:defRPr sz="1400">
                <a:solidFill>
                  <a:schemeClr val="tx1">
                    <a:lumMod val="85000"/>
                    <a:lumOff val="15000"/>
                  </a:schemeClr>
                </a:solidFill>
              </a:defRPr>
            </a:lvl3pPr>
            <a:lvl4pPr>
              <a:defRPr sz="1400">
                <a:solidFill>
                  <a:schemeClr val="tx1">
                    <a:lumMod val="85000"/>
                    <a:lumOff val="15000"/>
                  </a:schemeClr>
                </a:solidFill>
              </a:defRPr>
            </a:lvl4pPr>
            <a:lvl5pPr>
              <a:defRPr sz="1400">
                <a:solidFill>
                  <a:schemeClr val="tx1">
                    <a:lumMod val="85000"/>
                    <a:lumOff val="15000"/>
                  </a:schemeClr>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10" name="Date Placeholder 6">
            <a:extLst>
              <a:ext uri="{FF2B5EF4-FFF2-40B4-BE49-F238E27FC236}">
                <a16:creationId xmlns:a16="http://schemas.microsoft.com/office/drawing/2014/main" id="{D58DE810-6683-481C-A3C8-7EEC41B132DB}"/>
              </a:ext>
            </a:extLst>
          </p:cNvPr>
          <p:cNvSpPr>
            <a:spLocks noGrp="1"/>
          </p:cNvSpPr>
          <p:nvPr>
            <p:ph type="dt" sz="half" idx="10"/>
          </p:nvPr>
        </p:nvSpPr>
        <p:spPr>
          <a:xfrm>
            <a:off x="5257799" y="6221480"/>
            <a:ext cx="1371602" cy="365125"/>
          </a:xfrm>
          <a:prstGeom prst="rect">
            <a:avLst/>
          </a:prstGeom>
        </p:spPr>
        <p:txBody>
          <a:bodyPr anchor="ctr"/>
          <a:lstStyle>
            <a:lvl1pPr algn="ctr">
              <a:defRPr sz="900">
                <a:solidFill>
                  <a:schemeClr val="tx1">
                    <a:lumMod val="85000"/>
                    <a:lumOff val="15000"/>
                  </a:schemeClr>
                </a:solidFill>
              </a:defRPr>
            </a:lvl1pPr>
          </a:lstStyle>
          <a:p>
            <a:endParaRPr lang="fr-CA" dirty="0"/>
          </a:p>
        </p:txBody>
      </p:sp>
      <p:sp>
        <p:nvSpPr>
          <p:cNvPr id="9" name="Footer Placeholder 7">
            <a:extLst>
              <a:ext uri="{FF2B5EF4-FFF2-40B4-BE49-F238E27FC236}">
                <a16:creationId xmlns:a16="http://schemas.microsoft.com/office/drawing/2014/main" id="{89ACA5BB-FE2D-4063-B03C-6F44B022387F}"/>
              </a:ext>
            </a:extLst>
          </p:cNvPr>
          <p:cNvSpPr>
            <a:spLocks noGrp="1"/>
          </p:cNvSpPr>
          <p:nvPr>
            <p:ph type="ftr" sz="quarter" idx="11"/>
          </p:nvPr>
        </p:nvSpPr>
        <p:spPr>
          <a:xfrm>
            <a:off x="6629400" y="6221481"/>
            <a:ext cx="4751647" cy="365125"/>
          </a:xfrm>
          <a:prstGeom prst="rect">
            <a:avLst/>
          </a:prstGeom>
        </p:spPr>
        <p:txBody>
          <a:bodyPr anchor="ctr"/>
          <a:lstStyle>
            <a:lvl1pPr algn="r">
              <a:defRPr sz="900">
                <a:solidFill>
                  <a:schemeClr val="tx1">
                    <a:lumMod val="85000"/>
                    <a:lumOff val="15000"/>
                  </a:schemeClr>
                </a:solidFill>
              </a:defRPr>
            </a:lvl1pPr>
          </a:lstStyle>
          <a:p>
            <a:endParaRPr lang="fr-CA" dirty="0"/>
          </a:p>
        </p:txBody>
      </p:sp>
      <p:sp>
        <p:nvSpPr>
          <p:cNvPr id="7" name="hrSlideMaster.Title &amp; contentHeader" descr=" ">
            <a:extLst>
              <a:ext uri="{FF2B5EF4-FFF2-40B4-BE49-F238E27FC236}">
                <a16:creationId xmlns:a16="http://schemas.microsoft.com/office/drawing/2014/main" id="{61BA7725-C470-4EA6-AE36-C327A7B9285F}"/>
              </a:ext>
            </a:extLst>
          </p:cNvPr>
          <p:cNvSpPr txBox="1"/>
          <p:nvPr userDrawn="1"/>
        </p:nvSpPr>
        <p:spPr>
          <a:xfrm>
            <a:off x="0" y="0"/>
            <a:ext cx="12192000" cy="223138"/>
          </a:xfrm>
          <a:prstGeom prst="rect">
            <a:avLst/>
          </a:prstGeom>
          <a:noFill/>
        </p:spPr>
        <p:txBody>
          <a:bodyPr vert="horz" wrap="square" rtlCol="0">
            <a:spAutoFit/>
          </a:bodyPr>
          <a:lstStyle/>
          <a:p>
            <a:pPr algn="r"/>
            <a:r>
              <a:rPr lang="en-US" sz="850" b="0" i="0" u="none" baseline="0">
                <a:solidFill>
                  <a:srgbClr val="000000"/>
                </a:solidFill>
                <a:latin typeface="Microsoft Sans Serif" panose="020B0604020202020204" pitchFamily="34" charset="0"/>
              </a:rPr>
              <a:t> </a:t>
            </a:r>
            <a:endParaRPr lang="en-US" sz="850" b="0" i="0" u="none" baseline="0" dirty="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233136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mp; content 2">
    <p:spTree>
      <p:nvGrpSpPr>
        <p:cNvPr id="1" name=""/>
        <p:cNvGrpSpPr/>
        <p:nvPr/>
      </p:nvGrpSpPr>
      <p:grpSpPr>
        <a:xfrm>
          <a:off x="0" y="0"/>
          <a:ext cx="0" cy="0"/>
          <a:chOff x="0" y="0"/>
          <a:chExt cx="0" cy="0"/>
        </a:xfrm>
      </p:grpSpPr>
      <p:sp>
        <p:nvSpPr>
          <p:cNvPr id="2" name="Title 1"/>
          <p:cNvSpPr>
            <a:spLocks noGrp="1"/>
          </p:cNvSpPr>
          <p:nvPr>
            <p:ph type="title"/>
          </p:nvPr>
        </p:nvSpPr>
        <p:spPr>
          <a:xfrm>
            <a:off x="606175" y="365126"/>
            <a:ext cx="10674851" cy="1247918"/>
          </a:xfrm>
          <a:prstGeom prst="rect">
            <a:avLst/>
          </a:prstGeom>
        </p:spPr>
        <p:txBody>
          <a:bodyPr/>
          <a:lstStyle>
            <a:lvl1pPr>
              <a:defRPr sz="2200" b="1">
                <a:solidFill>
                  <a:schemeClr val="tx2"/>
                </a:solidFill>
              </a:defRPr>
            </a:lvl1pPr>
          </a:lstStyle>
          <a:p>
            <a:r>
              <a:rPr lang="en-US" dirty="0"/>
              <a:t>Click to edit Master title style</a:t>
            </a:r>
            <a:endParaRPr lang="en-CA" dirty="0"/>
          </a:p>
        </p:txBody>
      </p:sp>
      <p:sp>
        <p:nvSpPr>
          <p:cNvPr id="3" name="Text Placeholder 2"/>
          <p:cNvSpPr>
            <a:spLocks noGrp="1"/>
          </p:cNvSpPr>
          <p:nvPr>
            <p:ph type="body" idx="1"/>
          </p:nvPr>
        </p:nvSpPr>
        <p:spPr>
          <a:xfrm>
            <a:off x="606175" y="1685926"/>
            <a:ext cx="10674853" cy="823912"/>
          </a:xfrm>
          <a:prstGeom prst="rect">
            <a:avLst/>
          </a:prstGeom>
        </p:spPr>
        <p:txBody>
          <a:bodyPr anchor="ctr"/>
          <a:lstStyle>
            <a:lvl1pPr marL="0" indent="0">
              <a:buNone/>
              <a:defRPr sz="16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606174" y="2505075"/>
            <a:ext cx="10674851" cy="3684588"/>
          </a:xfrm>
          <a:prstGeom prst="rect">
            <a:avLst/>
          </a:prstGeom>
        </p:spPr>
        <p:txBody>
          <a:bodyPr/>
          <a:lstStyle>
            <a:lvl1pPr>
              <a:defRPr sz="1400">
                <a:solidFill>
                  <a:schemeClr val="tx1">
                    <a:lumMod val="85000"/>
                    <a:lumOff val="15000"/>
                  </a:schemeClr>
                </a:solidFill>
              </a:defRPr>
            </a:lvl1pPr>
            <a:lvl2pPr>
              <a:defRPr sz="1400">
                <a:solidFill>
                  <a:schemeClr val="tx1">
                    <a:lumMod val="85000"/>
                    <a:lumOff val="15000"/>
                  </a:schemeClr>
                </a:solidFill>
              </a:defRPr>
            </a:lvl2pPr>
            <a:lvl3pPr>
              <a:defRPr sz="1400">
                <a:solidFill>
                  <a:schemeClr val="tx1">
                    <a:lumMod val="85000"/>
                    <a:lumOff val="15000"/>
                  </a:schemeClr>
                </a:solidFill>
              </a:defRPr>
            </a:lvl3pPr>
            <a:lvl4pPr>
              <a:defRPr sz="1400">
                <a:solidFill>
                  <a:schemeClr val="tx1">
                    <a:lumMod val="85000"/>
                    <a:lumOff val="15000"/>
                  </a:schemeClr>
                </a:solidFill>
              </a:defRPr>
            </a:lvl4pPr>
            <a:lvl5pPr>
              <a:defRPr sz="1400">
                <a:solidFill>
                  <a:schemeClr val="tx1">
                    <a:lumMod val="85000"/>
                    <a:lumOff val="15000"/>
                  </a:schemeClr>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10" name="Date Placeholder 6">
            <a:extLst>
              <a:ext uri="{FF2B5EF4-FFF2-40B4-BE49-F238E27FC236}">
                <a16:creationId xmlns:a16="http://schemas.microsoft.com/office/drawing/2014/main" id="{CBC80610-CB94-4B27-BC3D-2143AE6B1EC1}"/>
              </a:ext>
            </a:extLst>
          </p:cNvPr>
          <p:cNvSpPr>
            <a:spLocks noGrp="1"/>
          </p:cNvSpPr>
          <p:nvPr>
            <p:ph type="dt" sz="half" idx="10"/>
          </p:nvPr>
        </p:nvSpPr>
        <p:spPr>
          <a:xfrm>
            <a:off x="5257799" y="6221480"/>
            <a:ext cx="1371602" cy="365125"/>
          </a:xfrm>
          <a:prstGeom prst="rect">
            <a:avLst/>
          </a:prstGeom>
        </p:spPr>
        <p:txBody>
          <a:bodyPr anchor="ctr"/>
          <a:lstStyle>
            <a:lvl1pPr algn="ctr">
              <a:defRPr sz="900">
                <a:solidFill>
                  <a:schemeClr val="tx1">
                    <a:lumMod val="85000"/>
                    <a:lumOff val="15000"/>
                  </a:schemeClr>
                </a:solidFill>
              </a:defRPr>
            </a:lvl1pPr>
          </a:lstStyle>
          <a:p>
            <a:endParaRPr lang="fr-CA" dirty="0"/>
          </a:p>
        </p:txBody>
      </p:sp>
      <p:sp>
        <p:nvSpPr>
          <p:cNvPr id="9" name="Footer Placeholder 7">
            <a:extLst>
              <a:ext uri="{FF2B5EF4-FFF2-40B4-BE49-F238E27FC236}">
                <a16:creationId xmlns:a16="http://schemas.microsoft.com/office/drawing/2014/main" id="{FF0967FC-1CDF-4787-BD65-8D7C02C55589}"/>
              </a:ext>
            </a:extLst>
          </p:cNvPr>
          <p:cNvSpPr>
            <a:spLocks noGrp="1"/>
          </p:cNvSpPr>
          <p:nvPr>
            <p:ph type="ftr" sz="quarter" idx="11"/>
          </p:nvPr>
        </p:nvSpPr>
        <p:spPr>
          <a:xfrm>
            <a:off x="6629400" y="6221481"/>
            <a:ext cx="4751647" cy="365125"/>
          </a:xfrm>
          <a:prstGeom prst="rect">
            <a:avLst/>
          </a:prstGeom>
        </p:spPr>
        <p:txBody>
          <a:bodyPr anchor="ctr"/>
          <a:lstStyle>
            <a:lvl1pPr algn="r">
              <a:defRPr sz="900">
                <a:solidFill>
                  <a:schemeClr val="tx1">
                    <a:lumMod val="85000"/>
                    <a:lumOff val="15000"/>
                  </a:schemeClr>
                </a:solidFill>
              </a:defRPr>
            </a:lvl1pPr>
          </a:lstStyle>
          <a:p>
            <a:endParaRPr lang="fr-CA" dirty="0"/>
          </a:p>
        </p:txBody>
      </p:sp>
      <p:sp>
        <p:nvSpPr>
          <p:cNvPr id="7" name="hrSlideMaster.Title &amp; content 2Header" descr=" ">
            <a:extLst>
              <a:ext uri="{FF2B5EF4-FFF2-40B4-BE49-F238E27FC236}">
                <a16:creationId xmlns:a16="http://schemas.microsoft.com/office/drawing/2014/main" id="{B47F2EE9-5F84-42F8-BE1A-BE0C48CCA674}"/>
              </a:ext>
            </a:extLst>
          </p:cNvPr>
          <p:cNvSpPr txBox="1"/>
          <p:nvPr userDrawn="1"/>
        </p:nvSpPr>
        <p:spPr>
          <a:xfrm>
            <a:off x="0" y="0"/>
            <a:ext cx="12192000" cy="223138"/>
          </a:xfrm>
          <a:prstGeom prst="rect">
            <a:avLst/>
          </a:prstGeom>
          <a:noFill/>
        </p:spPr>
        <p:txBody>
          <a:bodyPr vert="horz" wrap="square" rtlCol="0">
            <a:spAutoFit/>
          </a:bodyPr>
          <a:lstStyle/>
          <a:p>
            <a:pPr algn="r"/>
            <a:r>
              <a:rPr lang="en-US" sz="850" b="0" i="0" u="none" baseline="0">
                <a:solidFill>
                  <a:srgbClr val="000000"/>
                </a:solidFill>
                <a:latin typeface="Microsoft Sans Serif" panose="020B0604020202020204" pitchFamily="34" charset="0"/>
              </a:rPr>
              <a:t> </a:t>
            </a:r>
            <a:endParaRPr lang="en-US" sz="850" b="0" i="0" u="none" baseline="0" dirty="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1754709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mp; content 3">
    <p:spTree>
      <p:nvGrpSpPr>
        <p:cNvPr id="1" name=""/>
        <p:cNvGrpSpPr/>
        <p:nvPr/>
      </p:nvGrpSpPr>
      <p:grpSpPr>
        <a:xfrm>
          <a:off x="0" y="0"/>
          <a:ext cx="0" cy="0"/>
          <a:chOff x="0" y="0"/>
          <a:chExt cx="0" cy="0"/>
        </a:xfrm>
      </p:grpSpPr>
      <p:sp>
        <p:nvSpPr>
          <p:cNvPr id="2" name="Title 1"/>
          <p:cNvSpPr>
            <a:spLocks noGrp="1"/>
          </p:cNvSpPr>
          <p:nvPr>
            <p:ph type="title"/>
          </p:nvPr>
        </p:nvSpPr>
        <p:spPr>
          <a:xfrm>
            <a:off x="606175" y="365126"/>
            <a:ext cx="10674851" cy="470897"/>
          </a:xfrm>
          <a:prstGeom prst="rect">
            <a:avLst/>
          </a:prstGeom>
        </p:spPr>
        <p:txBody>
          <a:bodyPr/>
          <a:lstStyle>
            <a:lvl1pPr>
              <a:defRPr sz="2200" b="1">
                <a:solidFill>
                  <a:schemeClr val="tx2"/>
                </a:solidFill>
              </a:defRPr>
            </a:lvl1pPr>
          </a:lstStyle>
          <a:p>
            <a:r>
              <a:rPr lang="en-US" dirty="0"/>
              <a:t>Click to edit Master title style</a:t>
            </a:r>
            <a:endParaRPr lang="en-CA" dirty="0"/>
          </a:p>
        </p:txBody>
      </p:sp>
      <p:sp>
        <p:nvSpPr>
          <p:cNvPr id="3" name="Text Placeholder 2"/>
          <p:cNvSpPr>
            <a:spLocks noGrp="1"/>
          </p:cNvSpPr>
          <p:nvPr>
            <p:ph type="body" idx="1"/>
          </p:nvPr>
        </p:nvSpPr>
        <p:spPr>
          <a:xfrm>
            <a:off x="606174" y="924150"/>
            <a:ext cx="10674853" cy="373427"/>
          </a:xfrm>
          <a:prstGeom prst="rect">
            <a:avLst/>
          </a:prstGeom>
        </p:spPr>
        <p:txBody>
          <a:bodyPr anchor="ctr"/>
          <a:lstStyle>
            <a:lvl1pPr marL="0" indent="0">
              <a:buNone/>
              <a:defRPr sz="16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606174" y="1297577"/>
            <a:ext cx="10674851" cy="4892085"/>
          </a:xfrm>
          <a:prstGeom prst="rect">
            <a:avLst/>
          </a:prstGeom>
        </p:spPr>
        <p:txBody>
          <a:bodyPr/>
          <a:lstStyle>
            <a:lvl1pPr>
              <a:defRPr sz="1400">
                <a:solidFill>
                  <a:schemeClr val="tx1">
                    <a:lumMod val="85000"/>
                    <a:lumOff val="15000"/>
                  </a:schemeClr>
                </a:solidFill>
              </a:defRPr>
            </a:lvl1pPr>
            <a:lvl2pPr>
              <a:defRPr sz="1400">
                <a:solidFill>
                  <a:schemeClr val="tx1">
                    <a:lumMod val="85000"/>
                    <a:lumOff val="15000"/>
                  </a:schemeClr>
                </a:solidFill>
              </a:defRPr>
            </a:lvl2pPr>
            <a:lvl3pPr>
              <a:defRPr sz="1400">
                <a:solidFill>
                  <a:schemeClr val="tx1">
                    <a:lumMod val="85000"/>
                    <a:lumOff val="15000"/>
                  </a:schemeClr>
                </a:solidFill>
              </a:defRPr>
            </a:lvl3pPr>
            <a:lvl4pPr>
              <a:defRPr sz="1400">
                <a:solidFill>
                  <a:schemeClr val="tx1">
                    <a:lumMod val="85000"/>
                    <a:lumOff val="15000"/>
                  </a:schemeClr>
                </a:solidFill>
              </a:defRPr>
            </a:lvl4pPr>
            <a:lvl5pPr>
              <a:defRPr sz="1400">
                <a:solidFill>
                  <a:schemeClr val="tx1">
                    <a:lumMod val="85000"/>
                    <a:lumOff val="15000"/>
                  </a:schemeClr>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11" name="Date Placeholder 6">
            <a:extLst>
              <a:ext uri="{FF2B5EF4-FFF2-40B4-BE49-F238E27FC236}">
                <a16:creationId xmlns:a16="http://schemas.microsoft.com/office/drawing/2014/main" id="{8C1FD860-7595-40EC-9D4C-A7EE257B4527}"/>
              </a:ext>
            </a:extLst>
          </p:cNvPr>
          <p:cNvSpPr>
            <a:spLocks noGrp="1"/>
          </p:cNvSpPr>
          <p:nvPr>
            <p:ph type="dt" sz="half" idx="10"/>
          </p:nvPr>
        </p:nvSpPr>
        <p:spPr>
          <a:xfrm>
            <a:off x="5257799" y="6221480"/>
            <a:ext cx="1371602" cy="365125"/>
          </a:xfrm>
          <a:prstGeom prst="rect">
            <a:avLst/>
          </a:prstGeom>
        </p:spPr>
        <p:txBody>
          <a:bodyPr anchor="ctr"/>
          <a:lstStyle>
            <a:lvl1pPr algn="ctr">
              <a:defRPr sz="900">
                <a:solidFill>
                  <a:schemeClr val="tx1">
                    <a:lumMod val="85000"/>
                    <a:lumOff val="15000"/>
                  </a:schemeClr>
                </a:solidFill>
              </a:defRPr>
            </a:lvl1pPr>
          </a:lstStyle>
          <a:p>
            <a:endParaRPr lang="fr-CA" dirty="0"/>
          </a:p>
        </p:txBody>
      </p:sp>
      <p:sp>
        <p:nvSpPr>
          <p:cNvPr id="10" name="Footer Placeholder 7">
            <a:extLst>
              <a:ext uri="{FF2B5EF4-FFF2-40B4-BE49-F238E27FC236}">
                <a16:creationId xmlns:a16="http://schemas.microsoft.com/office/drawing/2014/main" id="{ABA3778B-6F2D-40B2-B75A-7776FBB978A8}"/>
              </a:ext>
            </a:extLst>
          </p:cNvPr>
          <p:cNvSpPr>
            <a:spLocks noGrp="1"/>
          </p:cNvSpPr>
          <p:nvPr>
            <p:ph type="ftr" sz="quarter" idx="11"/>
          </p:nvPr>
        </p:nvSpPr>
        <p:spPr>
          <a:xfrm>
            <a:off x="6629400" y="6221481"/>
            <a:ext cx="4751647" cy="365125"/>
          </a:xfrm>
          <a:prstGeom prst="rect">
            <a:avLst/>
          </a:prstGeom>
        </p:spPr>
        <p:txBody>
          <a:bodyPr anchor="ctr"/>
          <a:lstStyle>
            <a:lvl1pPr algn="r">
              <a:defRPr sz="900">
                <a:solidFill>
                  <a:schemeClr val="tx1">
                    <a:lumMod val="85000"/>
                    <a:lumOff val="15000"/>
                  </a:schemeClr>
                </a:solidFill>
              </a:defRPr>
            </a:lvl1pPr>
          </a:lstStyle>
          <a:p>
            <a:endParaRPr lang="fr-CA" dirty="0"/>
          </a:p>
        </p:txBody>
      </p:sp>
      <p:sp>
        <p:nvSpPr>
          <p:cNvPr id="7" name="hrSlideMaster.Title &amp; content 3Header" descr=" ">
            <a:extLst>
              <a:ext uri="{FF2B5EF4-FFF2-40B4-BE49-F238E27FC236}">
                <a16:creationId xmlns:a16="http://schemas.microsoft.com/office/drawing/2014/main" id="{64ADFC8C-5351-4F2F-A41E-A3DD36AF23B0}"/>
              </a:ext>
            </a:extLst>
          </p:cNvPr>
          <p:cNvSpPr txBox="1"/>
          <p:nvPr userDrawn="1"/>
        </p:nvSpPr>
        <p:spPr>
          <a:xfrm>
            <a:off x="0" y="0"/>
            <a:ext cx="12192000" cy="223138"/>
          </a:xfrm>
          <a:prstGeom prst="rect">
            <a:avLst/>
          </a:prstGeom>
          <a:noFill/>
        </p:spPr>
        <p:txBody>
          <a:bodyPr vert="horz" wrap="square" rtlCol="0">
            <a:spAutoFit/>
          </a:bodyPr>
          <a:lstStyle/>
          <a:p>
            <a:pPr algn="r"/>
            <a:r>
              <a:rPr lang="en-US" sz="850" b="0" i="0" u="none" baseline="0">
                <a:solidFill>
                  <a:srgbClr val="000000"/>
                </a:solidFill>
                <a:latin typeface="Microsoft Sans Serif" panose="020B0604020202020204" pitchFamily="34" charset="0"/>
              </a:rPr>
              <a:t> </a:t>
            </a:r>
            <a:endParaRPr lang="en-US" sz="850" b="0" i="0" u="none" baseline="0" dirty="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3017977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Content &amp; right-aligned image">
    <p:spTree>
      <p:nvGrpSpPr>
        <p:cNvPr id="1" name=""/>
        <p:cNvGrpSpPr/>
        <p:nvPr/>
      </p:nvGrpSpPr>
      <p:grpSpPr>
        <a:xfrm>
          <a:off x="0" y="0"/>
          <a:ext cx="0" cy="0"/>
          <a:chOff x="0" y="0"/>
          <a:chExt cx="0" cy="0"/>
        </a:xfrm>
      </p:grpSpPr>
      <p:sp>
        <p:nvSpPr>
          <p:cNvPr id="6" name="Title 1"/>
          <p:cNvSpPr>
            <a:spLocks noGrp="1"/>
          </p:cNvSpPr>
          <p:nvPr>
            <p:ph type="title"/>
          </p:nvPr>
        </p:nvSpPr>
        <p:spPr>
          <a:xfrm>
            <a:off x="606175" y="365126"/>
            <a:ext cx="5391401" cy="1247917"/>
          </a:xfrm>
          <a:prstGeom prst="rect">
            <a:avLst/>
          </a:prstGeom>
        </p:spPr>
        <p:txBody>
          <a:bodyPr/>
          <a:lstStyle>
            <a:lvl1pPr>
              <a:defRPr sz="2200" b="1">
                <a:solidFill>
                  <a:schemeClr val="tx2"/>
                </a:solidFill>
              </a:defRPr>
            </a:lvl1pPr>
          </a:lstStyle>
          <a:p>
            <a:r>
              <a:rPr lang="en-US" dirty="0"/>
              <a:t>Click to edit Master title style</a:t>
            </a:r>
            <a:endParaRPr lang="en-CA" dirty="0"/>
          </a:p>
        </p:txBody>
      </p:sp>
      <p:sp>
        <p:nvSpPr>
          <p:cNvPr id="7" name="Text Placeholder 2"/>
          <p:cNvSpPr>
            <a:spLocks noGrp="1"/>
          </p:cNvSpPr>
          <p:nvPr>
            <p:ph type="body" idx="1"/>
          </p:nvPr>
        </p:nvSpPr>
        <p:spPr>
          <a:xfrm>
            <a:off x="606175" y="1685926"/>
            <a:ext cx="5391401" cy="823912"/>
          </a:xfrm>
          <a:prstGeom prst="rect">
            <a:avLst/>
          </a:prstGeom>
        </p:spPr>
        <p:txBody>
          <a:bodyPr anchor="ctr"/>
          <a:lstStyle>
            <a:lvl1pPr marL="0" indent="0">
              <a:buNone/>
              <a:defRPr sz="16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8" name="Content Placeholder 3"/>
          <p:cNvSpPr>
            <a:spLocks noGrp="1"/>
          </p:cNvSpPr>
          <p:nvPr>
            <p:ph sz="half" idx="2"/>
          </p:nvPr>
        </p:nvSpPr>
        <p:spPr>
          <a:xfrm>
            <a:off x="606175" y="2505075"/>
            <a:ext cx="5391401" cy="3684588"/>
          </a:xfrm>
          <a:prstGeom prst="rect">
            <a:avLst/>
          </a:prstGeom>
        </p:spPr>
        <p:txBody>
          <a:bodyPr/>
          <a:lstStyle>
            <a:lvl1pPr>
              <a:defRPr sz="1400">
                <a:solidFill>
                  <a:schemeClr val="tx1">
                    <a:lumMod val="85000"/>
                    <a:lumOff val="15000"/>
                  </a:schemeClr>
                </a:solidFill>
              </a:defRPr>
            </a:lvl1pPr>
            <a:lvl2pPr>
              <a:defRPr sz="1400">
                <a:solidFill>
                  <a:schemeClr val="tx1">
                    <a:lumMod val="85000"/>
                    <a:lumOff val="15000"/>
                  </a:schemeClr>
                </a:solidFill>
              </a:defRPr>
            </a:lvl2pPr>
            <a:lvl3pPr>
              <a:defRPr sz="1400">
                <a:solidFill>
                  <a:schemeClr val="tx1">
                    <a:lumMod val="85000"/>
                    <a:lumOff val="15000"/>
                  </a:schemeClr>
                </a:solidFill>
              </a:defRPr>
            </a:lvl3pPr>
            <a:lvl4pPr>
              <a:defRPr sz="1400">
                <a:solidFill>
                  <a:schemeClr val="tx1">
                    <a:lumMod val="85000"/>
                    <a:lumOff val="15000"/>
                  </a:schemeClr>
                </a:solidFill>
              </a:defRPr>
            </a:lvl4pPr>
            <a:lvl5pPr>
              <a:defRPr sz="1400">
                <a:solidFill>
                  <a:schemeClr val="tx1">
                    <a:lumMod val="85000"/>
                    <a:lumOff val="15000"/>
                  </a:schemeClr>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33" name="Picture Placeholder 32" descr="Image placeholder"/>
          <p:cNvSpPr>
            <a:spLocks noGrp="1"/>
          </p:cNvSpPr>
          <p:nvPr>
            <p:ph type="pic" sz="quarter" idx="10"/>
          </p:nvPr>
        </p:nvSpPr>
        <p:spPr>
          <a:xfrm>
            <a:off x="6352674" y="276998"/>
            <a:ext cx="5839326" cy="6581001"/>
          </a:xfrm>
          <a:custGeom>
            <a:avLst/>
            <a:gdLst>
              <a:gd name="connsiteX0" fmla="*/ 1988130 w 4963462"/>
              <a:gd name="connsiteY0" fmla="*/ 1 h 6279849"/>
              <a:gd name="connsiteX1" fmla="*/ 4862589 w 4963462"/>
              <a:gd name="connsiteY1" fmla="*/ 12563 h 6279849"/>
              <a:gd name="connsiteX2" fmla="*/ 4963462 w 4963462"/>
              <a:gd name="connsiteY2" fmla="*/ 13169 h 6279849"/>
              <a:gd name="connsiteX3" fmla="*/ 4963462 w 4963462"/>
              <a:gd name="connsiteY3" fmla="*/ 6279849 h 6279849"/>
              <a:gd name="connsiteX4" fmla="*/ 2724464 w 4963462"/>
              <a:gd name="connsiteY4" fmla="*/ 6279849 h 6279849"/>
              <a:gd name="connsiteX5" fmla="*/ 754792 w 4963462"/>
              <a:gd name="connsiteY5" fmla="*/ 4372850 h 6279849"/>
              <a:gd name="connsiteX6" fmla="*/ 611185 w 4963462"/>
              <a:gd name="connsiteY6" fmla="*/ 1215791 h 6279849"/>
              <a:gd name="connsiteX7" fmla="*/ 1823922 w 4963462"/>
              <a:gd name="connsiteY7" fmla="*/ 1087 h 6279849"/>
              <a:gd name="connsiteX8" fmla="*/ 1988130 w 4963462"/>
              <a:gd name="connsiteY8" fmla="*/ 1 h 6279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63462" h="6279849">
                <a:moveTo>
                  <a:pt x="1988130" y="1"/>
                </a:moveTo>
                <a:cubicBezTo>
                  <a:pt x="2492509" y="-96"/>
                  <a:pt x="4033756" y="7654"/>
                  <a:pt x="4862589" y="12563"/>
                </a:cubicBezTo>
                <a:lnTo>
                  <a:pt x="4963462" y="13169"/>
                </a:lnTo>
                <a:lnTo>
                  <a:pt x="4963462" y="6279849"/>
                </a:lnTo>
                <a:lnTo>
                  <a:pt x="2724464" y="6279849"/>
                </a:lnTo>
                <a:lnTo>
                  <a:pt x="754792" y="4372850"/>
                </a:lnTo>
                <a:cubicBezTo>
                  <a:pt x="-81341" y="3680327"/>
                  <a:pt x="-350605" y="2231440"/>
                  <a:pt x="611185" y="1215791"/>
                </a:cubicBezTo>
                <a:cubicBezTo>
                  <a:pt x="1806331" y="20645"/>
                  <a:pt x="628775" y="1196234"/>
                  <a:pt x="1823922" y="1087"/>
                </a:cubicBezTo>
                <a:cubicBezTo>
                  <a:pt x="1827854" y="354"/>
                  <a:pt x="1887255" y="21"/>
                  <a:pt x="1988130" y="1"/>
                </a:cubicBezTo>
                <a:close/>
              </a:path>
            </a:pathLst>
          </a:custGeom>
        </p:spPr>
        <p:txBody>
          <a:bodyPr wrap="square">
            <a:noAutofit/>
          </a:bodyPr>
          <a:lstStyle>
            <a:lvl1pPr marL="0" indent="0">
              <a:buNone/>
              <a:defRPr>
                <a:solidFill>
                  <a:schemeClr val="tx1">
                    <a:lumMod val="85000"/>
                    <a:lumOff val="15000"/>
                  </a:schemeClr>
                </a:solidFill>
              </a:defRPr>
            </a:lvl1pPr>
          </a:lstStyle>
          <a:p>
            <a:r>
              <a:rPr lang="en-US" dirty="0"/>
              <a:t>Click icon to add picture</a:t>
            </a:r>
            <a:endParaRPr lang="en-CA" dirty="0"/>
          </a:p>
        </p:txBody>
      </p:sp>
      <p:sp>
        <p:nvSpPr>
          <p:cNvPr id="10" name="Footer Placeholder 7">
            <a:extLst>
              <a:ext uri="{FF2B5EF4-FFF2-40B4-BE49-F238E27FC236}">
                <a16:creationId xmlns:a16="http://schemas.microsoft.com/office/drawing/2014/main" id="{66F0BB4D-EDFE-4EAA-B186-164F4ED507F4}"/>
              </a:ext>
            </a:extLst>
          </p:cNvPr>
          <p:cNvSpPr>
            <a:spLocks noGrp="1"/>
          </p:cNvSpPr>
          <p:nvPr>
            <p:ph type="ftr" sz="quarter" idx="15"/>
          </p:nvPr>
        </p:nvSpPr>
        <p:spPr>
          <a:xfrm>
            <a:off x="874948" y="6221481"/>
            <a:ext cx="4382852" cy="365125"/>
          </a:xfrm>
          <a:prstGeom prst="rect">
            <a:avLst/>
          </a:prstGeom>
        </p:spPr>
        <p:txBody>
          <a:bodyPr anchor="ctr"/>
          <a:lstStyle>
            <a:lvl1pPr algn="l">
              <a:defRPr sz="900">
                <a:solidFill>
                  <a:schemeClr val="tx1">
                    <a:lumMod val="85000"/>
                    <a:lumOff val="15000"/>
                  </a:schemeClr>
                </a:solidFill>
              </a:defRPr>
            </a:lvl1pPr>
          </a:lstStyle>
          <a:p>
            <a:endParaRPr lang="fr-CA" dirty="0"/>
          </a:p>
        </p:txBody>
      </p:sp>
      <p:sp>
        <p:nvSpPr>
          <p:cNvPr id="15" name="Date Placeholder 6">
            <a:extLst>
              <a:ext uri="{FF2B5EF4-FFF2-40B4-BE49-F238E27FC236}">
                <a16:creationId xmlns:a16="http://schemas.microsoft.com/office/drawing/2014/main" id="{26E81567-21E5-4B2C-9CE1-319019C0F0D5}"/>
              </a:ext>
            </a:extLst>
          </p:cNvPr>
          <p:cNvSpPr>
            <a:spLocks noGrp="1"/>
          </p:cNvSpPr>
          <p:nvPr>
            <p:ph type="dt" sz="half" idx="16"/>
          </p:nvPr>
        </p:nvSpPr>
        <p:spPr>
          <a:xfrm>
            <a:off x="5257799" y="6221480"/>
            <a:ext cx="1371602" cy="365125"/>
          </a:xfrm>
          <a:prstGeom prst="rect">
            <a:avLst/>
          </a:prstGeom>
        </p:spPr>
        <p:txBody>
          <a:bodyPr anchor="ctr"/>
          <a:lstStyle>
            <a:lvl1pPr algn="ctr">
              <a:defRPr sz="900">
                <a:solidFill>
                  <a:schemeClr val="tx1">
                    <a:lumMod val="85000"/>
                    <a:lumOff val="15000"/>
                  </a:schemeClr>
                </a:solidFill>
              </a:defRPr>
            </a:lvl1pPr>
          </a:lstStyle>
          <a:p>
            <a:endParaRPr lang="fr-CA" dirty="0"/>
          </a:p>
        </p:txBody>
      </p:sp>
      <p:pic>
        <p:nvPicPr>
          <p:cNvPr id="19" name="Picture 18">
            <a:extLst>
              <a:ext uri="{FF2B5EF4-FFF2-40B4-BE49-F238E27FC236}">
                <a16:creationId xmlns:a16="http://schemas.microsoft.com/office/drawing/2014/main" id="{EE27C574-0323-4D37-B48E-49E8A3FA83FA}"/>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14971" y="6167005"/>
            <a:ext cx="521208" cy="521208"/>
          </a:xfrm>
          <a:prstGeom prst="rect">
            <a:avLst/>
          </a:prstGeom>
        </p:spPr>
      </p:pic>
      <p:pic>
        <p:nvPicPr>
          <p:cNvPr id="20" name="Picture 19">
            <a:extLst>
              <a:ext uri="{FF2B5EF4-FFF2-40B4-BE49-F238E27FC236}">
                <a16:creationId xmlns:a16="http://schemas.microsoft.com/office/drawing/2014/main" id="{81CC4BBC-5CC6-4B24-877A-D6A2D85E32BE}"/>
              </a:ext>
              <a:ext uri="{C183D7F6-B498-43B3-948B-1728B52AA6E4}">
                <adec:decorative xmlns:adec="http://schemas.microsoft.com/office/drawing/2017/decorative" val="1"/>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3263" b="43056"/>
          <a:stretch/>
        </p:blipFill>
        <p:spPr>
          <a:xfrm>
            <a:off x="0" y="6337300"/>
            <a:ext cx="427364" cy="520700"/>
          </a:xfrm>
          <a:prstGeom prst="rect">
            <a:avLst/>
          </a:prstGeom>
        </p:spPr>
      </p:pic>
      <p:sp>
        <p:nvSpPr>
          <p:cNvPr id="21" name="Slide Number Placeholder 5">
            <a:extLst>
              <a:ext uri="{FF2B5EF4-FFF2-40B4-BE49-F238E27FC236}">
                <a16:creationId xmlns:a16="http://schemas.microsoft.com/office/drawing/2014/main" id="{85CFFD7B-3B3F-4952-8135-E9CD8FB14636}"/>
              </a:ext>
              <a:ext uri="{C183D7F6-B498-43B3-948B-1728B52AA6E4}">
                <adec:decorative xmlns:adec="http://schemas.microsoft.com/office/drawing/2017/decorative" val="0"/>
              </a:ext>
            </a:extLst>
          </p:cNvPr>
          <p:cNvSpPr txBox="1">
            <a:spLocks/>
          </p:cNvSpPr>
          <p:nvPr userDrawn="1"/>
        </p:nvSpPr>
        <p:spPr>
          <a:xfrm flipH="1">
            <a:off x="323950" y="6235267"/>
            <a:ext cx="495029" cy="365125"/>
          </a:xfrm>
          <a:prstGeom prst="rect">
            <a:avLst/>
          </a:prstGeom>
        </p:spPr>
        <p:txBody>
          <a:bodyPr anchor="ctr"/>
          <a:lstStyle>
            <a:defPPr>
              <a:defRPr lang="en-US"/>
            </a:defPPr>
            <a:lvl1pPr marL="0" algn="l" defTabSz="914400" rtl="0" eaLnBrk="1" latinLnBrk="0" hangingPunct="1">
              <a:defRPr sz="1400" b="1" kern="1200">
                <a:solidFill>
                  <a:schemeClr val="bg1"/>
                </a:solidFill>
                <a:latin typeface="Century Gothic" panose="020B0502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5AAA47A-2FC3-4655-AE12-3C57E1D8CC04}" type="slidenum">
              <a:rPr lang="en-CA" smtClean="0"/>
              <a:pPr algn="ctr"/>
              <a:t>‹#›</a:t>
            </a:fld>
            <a:endParaRPr lang="en-CA" dirty="0"/>
          </a:p>
        </p:txBody>
      </p:sp>
      <p:sp>
        <p:nvSpPr>
          <p:cNvPr id="4" name="hrSlideMaster.Content &amp; right-aligned imageHeader" descr=" ">
            <a:extLst>
              <a:ext uri="{FF2B5EF4-FFF2-40B4-BE49-F238E27FC236}">
                <a16:creationId xmlns:a16="http://schemas.microsoft.com/office/drawing/2014/main" id="{CB3481B8-EA2D-4C56-82F6-A648384E5E07}"/>
              </a:ext>
            </a:extLst>
          </p:cNvPr>
          <p:cNvSpPr txBox="1"/>
          <p:nvPr userDrawn="1"/>
        </p:nvSpPr>
        <p:spPr>
          <a:xfrm>
            <a:off x="0" y="0"/>
            <a:ext cx="12192000" cy="223138"/>
          </a:xfrm>
          <a:prstGeom prst="rect">
            <a:avLst/>
          </a:prstGeom>
          <a:noFill/>
        </p:spPr>
        <p:txBody>
          <a:bodyPr vert="horz" wrap="square" rtlCol="0">
            <a:spAutoFit/>
          </a:bodyPr>
          <a:lstStyle/>
          <a:p>
            <a:pPr algn="r"/>
            <a:r>
              <a:rPr lang="en-US" sz="850" b="0" i="0" u="none" baseline="0">
                <a:solidFill>
                  <a:srgbClr val="000000"/>
                </a:solidFill>
                <a:latin typeface="Microsoft Sans Serif" panose="020B0604020202020204" pitchFamily="34" charset="0"/>
              </a:rPr>
              <a:t> </a:t>
            </a:r>
            <a:endParaRPr lang="en-US" sz="850" b="0" i="0" u="none" baseline="0" dirty="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963374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amp; left-aligned image">
    <p:spTree>
      <p:nvGrpSpPr>
        <p:cNvPr id="1" name=""/>
        <p:cNvGrpSpPr/>
        <p:nvPr/>
      </p:nvGrpSpPr>
      <p:grpSpPr>
        <a:xfrm>
          <a:off x="0" y="0"/>
          <a:ext cx="0" cy="0"/>
          <a:chOff x="0" y="0"/>
          <a:chExt cx="0" cy="0"/>
        </a:xfrm>
      </p:grpSpPr>
      <p:sp>
        <p:nvSpPr>
          <p:cNvPr id="6" name="Title 1"/>
          <p:cNvSpPr>
            <a:spLocks noGrp="1"/>
          </p:cNvSpPr>
          <p:nvPr>
            <p:ph type="title"/>
          </p:nvPr>
        </p:nvSpPr>
        <p:spPr>
          <a:xfrm>
            <a:off x="6196015" y="365126"/>
            <a:ext cx="5085011" cy="1247917"/>
          </a:xfrm>
          <a:prstGeom prst="rect">
            <a:avLst/>
          </a:prstGeom>
        </p:spPr>
        <p:txBody>
          <a:bodyPr/>
          <a:lstStyle>
            <a:lvl1pPr>
              <a:defRPr sz="2200" b="1">
                <a:solidFill>
                  <a:schemeClr val="tx2"/>
                </a:solidFill>
              </a:defRPr>
            </a:lvl1pPr>
          </a:lstStyle>
          <a:p>
            <a:r>
              <a:rPr lang="en-US" dirty="0"/>
              <a:t>Click to edit Master title style</a:t>
            </a:r>
            <a:endParaRPr lang="en-CA" dirty="0"/>
          </a:p>
        </p:txBody>
      </p:sp>
      <p:sp>
        <p:nvSpPr>
          <p:cNvPr id="9" name="Text Placeholder 2">
            <a:extLst>
              <a:ext uri="{FF2B5EF4-FFF2-40B4-BE49-F238E27FC236}">
                <a16:creationId xmlns:a16="http://schemas.microsoft.com/office/drawing/2014/main" id="{D60D0716-BF55-46AF-9387-1A5CE6F05BE9}"/>
              </a:ext>
            </a:extLst>
          </p:cNvPr>
          <p:cNvSpPr>
            <a:spLocks noGrp="1"/>
          </p:cNvSpPr>
          <p:nvPr>
            <p:ph type="body" idx="13"/>
          </p:nvPr>
        </p:nvSpPr>
        <p:spPr>
          <a:xfrm>
            <a:off x="6196014" y="1685926"/>
            <a:ext cx="5085012" cy="823912"/>
          </a:xfrm>
          <a:prstGeom prst="rect">
            <a:avLst/>
          </a:prstGeom>
        </p:spPr>
        <p:txBody>
          <a:bodyPr anchor="ctr"/>
          <a:lstStyle>
            <a:lvl1pPr marL="0" indent="0">
              <a:buNone/>
              <a:defRPr sz="16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10" name="Content Placeholder 3">
            <a:extLst>
              <a:ext uri="{FF2B5EF4-FFF2-40B4-BE49-F238E27FC236}">
                <a16:creationId xmlns:a16="http://schemas.microsoft.com/office/drawing/2014/main" id="{CB135FE7-354F-427A-AFEF-021AA32B8636}"/>
              </a:ext>
            </a:extLst>
          </p:cNvPr>
          <p:cNvSpPr>
            <a:spLocks noGrp="1"/>
          </p:cNvSpPr>
          <p:nvPr>
            <p:ph sz="half" idx="14"/>
          </p:nvPr>
        </p:nvSpPr>
        <p:spPr>
          <a:xfrm>
            <a:off x="6196014" y="2505075"/>
            <a:ext cx="5085012" cy="3684588"/>
          </a:xfrm>
          <a:prstGeom prst="rect">
            <a:avLst/>
          </a:prstGeom>
        </p:spPr>
        <p:txBody>
          <a:bodyPr/>
          <a:lstStyle>
            <a:lvl1pPr>
              <a:defRPr sz="1400">
                <a:solidFill>
                  <a:schemeClr val="tx1">
                    <a:lumMod val="85000"/>
                    <a:lumOff val="15000"/>
                  </a:schemeClr>
                </a:solidFill>
              </a:defRPr>
            </a:lvl1pPr>
            <a:lvl2pPr>
              <a:defRPr sz="1400">
                <a:solidFill>
                  <a:schemeClr val="tx1">
                    <a:lumMod val="85000"/>
                    <a:lumOff val="15000"/>
                  </a:schemeClr>
                </a:solidFill>
              </a:defRPr>
            </a:lvl2pPr>
            <a:lvl3pPr>
              <a:defRPr sz="1400">
                <a:solidFill>
                  <a:schemeClr val="tx1">
                    <a:lumMod val="85000"/>
                    <a:lumOff val="15000"/>
                  </a:schemeClr>
                </a:solidFill>
              </a:defRPr>
            </a:lvl3pPr>
            <a:lvl4pPr>
              <a:defRPr sz="1400">
                <a:solidFill>
                  <a:schemeClr val="tx1">
                    <a:lumMod val="85000"/>
                    <a:lumOff val="15000"/>
                  </a:schemeClr>
                </a:solidFill>
              </a:defRPr>
            </a:lvl4pPr>
            <a:lvl5pPr>
              <a:defRPr sz="1400">
                <a:solidFill>
                  <a:schemeClr val="tx1">
                    <a:lumMod val="85000"/>
                    <a:lumOff val="15000"/>
                  </a:schemeClr>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33" name="Picture Placeholder 32" descr="Image placeholder"/>
          <p:cNvSpPr>
            <a:spLocks noGrp="1"/>
          </p:cNvSpPr>
          <p:nvPr>
            <p:ph type="pic" sz="quarter" idx="10"/>
          </p:nvPr>
        </p:nvSpPr>
        <p:spPr>
          <a:xfrm flipH="1">
            <a:off x="0" y="276999"/>
            <a:ext cx="5843016" cy="6581002"/>
          </a:xfrm>
          <a:custGeom>
            <a:avLst/>
            <a:gdLst>
              <a:gd name="connsiteX0" fmla="*/ 1988130 w 4963462"/>
              <a:gd name="connsiteY0" fmla="*/ 1 h 6279849"/>
              <a:gd name="connsiteX1" fmla="*/ 4862589 w 4963462"/>
              <a:gd name="connsiteY1" fmla="*/ 12563 h 6279849"/>
              <a:gd name="connsiteX2" fmla="*/ 4963462 w 4963462"/>
              <a:gd name="connsiteY2" fmla="*/ 13169 h 6279849"/>
              <a:gd name="connsiteX3" fmla="*/ 4963462 w 4963462"/>
              <a:gd name="connsiteY3" fmla="*/ 6279849 h 6279849"/>
              <a:gd name="connsiteX4" fmla="*/ 2724464 w 4963462"/>
              <a:gd name="connsiteY4" fmla="*/ 6279849 h 6279849"/>
              <a:gd name="connsiteX5" fmla="*/ 754792 w 4963462"/>
              <a:gd name="connsiteY5" fmla="*/ 4372850 h 6279849"/>
              <a:gd name="connsiteX6" fmla="*/ 611185 w 4963462"/>
              <a:gd name="connsiteY6" fmla="*/ 1215791 h 6279849"/>
              <a:gd name="connsiteX7" fmla="*/ 1823922 w 4963462"/>
              <a:gd name="connsiteY7" fmla="*/ 1087 h 6279849"/>
              <a:gd name="connsiteX8" fmla="*/ 1988130 w 4963462"/>
              <a:gd name="connsiteY8" fmla="*/ 1 h 6279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63462" h="6279849">
                <a:moveTo>
                  <a:pt x="1988130" y="1"/>
                </a:moveTo>
                <a:cubicBezTo>
                  <a:pt x="2492509" y="-96"/>
                  <a:pt x="4033756" y="7654"/>
                  <a:pt x="4862589" y="12563"/>
                </a:cubicBezTo>
                <a:lnTo>
                  <a:pt x="4963462" y="13169"/>
                </a:lnTo>
                <a:lnTo>
                  <a:pt x="4963462" y="6279849"/>
                </a:lnTo>
                <a:lnTo>
                  <a:pt x="2724464" y="6279849"/>
                </a:lnTo>
                <a:lnTo>
                  <a:pt x="754792" y="4372850"/>
                </a:lnTo>
                <a:cubicBezTo>
                  <a:pt x="-81341" y="3680327"/>
                  <a:pt x="-350605" y="2231440"/>
                  <a:pt x="611185" y="1215791"/>
                </a:cubicBezTo>
                <a:cubicBezTo>
                  <a:pt x="1806331" y="20645"/>
                  <a:pt x="628775" y="1196234"/>
                  <a:pt x="1823922" y="1087"/>
                </a:cubicBezTo>
                <a:cubicBezTo>
                  <a:pt x="1827854" y="354"/>
                  <a:pt x="1887255" y="21"/>
                  <a:pt x="1988130" y="1"/>
                </a:cubicBezTo>
                <a:close/>
              </a:path>
            </a:pathLst>
          </a:custGeom>
        </p:spPr>
        <p:txBody>
          <a:bodyPr wrap="square">
            <a:noAutofit/>
          </a:bodyPr>
          <a:lstStyle>
            <a:lvl1pPr marL="0" indent="0">
              <a:buNone/>
              <a:defRPr>
                <a:solidFill>
                  <a:schemeClr val="tx1">
                    <a:lumMod val="85000"/>
                    <a:lumOff val="15000"/>
                  </a:schemeClr>
                </a:solidFill>
              </a:defRPr>
            </a:lvl1pPr>
          </a:lstStyle>
          <a:p>
            <a:r>
              <a:rPr lang="en-US" dirty="0"/>
              <a:t>Click icon to add picture</a:t>
            </a:r>
            <a:endParaRPr lang="en-CA" dirty="0"/>
          </a:p>
        </p:txBody>
      </p:sp>
      <p:sp>
        <p:nvSpPr>
          <p:cNvPr id="8" name="Footer Placeholder 7">
            <a:extLst>
              <a:ext uri="{FF2B5EF4-FFF2-40B4-BE49-F238E27FC236}">
                <a16:creationId xmlns:a16="http://schemas.microsoft.com/office/drawing/2014/main" id="{ED8AC18D-B485-4808-BA38-E78EE3B4DB34}"/>
              </a:ext>
            </a:extLst>
          </p:cNvPr>
          <p:cNvSpPr>
            <a:spLocks noGrp="1"/>
          </p:cNvSpPr>
          <p:nvPr>
            <p:ph type="ftr" sz="quarter" idx="11"/>
          </p:nvPr>
        </p:nvSpPr>
        <p:spPr>
          <a:xfrm>
            <a:off x="6629400" y="6221481"/>
            <a:ext cx="4751647" cy="365125"/>
          </a:xfrm>
          <a:prstGeom prst="rect">
            <a:avLst/>
          </a:prstGeom>
        </p:spPr>
        <p:txBody>
          <a:bodyPr anchor="ctr"/>
          <a:lstStyle>
            <a:lvl1pPr algn="r">
              <a:defRPr sz="900">
                <a:solidFill>
                  <a:schemeClr val="tx1">
                    <a:lumMod val="85000"/>
                    <a:lumOff val="15000"/>
                  </a:schemeClr>
                </a:solidFill>
              </a:defRPr>
            </a:lvl1pPr>
          </a:lstStyle>
          <a:p>
            <a:endParaRPr lang="fr-CA" dirty="0"/>
          </a:p>
        </p:txBody>
      </p:sp>
      <p:sp>
        <p:nvSpPr>
          <p:cNvPr id="11" name="Date Placeholder 6">
            <a:extLst>
              <a:ext uri="{FF2B5EF4-FFF2-40B4-BE49-F238E27FC236}">
                <a16:creationId xmlns:a16="http://schemas.microsoft.com/office/drawing/2014/main" id="{2BD46C5D-0BF9-4BF5-8DE9-533EC9BDE4E3}"/>
              </a:ext>
            </a:extLst>
          </p:cNvPr>
          <p:cNvSpPr>
            <a:spLocks noGrp="1"/>
          </p:cNvSpPr>
          <p:nvPr>
            <p:ph type="dt" sz="half" idx="15"/>
          </p:nvPr>
        </p:nvSpPr>
        <p:spPr>
          <a:xfrm>
            <a:off x="5257799" y="6221480"/>
            <a:ext cx="1371602" cy="365125"/>
          </a:xfrm>
          <a:prstGeom prst="rect">
            <a:avLst/>
          </a:prstGeom>
        </p:spPr>
        <p:txBody>
          <a:bodyPr anchor="ctr"/>
          <a:lstStyle>
            <a:lvl1pPr algn="ctr">
              <a:defRPr sz="900">
                <a:solidFill>
                  <a:schemeClr val="tx1">
                    <a:lumMod val="85000"/>
                    <a:lumOff val="15000"/>
                  </a:schemeClr>
                </a:solidFill>
              </a:defRPr>
            </a:lvl1pPr>
          </a:lstStyle>
          <a:p>
            <a:endParaRPr lang="fr-CA" dirty="0"/>
          </a:p>
        </p:txBody>
      </p:sp>
      <p:sp>
        <p:nvSpPr>
          <p:cNvPr id="3" name="hrSlideMaster.Content &amp; left-aligned imageHeader" descr=" ">
            <a:extLst>
              <a:ext uri="{FF2B5EF4-FFF2-40B4-BE49-F238E27FC236}">
                <a16:creationId xmlns:a16="http://schemas.microsoft.com/office/drawing/2014/main" id="{AFBCECB4-93FE-4E1C-B9A4-C6B8768BBA29}"/>
              </a:ext>
            </a:extLst>
          </p:cNvPr>
          <p:cNvSpPr txBox="1"/>
          <p:nvPr userDrawn="1"/>
        </p:nvSpPr>
        <p:spPr>
          <a:xfrm>
            <a:off x="0" y="0"/>
            <a:ext cx="12192000" cy="223138"/>
          </a:xfrm>
          <a:prstGeom prst="rect">
            <a:avLst/>
          </a:prstGeom>
          <a:noFill/>
        </p:spPr>
        <p:txBody>
          <a:bodyPr vert="horz" wrap="square" rtlCol="0">
            <a:spAutoFit/>
          </a:bodyPr>
          <a:lstStyle/>
          <a:p>
            <a:pPr algn="r"/>
            <a:r>
              <a:rPr lang="en-US" sz="850" b="0" i="0" u="none" baseline="0">
                <a:solidFill>
                  <a:srgbClr val="000000"/>
                </a:solidFill>
                <a:latin typeface="Microsoft Sans Serif" panose="020B0604020202020204" pitchFamily="34" charset="0"/>
              </a:rPr>
              <a:t> </a:t>
            </a:r>
            <a:endParaRPr lang="en-US" sz="850" b="0" i="0" u="none" baseline="0" dirty="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3588697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6175" y="365126"/>
            <a:ext cx="10674851" cy="1247918"/>
          </a:xfrm>
          <a:prstGeom prst="rect">
            <a:avLst/>
          </a:prstGeom>
        </p:spPr>
        <p:txBody>
          <a:bodyPr/>
          <a:lstStyle>
            <a:lvl1pPr>
              <a:defRPr sz="2200" b="1">
                <a:solidFill>
                  <a:schemeClr val="tx2"/>
                </a:solidFill>
              </a:defRPr>
            </a:lvl1pPr>
          </a:lstStyle>
          <a:p>
            <a:r>
              <a:rPr lang="en-US" dirty="0"/>
              <a:t>Click to edit Master title style</a:t>
            </a:r>
            <a:endParaRPr lang="en-CA" dirty="0"/>
          </a:p>
        </p:txBody>
      </p:sp>
      <p:sp>
        <p:nvSpPr>
          <p:cNvPr id="3" name="Text Placeholder 2"/>
          <p:cNvSpPr>
            <a:spLocks noGrp="1"/>
          </p:cNvSpPr>
          <p:nvPr>
            <p:ph type="body" idx="1"/>
          </p:nvPr>
        </p:nvSpPr>
        <p:spPr>
          <a:xfrm>
            <a:off x="606175" y="1685926"/>
            <a:ext cx="5391401" cy="823912"/>
          </a:xfrm>
          <a:prstGeom prst="rect">
            <a:avLst/>
          </a:prstGeom>
        </p:spPr>
        <p:txBody>
          <a:bodyPr anchor="ctr"/>
          <a:lstStyle>
            <a:lvl1pPr marL="0" indent="0">
              <a:buNone/>
              <a:defRPr sz="16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606175" y="2505075"/>
            <a:ext cx="5391400" cy="3684588"/>
          </a:xfrm>
          <a:prstGeom prst="rect">
            <a:avLst/>
          </a:prstGeom>
        </p:spPr>
        <p:txBody>
          <a:bodyPr/>
          <a:lstStyle>
            <a:lvl1pPr>
              <a:defRPr sz="1400">
                <a:solidFill>
                  <a:schemeClr val="tx1">
                    <a:lumMod val="85000"/>
                    <a:lumOff val="15000"/>
                  </a:schemeClr>
                </a:solidFill>
              </a:defRPr>
            </a:lvl1pPr>
            <a:lvl2pPr>
              <a:defRPr sz="1400">
                <a:solidFill>
                  <a:schemeClr val="tx1">
                    <a:lumMod val="85000"/>
                    <a:lumOff val="15000"/>
                  </a:schemeClr>
                </a:solidFill>
              </a:defRPr>
            </a:lvl2pPr>
            <a:lvl3pPr>
              <a:defRPr sz="1400">
                <a:solidFill>
                  <a:schemeClr val="tx1">
                    <a:lumMod val="85000"/>
                    <a:lumOff val="15000"/>
                  </a:schemeClr>
                </a:solidFill>
              </a:defRPr>
            </a:lvl3pPr>
            <a:lvl4pPr>
              <a:defRPr sz="1400">
                <a:solidFill>
                  <a:schemeClr val="tx1">
                    <a:lumMod val="85000"/>
                    <a:lumOff val="15000"/>
                  </a:schemeClr>
                </a:solidFill>
              </a:defRPr>
            </a:lvl4pPr>
            <a:lvl5pPr>
              <a:defRPr sz="1400">
                <a:solidFill>
                  <a:schemeClr val="tx1">
                    <a:lumMod val="85000"/>
                    <a:lumOff val="15000"/>
                  </a:schemeClr>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11" name="Text Placeholder 2"/>
          <p:cNvSpPr>
            <a:spLocks noGrp="1"/>
          </p:cNvSpPr>
          <p:nvPr>
            <p:ph type="body" idx="13"/>
          </p:nvPr>
        </p:nvSpPr>
        <p:spPr>
          <a:xfrm>
            <a:off x="6196014" y="1685926"/>
            <a:ext cx="5085012" cy="823912"/>
          </a:xfrm>
          <a:prstGeom prst="rect">
            <a:avLst/>
          </a:prstGeom>
        </p:spPr>
        <p:txBody>
          <a:bodyPr anchor="ctr"/>
          <a:lstStyle>
            <a:lvl1pPr marL="0" indent="0">
              <a:buNone/>
              <a:defRPr sz="16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12" name="Content Placeholder 3"/>
          <p:cNvSpPr>
            <a:spLocks noGrp="1"/>
          </p:cNvSpPr>
          <p:nvPr>
            <p:ph sz="half" idx="14"/>
          </p:nvPr>
        </p:nvSpPr>
        <p:spPr>
          <a:xfrm>
            <a:off x="6196014" y="2505075"/>
            <a:ext cx="5085012" cy="3684588"/>
          </a:xfrm>
          <a:prstGeom prst="rect">
            <a:avLst/>
          </a:prstGeom>
        </p:spPr>
        <p:txBody>
          <a:bodyPr/>
          <a:lstStyle>
            <a:lvl1pPr>
              <a:defRPr sz="1400">
                <a:solidFill>
                  <a:schemeClr val="tx1">
                    <a:lumMod val="85000"/>
                    <a:lumOff val="15000"/>
                  </a:schemeClr>
                </a:solidFill>
              </a:defRPr>
            </a:lvl1pPr>
            <a:lvl2pPr>
              <a:defRPr sz="1400">
                <a:solidFill>
                  <a:schemeClr val="tx1">
                    <a:lumMod val="85000"/>
                    <a:lumOff val="15000"/>
                  </a:schemeClr>
                </a:solidFill>
              </a:defRPr>
            </a:lvl2pPr>
            <a:lvl3pPr>
              <a:defRPr sz="1400">
                <a:solidFill>
                  <a:schemeClr val="tx1">
                    <a:lumMod val="85000"/>
                    <a:lumOff val="15000"/>
                  </a:schemeClr>
                </a:solidFill>
              </a:defRPr>
            </a:lvl3pPr>
            <a:lvl4pPr>
              <a:defRPr sz="1400">
                <a:solidFill>
                  <a:schemeClr val="tx1">
                    <a:lumMod val="85000"/>
                    <a:lumOff val="15000"/>
                  </a:schemeClr>
                </a:solidFill>
              </a:defRPr>
            </a:lvl4pPr>
            <a:lvl5pPr>
              <a:defRPr sz="1400">
                <a:solidFill>
                  <a:schemeClr val="tx1">
                    <a:lumMod val="85000"/>
                    <a:lumOff val="15000"/>
                  </a:schemeClr>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13" name="Footer Placeholder 7">
            <a:extLst>
              <a:ext uri="{FF2B5EF4-FFF2-40B4-BE49-F238E27FC236}">
                <a16:creationId xmlns:a16="http://schemas.microsoft.com/office/drawing/2014/main" id="{69D3BF54-2B71-468B-950F-9355E2481B0D}"/>
              </a:ext>
            </a:extLst>
          </p:cNvPr>
          <p:cNvSpPr>
            <a:spLocks noGrp="1"/>
          </p:cNvSpPr>
          <p:nvPr>
            <p:ph type="ftr" sz="quarter" idx="11"/>
          </p:nvPr>
        </p:nvSpPr>
        <p:spPr>
          <a:xfrm>
            <a:off x="6629400" y="6221481"/>
            <a:ext cx="4751647" cy="365125"/>
          </a:xfrm>
          <a:prstGeom prst="rect">
            <a:avLst/>
          </a:prstGeom>
        </p:spPr>
        <p:txBody>
          <a:bodyPr anchor="ctr"/>
          <a:lstStyle>
            <a:lvl1pPr algn="r">
              <a:defRPr sz="900">
                <a:solidFill>
                  <a:schemeClr val="tx1">
                    <a:lumMod val="85000"/>
                    <a:lumOff val="15000"/>
                  </a:schemeClr>
                </a:solidFill>
              </a:defRPr>
            </a:lvl1pPr>
          </a:lstStyle>
          <a:p>
            <a:endParaRPr lang="fr-CA" dirty="0"/>
          </a:p>
        </p:txBody>
      </p:sp>
      <p:sp>
        <p:nvSpPr>
          <p:cNvPr id="14" name="Date Placeholder 6">
            <a:extLst>
              <a:ext uri="{FF2B5EF4-FFF2-40B4-BE49-F238E27FC236}">
                <a16:creationId xmlns:a16="http://schemas.microsoft.com/office/drawing/2014/main" id="{F117F416-1B51-48C3-B41D-DBDD06F2EEF2}"/>
              </a:ext>
            </a:extLst>
          </p:cNvPr>
          <p:cNvSpPr>
            <a:spLocks noGrp="1"/>
          </p:cNvSpPr>
          <p:nvPr>
            <p:ph type="dt" sz="half" idx="10"/>
          </p:nvPr>
        </p:nvSpPr>
        <p:spPr>
          <a:xfrm>
            <a:off x="5257799" y="6221480"/>
            <a:ext cx="1371602" cy="365125"/>
          </a:xfrm>
          <a:prstGeom prst="rect">
            <a:avLst/>
          </a:prstGeom>
        </p:spPr>
        <p:txBody>
          <a:bodyPr anchor="ctr"/>
          <a:lstStyle>
            <a:lvl1pPr algn="ctr">
              <a:defRPr sz="900">
                <a:solidFill>
                  <a:schemeClr val="tx1">
                    <a:lumMod val="85000"/>
                    <a:lumOff val="15000"/>
                  </a:schemeClr>
                </a:solidFill>
              </a:defRPr>
            </a:lvl1pPr>
          </a:lstStyle>
          <a:p>
            <a:endParaRPr lang="fr-CA" dirty="0"/>
          </a:p>
        </p:txBody>
      </p:sp>
      <p:sp>
        <p:nvSpPr>
          <p:cNvPr id="6" name="hrSlideMaster.ComparisonHeader" descr=" ">
            <a:extLst>
              <a:ext uri="{FF2B5EF4-FFF2-40B4-BE49-F238E27FC236}">
                <a16:creationId xmlns:a16="http://schemas.microsoft.com/office/drawing/2014/main" id="{2256B3B8-FC83-4486-92EF-98B25532DBE8}"/>
              </a:ext>
            </a:extLst>
          </p:cNvPr>
          <p:cNvSpPr txBox="1"/>
          <p:nvPr userDrawn="1"/>
        </p:nvSpPr>
        <p:spPr>
          <a:xfrm>
            <a:off x="0" y="0"/>
            <a:ext cx="12192000" cy="223138"/>
          </a:xfrm>
          <a:prstGeom prst="rect">
            <a:avLst/>
          </a:prstGeom>
          <a:noFill/>
        </p:spPr>
        <p:txBody>
          <a:bodyPr vert="horz" wrap="square" rtlCol="0">
            <a:spAutoFit/>
          </a:bodyPr>
          <a:lstStyle/>
          <a:p>
            <a:pPr algn="r"/>
            <a:r>
              <a:rPr lang="en-US" sz="850" b="0" i="0" u="none" baseline="0">
                <a:solidFill>
                  <a:srgbClr val="000000"/>
                </a:solidFill>
                <a:latin typeface="Microsoft Sans Serif" panose="020B0604020202020204" pitchFamily="34" charset="0"/>
              </a:rPr>
              <a:t> </a:t>
            </a:r>
            <a:endParaRPr lang="en-US" sz="850" b="0" i="0" u="none" baseline="0" dirty="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3162717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Section title &amp; right-aligned Image">
    <p:spTree>
      <p:nvGrpSpPr>
        <p:cNvPr id="1" name=""/>
        <p:cNvGrpSpPr/>
        <p:nvPr/>
      </p:nvGrpSpPr>
      <p:grpSpPr>
        <a:xfrm>
          <a:off x="0" y="0"/>
          <a:ext cx="0" cy="0"/>
          <a:chOff x="0" y="0"/>
          <a:chExt cx="0" cy="0"/>
        </a:xfrm>
      </p:grpSpPr>
      <p:sp>
        <p:nvSpPr>
          <p:cNvPr id="11" name="Text Placeholder 10"/>
          <p:cNvSpPr>
            <a:spLocks noGrp="1"/>
          </p:cNvSpPr>
          <p:nvPr>
            <p:ph type="body" sz="quarter" idx="14" hasCustomPrompt="1"/>
          </p:nvPr>
        </p:nvSpPr>
        <p:spPr>
          <a:xfrm>
            <a:off x="688369" y="3502783"/>
            <a:ext cx="5361196" cy="441254"/>
          </a:xfrm>
          <a:prstGeom prst="rect">
            <a:avLst/>
          </a:prstGeom>
        </p:spPr>
        <p:txBody>
          <a:bodyPr anchor="ctr"/>
          <a:lstStyle>
            <a:lvl1pPr marL="0" indent="0">
              <a:buNone/>
              <a:defRPr sz="1600" b="1">
                <a:solidFill>
                  <a:schemeClr val="tx1">
                    <a:lumMod val="85000"/>
                    <a:lumOff val="15000"/>
                  </a:schemeClr>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US" dirty="0" err="1"/>
              <a:t>Subheader</a:t>
            </a:r>
            <a:endParaRPr lang="en-CA" dirty="0"/>
          </a:p>
        </p:txBody>
      </p:sp>
      <p:sp>
        <p:nvSpPr>
          <p:cNvPr id="9" name="Title 11">
            <a:extLst>
              <a:ext uri="{FF2B5EF4-FFF2-40B4-BE49-F238E27FC236}">
                <a16:creationId xmlns:a16="http://schemas.microsoft.com/office/drawing/2014/main" id="{EB62B154-123B-4070-AF21-76A4E4149A43}"/>
              </a:ext>
            </a:extLst>
          </p:cNvPr>
          <p:cNvSpPr>
            <a:spLocks noGrp="1"/>
          </p:cNvSpPr>
          <p:nvPr>
            <p:ph type="title" hasCustomPrompt="1"/>
          </p:nvPr>
        </p:nvSpPr>
        <p:spPr>
          <a:xfrm>
            <a:off x="688369" y="2671071"/>
            <a:ext cx="5407631" cy="653796"/>
          </a:xfrm>
          <a:prstGeom prst="roundRect">
            <a:avLst/>
          </a:prstGeom>
          <a:solidFill>
            <a:schemeClr val="tx2"/>
          </a:solidFill>
        </p:spPr>
        <p:txBody>
          <a:bodyPr>
            <a:spAutoFit/>
          </a:bodyPr>
          <a:lstStyle>
            <a:lvl1pPr>
              <a:defRPr sz="3600" b="1">
                <a:solidFill>
                  <a:schemeClr val="bg1"/>
                </a:solidFill>
              </a:defRPr>
            </a:lvl1pPr>
          </a:lstStyle>
          <a:p>
            <a:pPr lvl="0"/>
            <a:r>
              <a:rPr lang="en-CA" dirty="0"/>
              <a:t>Section title goes here</a:t>
            </a:r>
          </a:p>
        </p:txBody>
      </p:sp>
      <p:sp>
        <p:nvSpPr>
          <p:cNvPr id="10" name="Footer Placeholder 7">
            <a:extLst>
              <a:ext uri="{FF2B5EF4-FFF2-40B4-BE49-F238E27FC236}">
                <a16:creationId xmlns:a16="http://schemas.microsoft.com/office/drawing/2014/main" id="{A04A0DDC-2CB9-4721-9F0C-CB49F7CEA8D2}"/>
              </a:ext>
            </a:extLst>
          </p:cNvPr>
          <p:cNvSpPr>
            <a:spLocks noGrp="1"/>
          </p:cNvSpPr>
          <p:nvPr>
            <p:ph type="ftr" sz="quarter" idx="15"/>
          </p:nvPr>
        </p:nvSpPr>
        <p:spPr>
          <a:xfrm>
            <a:off x="874948" y="6221481"/>
            <a:ext cx="4382852" cy="365125"/>
          </a:xfrm>
          <a:prstGeom prst="rect">
            <a:avLst/>
          </a:prstGeom>
        </p:spPr>
        <p:txBody>
          <a:bodyPr anchor="ctr"/>
          <a:lstStyle>
            <a:lvl1pPr algn="l">
              <a:defRPr sz="900">
                <a:solidFill>
                  <a:schemeClr val="tx1">
                    <a:lumMod val="85000"/>
                    <a:lumOff val="15000"/>
                  </a:schemeClr>
                </a:solidFill>
              </a:defRPr>
            </a:lvl1pPr>
          </a:lstStyle>
          <a:p>
            <a:endParaRPr lang="fr-CA" dirty="0"/>
          </a:p>
        </p:txBody>
      </p:sp>
      <p:sp>
        <p:nvSpPr>
          <p:cNvPr id="33" name="Picture Placeholder 32" descr="Image placeholder"/>
          <p:cNvSpPr>
            <a:spLocks noGrp="1"/>
          </p:cNvSpPr>
          <p:nvPr>
            <p:ph type="pic" sz="quarter" idx="10"/>
          </p:nvPr>
        </p:nvSpPr>
        <p:spPr>
          <a:xfrm>
            <a:off x="6352674" y="276998"/>
            <a:ext cx="5839326" cy="6581001"/>
          </a:xfrm>
          <a:custGeom>
            <a:avLst/>
            <a:gdLst>
              <a:gd name="connsiteX0" fmla="*/ 1988130 w 4963462"/>
              <a:gd name="connsiteY0" fmla="*/ 1 h 6279849"/>
              <a:gd name="connsiteX1" fmla="*/ 4862589 w 4963462"/>
              <a:gd name="connsiteY1" fmla="*/ 12563 h 6279849"/>
              <a:gd name="connsiteX2" fmla="*/ 4963462 w 4963462"/>
              <a:gd name="connsiteY2" fmla="*/ 13169 h 6279849"/>
              <a:gd name="connsiteX3" fmla="*/ 4963462 w 4963462"/>
              <a:gd name="connsiteY3" fmla="*/ 6279849 h 6279849"/>
              <a:gd name="connsiteX4" fmla="*/ 2724464 w 4963462"/>
              <a:gd name="connsiteY4" fmla="*/ 6279849 h 6279849"/>
              <a:gd name="connsiteX5" fmla="*/ 754792 w 4963462"/>
              <a:gd name="connsiteY5" fmla="*/ 4372850 h 6279849"/>
              <a:gd name="connsiteX6" fmla="*/ 611185 w 4963462"/>
              <a:gd name="connsiteY6" fmla="*/ 1215791 h 6279849"/>
              <a:gd name="connsiteX7" fmla="*/ 1823922 w 4963462"/>
              <a:gd name="connsiteY7" fmla="*/ 1087 h 6279849"/>
              <a:gd name="connsiteX8" fmla="*/ 1988130 w 4963462"/>
              <a:gd name="connsiteY8" fmla="*/ 1 h 6279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63462" h="6279849">
                <a:moveTo>
                  <a:pt x="1988130" y="1"/>
                </a:moveTo>
                <a:cubicBezTo>
                  <a:pt x="2492509" y="-96"/>
                  <a:pt x="4033756" y="7654"/>
                  <a:pt x="4862589" y="12563"/>
                </a:cubicBezTo>
                <a:lnTo>
                  <a:pt x="4963462" y="13169"/>
                </a:lnTo>
                <a:lnTo>
                  <a:pt x="4963462" y="6279849"/>
                </a:lnTo>
                <a:lnTo>
                  <a:pt x="2724464" y="6279849"/>
                </a:lnTo>
                <a:lnTo>
                  <a:pt x="754792" y="4372850"/>
                </a:lnTo>
                <a:cubicBezTo>
                  <a:pt x="-81341" y="3680327"/>
                  <a:pt x="-350605" y="2231440"/>
                  <a:pt x="611185" y="1215791"/>
                </a:cubicBezTo>
                <a:cubicBezTo>
                  <a:pt x="1806331" y="20645"/>
                  <a:pt x="628775" y="1196234"/>
                  <a:pt x="1823922" y="1087"/>
                </a:cubicBezTo>
                <a:cubicBezTo>
                  <a:pt x="1827854" y="354"/>
                  <a:pt x="1887255" y="21"/>
                  <a:pt x="1988130" y="1"/>
                </a:cubicBezTo>
                <a:close/>
              </a:path>
            </a:pathLst>
          </a:custGeom>
        </p:spPr>
        <p:txBody>
          <a:bodyPr wrap="square">
            <a:noAutofit/>
          </a:bodyPr>
          <a:lstStyle>
            <a:lvl1pPr marL="0" indent="0">
              <a:buNone/>
              <a:defRPr>
                <a:solidFill>
                  <a:schemeClr val="tx1">
                    <a:lumMod val="85000"/>
                    <a:lumOff val="15000"/>
                  </a:schemeClr>
                </a:solidFill>
              </a:defRPr>
            </a:lvl1pPr>
          </a:lstStyle>
          <a:p>
            <a:r>
              <a:rPr lang="en-US" dirty="0"/>
              <a:t>Click icon to add picture</a:t>
            </a:r>
            <a:endParaRPr lang="en-CA" dirty="0"/>
          </a:p>
        </p:txBody>
      </p:sp>
      <p:sp>
        <p:nvSpPr>
          <p:cNvPr id="15" name="Date Placeholder 6">
            <a:extLst>
              <a:ext uri="{FF2B5EF4-FFF2-40B4-BE49-F238E27FC236}">
                <a16:creationId xmlns:a16="http://schemas.microsoft.com/office/drawing/2014/main" id="{C1CFD9E8-C253-4BCC-996F-BD127DF5B3B5}"/>
              </a:ext>
            </a:extLst>
          </p:cNvPr>
          <p:cNvSpPr>
            <a:spLocks noGrp="1"/>
          </p:cNvSpPr>
          <p:nvPr>
            <p:ph type="dt" sz="half" idx="16"/>
          </p:nvPr>
        </p:nvSpPr>
        <p:spPr>
          <a:xfrm>
            <a:off x="5257799" y="6221480"/>
            <a:ext cx="1371602" cy="365125"/>
          </a:xfrm>
          <a:prstGeom prst="rect">
            <a:avLst/>
          </a:prstGeom>
        </p:spPr>
        <p:txBody>
          <a:bodyPr anchor="ctr"/>
          <a:lstStyle>
            <a:lvl1pPr algn="ctr">
              <a:defRPr sz="900">
                <a:solidFill>
                  <a:schemeClr val="tx1">
                    <a:lumMod val="85000"/>
                    <a:lumOff val="15000"/>
                  </a:schemeClr>
                </a:solidFill>
              </a:defRPr>
            </a:lvl1pPr>
          </a:lstStyle>
          <a:p>
            <a:endParaRPr lang="fr-CA" dirty="0"/>
          </a:p>
        </p:txBody>
      </p:sp>
      <p:pic>
        <p:nvPicPr>
          <p:cNvPr id="22" name="Picture 21">
            <a:extLst>
              <a:ext uri="{FF2B5EF4-FFF2-40B4-BE49-F238E27FC236}">
                <a16:creationId xmlns:a16="http://schemas.microsoft.com/office/drawing/2014/main" id="{90935E14-345A-42AE-B061-B94ED32F9E26}"/>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14971" y="6167005"/>
            <a:ext cx="521208" cy="521208"/>
          </a:xfrm>
          <a:prstGeom prst="rect">
            <a:avLst/>
          </a:prstGeom>
        </p:spPr>
      </p:pic>
      <p:pic>
        <p:nvPicPr>
          <p:cNvPr id="23" name="Picture 22">
            <a:extLst>
              <a:ext uri="{FF2B5EF4-FFF2-40B4-BE49-F238E27FC236}">
                <a16:creationId xmlns:a16="http://schemas.microsoft.com/office/drawing/2014/main" id="{D2B4CA46-64B3-4AC7-97AD-46678D4FCE52}"/>
              </a:ext>
              <a:ext uri="{C183D7F6-B498-43B3-948B-1728B52AA6E4}">
                <adec:decorative xmlns:adec="http://schemas.microsoft.com/office/drawing/2017/decorative" val="1"/>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3263" b="43056"/>
          <a:stretch/>
        </p:blipFill>
        <p:spPr>
          <a:xfrm>
            <a:off x="0" y="6337300"/>
            <a:ext cx="427364" cy="520700"/>
          </a:xfrm>
          <a:prstGeom prst="rect">
            <a:avLst/>
          </a:prstGeom>
        </p:spPr>
      </p:pic>
      <p:sp>
        <p:nvSpPr>
          <p:cNvPr id="24" name="Slide Number Placeholder 5">
            <a:extLst>
              <a:ext uri="{FF2B5EF4-FFF2-40B4-BE49-F238E27FC236}">
                <a16:creationId xmlns:a16="http://schemas.microsoft.com/office/drawing/2014/main" id="{AFF5DF5E-4C6C-417D-B02B-A1BB9C4AABE4}"/>
              </a:ext>
              <a:ext uri="{C183D7F6-B498-43B3-948B-1728B52AA6E4}">
                <adec:decorative xmlns:adec="http://schemas.microsoft.com/office/drawing/2017/decorative" val="0"/>
              </a:ext>
            </a:extLst>
          </p:cNvPr>
          <p:cNvSpPr txBox="1">
            <a:spLocks/>
          </p:cNvSpPr>
          <p:nvPr userDrawn="1"/>
        </p:nvSpPr>
        <p:spPr>
          <a:xfrm flipH="1">
            <a:off x="323950" y="6235267"/>
            <a:ext cx="495029" cy="365125"/>
          </a:xfrm>
          <a:prstGeom prst="rect">
            <a:avLst/>
          </a:prstGeom>
        </p:spPr>
        <p:txBody>
          <a:bodyPr anchor="ctr"/>
          <a:lstStyle>
            <a:defPPr>
              <a:defRPr lang="en-US"/>
            </a:defPPr>
            <a:lvl1pPr marL="0" algn="l" defTabSz="914400" rtl="0" eaLnBrk="1" latinLnBrk="0" hangingPunct="1">
              <a:defRPr sz="1400" b="1" kern="1200">
                <a:solidFill>
                  <a:schemeClr val="bg1"/>
                </a:solidFill>
                <a:latin typeface="Century Gothic" panose="020B0502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5AAA47A-2FC3-4655-AE12-3C57E1D8CC04}" type="slidenum">
              <a:rPr lang="en-CA" smtClean="0"/>
              <a:pPr algn="ctr"/>
              <a:t>‹#›</a:t>
            </a:fld>
            <a:endParaRPr lang="en-CA" dirty="0"/>
          </a:p>
        </p:txBody>
      </p:sp>
      <p:sp>
        <p:nvSpPr>
          <p:cNvPr id="3" name="hrSlideMaster.Section title &amp; right-aligned ImageHeader" descr=" ">
            <a:extLst>
              <a:ext uri="{FF2B5EF4-FFF2-40B4-BE49-F238E27FC236}">
                <a16:creationId xmlns:a16="http://schemas.microsoft.com/office/drawing/2014/main" id="{F0689D72-7CDB-482C-8295-02D308C40C33}"/>
              </a:ext>
            </a:extLst>
          </p:cNvPr>
          <p:cNvSpPr txBox="1"/>
          <p:nvPr userDrawn="1"/>
        </p:nvSpPr>
        <p:spPr>
          <a:xfrm>
            <a:off x="0" y="0"/>
            <a:ext cx="12192000" cy="223138"/>
          </a:xfrm>
          <a:prstGeom prst="rect">
            <a:avLst/>
          </a:prstGeom>
          <a:noFill/>
        </p:spPr>
        <p:txBody>
          <a:bodyPr vert="horz" wrap="square" rtlCol="0">
            <a:spAutoFit/>
          </a:bodyPr>
          <a:lstStyle/>
          <a:p>
            <a:pPr algn="r"/>
            <a:r>
              <a:rPr lang="en-US" sz="850" b="0" i="0" u="none" baseline="0">
                <a:solidFill>
                  <a:srgbClr val="000000"/>
                </a:solidFill>
                <a:latin typeface="Microsoft Sans Serif" panose="020B0604020202020204" pitchFamily="34" charset="0"/>
              </a:rPr>
              <a:t> </a:t>
            </a:r>
            <a:endParaRPr lang="en-US" sz="850" b="0" i="0" u="none" baseline="0" dirty="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3749574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title &amp; left-aligned Image">
    <p:spTree>
      <p:nvGrpSpPr>
        <p:cNvPr id="1" name=""/>
        <p:cNvGrpSpPr/>
        <p:nvPr/>
      </p:nvGrpSpPr>
      <p:grpSpPr>
        <a:xfrm>
          <a:off x="0" y="0"/>
          <a:ext cx="0" cy="0"/>
          <a:chOff x="0" y="0"/>
          <a:chExt cx="0" cy="0"/>
        </a:xfrm>
      </p:grpSpPr>
      <p:sp>
        <p:nvSpPr>
          <p:cNvPr id="9" name="Title 11">
            <a:extLst>
              <a:ext uri="{FF2B5EF4-FFF2-40B4-BE49-F238E27FC236}">
                <a16:creationId xmlns:a16="http://schemas.microsoft.com/office/drawing/2014/main" id="{EB62B154-123B-4070-AF21-76A4E4149A43}"/>
              </a:ext>
            </a:extLst>
          </p:cNvPr>
          <p:cNvSpPr>
            <a:spLocks noGrp="1"/>
          </p:cNvSpPr>
          <p:nvPr>
            <p:ph type="title" hasCustomPrompt="1"/>
          </p:nvPr>
        </p:nvSpPr>
        <p:spPr>
          <a:xfrm>
            <a:off x="6196013" y="2701421"/>
            <a:ext cx="5203507" cy="653796"/>
          </a:xfrm>
          <a:prstGeom prst="roundRect">
            <a:avLst/>
          </a:prstGeom>
          <a:solidFill>
            <a:schemeClr val="tx2"/>
          </a:solidFill>
        </p:spPr>
        <p:txBody>
          <a:bodyPr wrap="square">
            <a:spAutoFit/>
          </a:bodyPr>
          <a:lstStyle>
            <a:lvl1pPr>
              <a:defRPr sz="3600" b="1">
                <a:solidFill>
                  <a:schemeClr val="bg1"/>
                </a:solidFill>
              </a:defRPr>
            </a:lvl1pPr>
          </a:lstStyle>
          <a:p>
            <a:pPr lvl="0"/>
            <a:r>
              <a:rPr lang="en-CA" dirty="0"/>
              <a:t>Section title goes here</a:t>
            </a:r>
          </a:p>
        </p:txBody>
      </p:sp>
      <p:sp>
        <p:nvSpPr>
          <p:cNvPr id="11" name="Text Placeholder 10"/>
          <p:cNvSpPr>
            <a:spLocks noGrp="1"/>
          </p:cNvSpPr>
          <p:nvPr>
            <p:ph type="body" sz="quarter" idx="14" hasCustomPrompt="1"/>
          </p:nvPr>
        </p:nvSpPr>
        <p:spPr>
          <a:xfrm>
            <a:off x="6196014" y="3502783"/>
            <a:ext cx="5085012" cy="441254"/>
          </a:xfrm>
          <a:prstGeom prst="rect">
            <a:avLst/>
          </a:prstGeom>
        </p:spPr>
        <p:txBody>
          <a:bodyPr anchor="ctr"/>
          <a:lstStyle>
            <a:lvl1pPr marL="0" indent="0">
              <a:buNone/>
              <a:defRPr sz="1600" b="1">
                <a:solidFill>
                  <a:schemeClr val="tx1">
                    <a:lumMod val="85000"/>
                    <a:lumOff val="15000"/>
                  </a:schemeClr>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CA" noProof="0" dirty="0" err="1"/>
              <a:t>Subheader</a:t>
            </a:r>
            <a:endParaRPr lang="en-CA" noProof="0" dirty="0"/>
          </a:p>
        </p:txBody>
      </p:sp>
      <p:sp>
        <p:nvSpPr>
          <p:cNvPr id="8" name="Picture Placeholder 32" descr="Image placeholder">
            <a:extLst>
              <a:ext uri="{FF2B5EF4-FFF2-40B4-BE49-F238E27FC236}">
                <a16:creationId xmlns:a16="http://schemas.microsoft.com/office/drawing/2014/main" id="{F7A64C1B-96BF-43F9-8A4B-1772AC63A0C4}"/>
              </a:ext>
            </a:extLst>
          </p:cNvPr>
          <p:cNvSpPr>
            <a:spLocks noGrp="1"/>
          </p:cNvSpPr>
          <p:nvPr>
            <p:ph type="pic" sz="quarter" idx="15"/>
          </p:nvPr>
        </p:nvSpPr>
        <p:spPr>
          <a:xfrm flipH="1">
            <a:off x="0" y="276999"/>
            <a:ext cx="5843016" cy="6581002"/>
          </a:xfrm>
          <a:custGeom>
            <a:avLst/>
            <a:gdLst>
              <a:gd name="connsiteX0" fmla="*/ 1988130 w 4963462"/>
              <a:gd name="connsiteY0" fmla="*/ 1 h 6279849"/>
              <a:gd name="connsiteX1" fmla="*/ 4862589 w 4963462"/>
              <a:gd name="connsiteY1" fmla="*/ 12563 h 6279849"/>
              <a:gd name="connsiteX2" fmla="*/ 4963462 w 4963462"/>
              <a:gd name="connsiteY2" fmla="*/ 13169 h 6279849"/>
              <a:gd name="connsiteX3" fmla="*/ 4963462 w 4963462"/>
              <a:gd name="connsiteY3" fmla="*/ 6279849 h 6279849"/>
              <a:gd name="connsiteX4" fmla="*/ 2724464 w 4963462"/>
              <a:gd name="connsiteY4" fmla="*/ 6279849 h 6279849"/>
              <a:gd name="connsiteX5" fmla="*/ 754792 w 4963462"/>
              <a:gd name="connsiteY5" fmla="*/ 4372850 h 6279849"/>
              <a:gd name="connsiteX6" fmla="*/ 611185 w 4963462"/>
              <a:gd name="connsiteY6" fmla="*/ 1215791 h 6279849"/>
              <a:gd name="connsiteX7" fmla="*/ 1823922 w 4963462"/>
              <a:gd name="connsiteY7" fmla="*/ 1087 h 6279849"/>
              <a:gd name="connsiteX8" fmla="*/ 1988130 w 4963462"/>
              <a:gd name="connsiteY8" fmla="*/ 1 h 6279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63462" h="6279849">
                <a:moveTo>
                  <a:pt x="1988130" y="1"/>
                </a:moveTo>
                <a:cubicBezTo>
                  <a:pt x="2492509" y="-96"/>
                  <a:pt x="4033756" y="7654"/>
                  <a:pt x="4862589" y="12563"/>
                </a:cubicBezTo>
                <a:lnTo>
                  <a:pt x="4963462" y="13169"/>
                </a:lnTo>
                <a:lnTo>
                  <a:pt x="4963462" y="6279849"/>
                </a:lnTo>
                <a:lnTo>
                  <a:pt x="2724464" y="6279849"/>
                </a:lnTo>
                <a:lnTo>
                  <a:pt x="754792" y="4372850"/>
                </a:lnTo>
                <a:cubicBezTo>
                  <a:pt x="-81341" y="3680327"/>
                  <a:pt x="-350605" y="2231440"/>
                  <a:pt x="611185" y="1215791"/>
                </a:cubicBezTo>
                <a:cubicBezTo>
                  <a:pt x="1806331" y="20645"/>
                  <a:pt x="628775" y="1196234"/>
                  <a:pt x="1823922" y="1087"/>
                </a:cubicBezTo>
                <a:cubicBezTo>
                  <a:pt x="1827854" y="354"/>
                  <a:pt x="1887255" y="21"/>
                  <a:pt x="1988130" y="1"/>
                </a:cubicBezTo>
                <a:close/>
              </a:path>
            </a:pathLst>
          </a:custGeom>
        </p:spPr>
        <p:txBody>
          <a:bodyPr wrap="square">
            <a:noAutofit/>
          </a:bodyPr>
          <a:lstStyle>
            <a:lvl1pPr marL="0" indent="0">
              <a:buNone/>
              <a:defRPr>
                <a:solidFill>
                  <a:schemeClr val="tx1">
                    <a:lumMod val="85000"/>
                    <a:lumOff val="15000"/>
                  </a:schemeClr>
                </a:solidFill>
              </a:defRPr>
            </a:lvl1pPr>
          </a:lstStyle>
          <a:p>
            <a:r>
              <a:rPr lang="en-US" dirty="0"/>
              <a:t>Click icon to add picture</a:t>
            </a:r>
            <a:endParaRPr lang="en-CA" dirty="0"/>
          </a:p>
        </p:txBody>
      </p:sp>
      <p:sp>
        <p:nvSpPr>
          <p:cNvPr id="10" name="Date Placeholder 6">
            <a:extLst>
              <a:ext uri="{FF2B5EF4-FFF2-40B4-BE49-F238E27FC236}">
                <a16:creationId xmlns:a16="http://schemas.microsoft.com/office/drawing/2014/main" id="{FA37D9A3-EA75-4F9C-9C1A-75D29B6D5583}"/>
              </a:ext>
            </a:extLst>
          </p:cNvPr>
          <p:cNvSpPr>
            <a:spLocks noGrp="1"/>
          </p:cNvSpPr>
          <p:nvPr>
            <p:ph type="dt" sz="half" idx="10"/>
          </p:nvPr>
        </p:nvSpPr>
        <p:spPr>
          <a:xfrm>
            <a:off x="5257799" y="6221480"/>
            <a:ext cx="1371602" cy="365125"/>
          </a:xfrm>
          <a:prstGeom prst="rect">
            <a:avLst/>
          </a:prstGeom>
        </p:spPr>
        <p:txBody>
          <a:bodyPr anchor="ctr"/>
          <a:lstStyle>
            <a:lvl1pPr algn="ctr">
              <a:defRPr sz="900">
                <a:solidFill>
                  <a:schemeClr val="tx1">
                    <a:lumMod val="85000"/>
                    <a:lumOff val="15000"/>
                  </a:schemeClr>
                </a:solidFill>
              </a:defRPr>
            </a:lvl1pPr>
          </a:lstStyle>
          <a:p>
            <a:endParaRPr lang="fr-CA" dirty="0"/>
          </a:p>
        </p:txBody>
      </p:sp>
      <p:sp>
        <p:nvSpPr>
          <p:cNvPr id="7" name="Footer Placeholder 7">
            <a:extLst>
              <a:ext uri="{FF2B5EF4-FFF2-40B4-BE49-F238E27FC236}">
                <a16:creationId xmlns:a16="http://schemas.microsoft.com/office/drawing/2014/main" id="{30D0E9AF-6491-4B65-AE73-E4D149E20355}"/>
              </a:ext>
            </a:extLst>
          </p:cNvPr>
          <p:cNvSpPr>
            <a:spLocks noGrp="1"/>
          </p:cNvSpPr>
          <p:nvPr>
            <p:ph type="ftr" sz="quarter" idx="11"/>
          </p:nvPr>
        </p:nvSpPr>
        <p:spPr>
          <a:xfrm>
            <a:off x="6629400" y="6221481"/>
            <a:ext cx="4751647" cy="365125"/>
          </a:xfrm>
          <a:prstGeom prst="rect">
            <a:avLst/>
          </a:prstGeom>
        </p:spPr>
        <p:txBody>
          <a:bodyPr anchor="ctr"/>
          <a:lstStyle>
            <a:lvl1pPr algn="r">
              <a:defRPr sz="900">
                <a:solidFill>
                  <a:schemeClr val="tx1">
                    <a:lumMod val="85000"/>
                    <a:lumOff val="15000"/>
                  </a:schemeClr>
                </a:solidFill>
              </a:defRPr>
            </a:lvl1pPr>
          </a:lstStyle>
          <a:p>
            <a:endParaRPr lang="fr-CA" dirty="0"/>
          </a:p>
        </p:txBody>
      </p:sp>
      <p:sp>
        <p:nvSpPr>
          <p:cNvPr id="4" name="hrSlideMaster.Section title &amp; left-aligned ImageHeader" descr=" ">
            <a:extLst>
              <a:ext uri="{FF2B5EF4-FFF2-40B4-BE49-F238E27FC236}">
                <a16:creationId xmlns:a16="http://schemas.microsoft.com/office/drawing/2014/main" id="{47AF2AD5-C43D-476E-A1F6-A2FB6092C4AF}"/>
              </a:ext>
            </a:extLst>
          </p:cNvPr>
          <p:cNvSpPr txBox="1"/>
          <p:nvPr userDrawn="1"/>
        </p:nvSpPr>
        <p:spPr>
          <a:xfrm>
            <a:off x="0" y="0"/>
            <a:ext cx="12192000" cy="223138"/>
          </a:xfrm>
          <a:prstGeom prst="rect">
            <a:avLst/>
          </a:prstGeom>
          <a:noFill/>
        </p:spPr>
        <p:txBody>
          <a:bodyPr vert="horz" wrap="square" rtlCol="0">
            <a:spAutoFit/>
          </a:bodyPr>
          <a:lstStyle/>
          <a:p>
            <a:pPr algn="r"/>
            <a:r>
              <a:rPr lang="en-US" sz="850" b="0" i="0" u="none" baseline="0">
                <a:solidFill>
                  <a:srgbClr val="000000"/>
                </a:solidFill>
                <a:latin typeface="Microsoft Sans Serif" panose="020B0604020202020204" pitchFamily="34" charset="0"/>
              </a:rPr>
              <a:t> </a:t>
            </a:r>
            <a:endParaRPr lang="en-US" sz="850" b="0" i="0" u="none" baseline="0" dirty="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374242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7">
            <a:lum/>
          </a:blip>
          <a:srcRect/>
          <a:stretch>
            <a:fillRect/>
          </a:stretch>
        </a:blip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84A61A08-A23B-4696-99ED-0EE3E9FF1B2E}"/>
              </a:ext>
              <a:ext uri="{C183D7F6-B498-43B3-948B-1728B52AA6E4}">
                <adec:decorative xmlns:adec="http://schemas.microsoft.com/office/drawing/2017/decorative" val="1"/>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11381809" y="6157225"/>
            <a:ext cx="521208" cy="521208"/>
          </a:xfrm>
          <a:prstGeom prst="rect">
            <a:avLst/>
          </a:prstGeom>
        </p:spPr>
      </p:pic>
      <p:pic>
        <p:nvPicPr>
          <p:cNvPr id="10" name="Picture 9">
            <a:extLst>
              <a:ext uri="{FF2B5EF4-FFF2-40B4-BE49-F238E27FC236}">
                <a16:creationId xmlns:a16="http://schemas.microsoft.com/office/drawing/2014/main" id="{C865F14B-05FE-4BE0-99DF-05C81247D70C}"/>
              </a:ext>
              <a:ext uri="{C183D7F6-B498-43B3-948B-1728B52AA6E4}">
                <adec:decorative xmlns:adec="http://schemas.microsoft.com/office/drawing/2017/decorative" val="1"/>
              </a:ext>
            </a:extLst>
          </p:cNvPr>
          <p:cNvPicPr>
            <a:picLocks noChangeAspect="1"/>
          </p:cNvPicPr>
          <p:nvPr userDrawn="1"/>
        </p:nvPicPr>
        <p:blipFill rotWithShape="1">
          <a:blip r:embed="rId19">
            <a:extLst>
              <a:ext uri="{28A0092B-C50C-407E-A947-70E740481C1C}">
                <a14:useLocalDpi xmlns:a14="http://schemas.microsoft.com/office/drawing/2010/main" val="0"/>
              </a:ext>
            </a:extLst>
          </a:blip>
          <a:srcRect l="-1523" r="54553" b="43056"/>
          <a:stretch/>
        </p:blipFill>
        <p:spPr>
          <a:xfrm>
            <a:off x="11762509" y="6337300"/>
            <a:ext cx="429491" cy="520700"/>
          </a:xfrm>
          <a:prstGeom prst="rect">
            <a:avLst/>
          </a:prstGeom>
        </p:spPr>
      </p:pic>
      <p:sp>
        <p:nvSpPr>
          <p:cNvPr id="11" name="Slide Number Placeholder 5">
            <a:extLst>
              <a:ext uri="{FF2B5EF4-FFF2-40B4-BE49-F238E27FC236}">
                <a16:creationId xmlns:a16="http://schemas.microsoft.com/office/drawing/2014/main" id="{47B639AB-F336-4A63-9D44-3F05CBE4B4B0}"/>
              </a:ext>
            </a:extLst>
          </p:cNvPr>
          <p:cNvSpPr txBox="1">
            <a:spLocks/>
          </p:cNvSpPr>
          <p:nvPr userDrawn="1"/>
        </p:nvSpPr>
        <p:spPr>
          <a:xfrm>
            <a:off x="11385153" y="6235267"/>
            <a:ext cx="495300" cy="365125"/>
          </a:xfrm>
          <a:prstGeom prst="rect">
            <a:avLst/>
          </a:prstGeom>
        </p:spPr>
        <p:txBody>
          <a:bodyPr anchor="ctr"/>
          <a:lstStyle>
            <a:defPPr>
              <a:defRPr lang="en-US"/>
            </a:defPPr>
            <a:lvl1pPr marL="0" algn="l" defTabSz="914400" rtl="0" eaLnBrk="1" latinLnBrk="0" hangingPunct="1">
              <a:defRPr sz="1400" b="1" kern="1200">
                <a:solidFill>
                  <a:schemeClr val="bg1"/>
                </a:solidFill>
                <a:latin typeface="Century Gothic" panose="020B0502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5AAA47A-2FC3-4655-AE12-3C57E1D8CC04}" type="slidenum">
              <a:rPr lang="en-CA" smtClean="0"/>
              <a:pPr algn="ctr"/>
              <a:t>‹#›</a:t>
            </a:fld>
            <a:endParaRPr lang="en-CA" dirty="0"/>
          </a:p>
        </p:txBody>
      </p:sp>
    </p:spTree>
    <p:extLst>
      <p:ext uri="{BB962C8B-B14F-4D97-AF65-F5344CB8AC3E}">
        <p14:creationId xmlns:p14="http://schemas.microsoft.com/office/powerpoint/2010/main" val="7737971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7"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image" Target="../media/image6.png"/><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 Id="rId5" Type="http://schemas.openxmlformats.org/officeDocument/2006/relationships/notesSlide" Target="../notesSlides/notesSlide2.xml"/><Relationship Id="rId4"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5" Type="http://schemas.openxmlformats.org/officeDocument/2006/relationships/notesSlide" Target="../notesSlides/notesSlide3.xml"/><Relationship Id="rId4"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 Id="rId5" Type="http://schemas.openxmlformats.org/officeDocument/2006/relationships/notesSlide" Target="../notesSlides/notesSlide4.xml"/><Relationship Id="rId4"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38379-7306-4BFC-A551-8641D040A0A0}"/>
              </a:ext>
            </a:extLst>
          </p:cNvPr>
          <p:cNvSpPr>
            <a:spLocks noGrp="1"/>
          </p:cNvSpPr>
          <p:nvPr>
            <p:ph type="title"/>
          </p:nvPr>
        </p:nvSpPr>
        <p:spPr/>
        <p:txBody>
          <a:bodyPr/>
          <a:lstStyle/>
          <a:p>
            <a:r>
              <a:rPr lang="fr-CA" sz="2400" dirty="0">
                <a:solidFill>
                  <a:srgbClr val="6E2B62"/>
                </a:solidFill>
              </a:rPr>
              <a:t>Nous sommes une grande organisation nationale</a:t>
            </a:r>
            <a:endParaRPr lang="en-CA" sz="2400" dirty="0"/>
          </a:p>
        </p:txBody>
      </p:sp>
      <p:grpSp>
        <p:nvGrpSpPr>
          <p:cNvPr id="19" name="Group 18" descr="Nombre d'employés par région.">
            <a:extLst>
              <a:ext uri="{FF2B5EF4-FFF2-40B4-BE49-F238E27FC236}">
                <a16:creationId xmlns:a16="http://schemas.microsoft.com/office/drawing/2014/main" id="{A243A534-82FB-FA61-DF13-D9399F9E9C76}"/>
              </a:ext>
            </a:extLst>
          </p:cNvPr>
          <p:cNvGrpSpPr/>
          <p:nvPr>
            <p:custDataLst>
              <p:tags r:id="rId1"/>
            </p:custDataLst>
          </p:nvPr>
        </p:nvGrpSpPr>
        <p:grpSpPr>
          <a:xfrm>
            <a:off x="1805009" y="870312"/>
            <a:ext cx="8581982" cy="5622562"/>
            <a:chOff x="1805009" y="637947"/>
            <a:chExt cx="8581982" cy="5622562"/>
          </a:xfrm>
        </p:grpSpPr>
        <p:pic>
          <p:nvPicPr>
            <p:cNvPr id="6" name="Picture 5">
              <a:extLst>
                <a:ext uri="{FF2B5EF4-FFF2-40B4-BE49-F238E27FC236}">
                  <a16:creationId xmlns:a16="http://schemas.microsoft.com/office/drawing/2014/main" id="{FF54159F-D886-3E0F-1639-6DE0E026E4F9}"/>
                </a:ext>
              </a:extLst>
            </p:cNvPr>
            <p:cNvPicPr>
              <a:picLocks noChangeAspect="1"/>
            </p:cNvPicPr>
            <p:nvPr/>
          </p:nvPicPr>
          <p:blipFill rotWithShape="1">
            <a:blip r:embed="rId5"/>
            <a:srcRect l="49254" t="20573" r="466" b="12143"/>
            <a:stretch/>
          </p:blipFill>
          <p:spPr>
            <a:xfrm>
              <a:off x="1805009" y="637947"/>
              <a:ext cx="7350519" cy="5622562"/>
            </a:xfrm>
            <a:prstGeom prst="rect">
              <a:avLst/>
            </a:prstGeom>
          </p:spPr>
        </p:pic>
        <p:sp>
          <p:nvSpPr>
            <p:cNvPr id="7" name="Rounded Rectangle 63">
              <a:extLst>
                <a:ext uri="{FF2B5EF4-FFF2-40B4-BE49-F238E27FC236}">
                  <a16:creationId xmlns:a16="http://schemas.microsoft.com/office/drawing/2014/main" id="{4C29BD31-D277-0475-0ACE-B05DC0648840}"/>
                </a:ext>
              </a:extLst>
            </p:cNvPr>
            <p:cNvSpPr/>
            <p:nvPr/>
          </p:nvSpPr>
          <p:spPr>
            <a:xfrm>
              <a:off x="8167481" y="3477936"/>
              <a:ext cx="2219510" cy="560745"/>
            </a:xfrm>
            <a:prstGeom prst="roundRect">
              <a:avLst/>
            </a:prstGeom>
            <a:solidFill>
              <a:srgbClr val="006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base">
                <a:spcBef>
                  <a:spcPct val="0"/>
                </a:spcBef>
                <a:spcAft>
                  <a:spcPct val="0"/>
                </a:spcAft>
                <a:defRPr/>
              </a:pPr>
              <a:r>
                <a:rPr kumimoji="0" lang="fr-CA" sz="1400" b="1" i="0" u="none" strike="noStrike" kern="1200" cap="none" spc="0" normalizeH="0" baseline="0" noProof="0" dirty="0">
                  <a:ln>
                    <a:noFill/>
                  </a:ln>
                  <a:solidFill>
                    <a:prstClr val="white"/>
                  </a:solidFill>
                  <a:effectLst/>
                  <a:uLnTx/>
                  <a:uFillTx/>
                  <a:latin typeface="Century Gothic" panose="020B0502020202020204" pitchFamily="34" charset="0"/>
                </a:rPr>
                <a:t>Région de l’Atlantique</a:t>
              </a:r>
              <a:br>
                <a:rPr kumimoji="0" lang="fr-CA" sz="1400" b="1" i="0" u="none" strike="noStrike" kern="1200" cap="none" spc="0" normalizeH="0" baseline="0" noProof="0" dirty="0">
                  <a:ln>
                    <a:noFill/>
                  </a:ln>
                  <a:solidFill>
                    <a:prstClr val="white"/>
                  </a:solidFill>
                  <a:effectLst/>
                  <a:uLnTx/>
                  <a:uFillTx/>
                  <a:latin typeface="Century Gothic" panose="020B0502020202020204" pitchFamily="34" charset="0"/>
                </a:rPr>
              </a:br>
              <a:r>
                <a:rPr kumimoji="0" lang="en-CA" sz="14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5 </a:t>
              </a:r>
              <a:r>
                <a:rPr lang="en-CA" sz="1400" dirty="0">
                  <a:solidFill>
                    <a:schemeClr val="bg1"/>
                  </a:solidFill>
                  <a:latin typeface="Century Gothic" panose="020B0502020202020204" pitchFamily="34" charset="0"/>
                </a:rPr>
                <a:t>278</a:t>
              </a:r>
              <a:r>
                <a:rPr lang="fr-CA" sz="1400" dirty="0">
                  <a:solidFill>
                    <a:schemeClr val="bg1"/>
                  </a:solidFill>
                  <a:latin typeface="Century Gothic" panose="020B0502020202020204" pitchFamily="34" charset="0"/>
                </a:rPr>
                <a:t> employés</a:t>
              </a:r>
              <a:endParaRPr kumimoji="0" lang="fr-CA" sz="1400" b="0" i="0" u="none" kern="1200" cap="none" spc="0" normalizeH="0" baseline="0" noProof="0" dirty="0">
                <a:ln>
                  <a:noFill/>
                </a:ln>
                <a:solidFill>
                  <a:schemeClr val="bg1"/>
                </a:solidFill>
                <a:effectLst/>
                <a:uLnTx/>
                <a:uFillTx/>
                <a:latin typeface="Century Gothic" panose="020B0502020202020204" pitchFamily="34" charset="0"/>
              </a:endParaRPr>
            </a:p>
          </p:txBody>
        </p:sp>
        <p:sp>
          <p:nvSpPr>
            <p:cNvPr id="8" name="Rounded Rectangle 65">
              <a:extLst>
                <a:ext uri="{FF2B5EF4-FFF2-40B4-BE49-F238E27FC236}">
                  <a16:creationId xmlns:a16="http://schemas.microsoft.com/office/drawing/2014/main" id="{152434CB-A832-CBA9-F32F-9D8E42E71796}"/>
                </a:ext>
              </a:extLst>
            </p:cNvPr>
            <p:cNvSpPr/>
            <p:nvPr/>
          </p:nvSpPr>
          <p:spPr>
            <a:xfrm>
              <a:off x="8080183" y="5193573"/>
              <a:ext cx="2142202" cy="778056"/>
            </a:xfrm>
            <a:prstGeom prst="roundRect">
              <a:avLst/>
            </a:prstGeom>
            <a:solidFill>
              <a:schemeClr val="tx1">
                <a:lumMod val="65000"/>
                <a:lumOff val="3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fr-CA" sz="1400" b="1" i="0" u="none" strike="noStrike" kern="1200" cap="none" spc="0" normalizeH="0" baseline="0" noProof="0" dirty="0">
                  <a:ln>
                    <a:noFill/>
                  </a:ln>
                  <a:solidFill>
                    <a:prstClr val="white"/>
                  </a:solidFill>
                  <a:effectLst/>
                  <a:uLnTx/>
                  <a:uFillTx/>
                  <a:latin typeface="Century Gothic" panose="020B0502020202020204" pitchFamily="34" charset="0"/>
                </a:rPr>
                <a:t>Administration centrale</a:t>
              </a:r>
              <a:br>
                <a:rPr kumimoji="0" lang="fr-CA" sz="1400" b="1" i="0" u="none" strike="noStrike" kern="1200" cap="none" spc="0" normalizeH="0" baseline="0" noProof="0" dirty="0">
                  <a:ln>
                    <a:noFill/>
                  </a:ln>
                  <a:solidFill>
                    <a:schemeClr val="bg1"/>
                  </a:solidFill>
                  <a:effectLst/>
                  <a:uLnTx/>
                  <a:uFillTx/>
                  <a:latin typeface="Century Gothic" panose="020B0502020202020204" pitchFamily="34" charset="0"/>
                </a:rPr>
              </a:br>
              <a:r>
                <a:rPr kumimoji="0" lang="en-CA" sz="140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22 </a:t>
              </a:r>
              <a:r>
                <a:rPr lang="en-CA" sz="1400" dirty="0">
                  <a:solidFill>
                    <a:schemeClr val="bg1"/>
                  </a:solidFill>
                  <a:latin typeface="Century Gothic" panose="020B0502020202020204" pitchFamily="34" charset="0"/>
                </a:rPr>
                <a:t>240</a:t>
              </a:r>
              <a:r>
                <a:rPr lang="en-CA" sz="1400" dirty="0">
                  <a:solidFill>
                    <a:schemeClr val="bg1"/>
                  </a:solidFill>
                </a:rPr>
                <a:t> </a:t>
              </a:r>
              <a:r>
                <a:rPr kumimoji="0" lang="fr-CA" sz="1400" b="0" i="0" u="none" kern="1200" cap="none" spc="0" normalizeH="0" baseline="0" noProof="0" dirty="0">
                  <a:ln>
                    <a:noFill/>
                  </a:ln>
                  <a:solidFill>
                    <a:schemeClr val="bg1"/>
                  </a:solidFill>
                  <a:effectLst/>
                  <a:uLnTx/>
                  <a:uFillTx/>
                  <a:latin typeface="Century Gothic" panose="020B0502020202020204" pitchFamily="34" charset="0"/>
                </a:rPr>
                <a:t>employés</a:t>
              </a:r>
            </a:p>
          </p:txBody>
        </p:sp>
        <p:cxnSp>
          <p:nvCxnSpPr>
            <p:cNvPr id="9" name="Straight Connector 8">
              <a:extLst>
                <a:ext uri="{FF2B5EF4-FFF2-40B4-BE49-F238E27FC236}">
                  <a16:creationId xmlns:a16="http://schemas.microsoft.com/office/drawing/2014/main" id="{F3EC5230-45A1-1973-1742-17287CC77E55}"/>
                </a:ext>
              </a:extLst>
            </p:cNvPr>
            <p:cNvCxnSpPr/>
            <p:nvPr/>
          </p:nvCxnSpPr>
          <p:spPr>
            <a:xfrm flipH="1">
              <a:off x="7147985" y="5573723"/>
              <a:ext cx="932198" cy="1"/>
            </a:xfrm>
            <a:prstGeom prst="line">
              <a:avLst/>
            </a:prstGeom>
            <a:ln>
              <a:solidFill>
                <a:schemeClr val="tx1"/>
              </a:solidFill>
            </a:ln>
            <a:effectLst/>
          </p:spPr>
          <p:style>
            <a:lnRef idx="2">
              <a:schemeClr val="dk1"/>
            </a:lnRef>
            <a:fillRef idx="0">
              <a:schemeClr val="dk1"/>
            </a:fillRef>
            <a:effectRef idx="1">
              <a:schemeClr val="dk1"/>
            </a:effectRef>
            <a:fontRef idx="minor">
              <a:schemeClr val="tx1"/>
            </a:fontRef>
          </p:style>
        </p:cxnSp>
        <p:sp>
          <p:nvSpPr>
            <p:cNvPr id="10" name="Rounded Rectangle 64">
              <a:extLst>
                <a:ext uri="{FF2B5EF4-FFF2-40B4-BE49-F238E27FC236}">
                  <a16:creationId xmlns:a16="http://schemas.microsoft.com/office/drawing/2014/main" id="{FFCE36BA-5A65-126E-D46C-F4E3E6D1E8E6}"/>
                </a:ext>
              </a:extLst>
            </p:cNvPr>
            <p:cNvSpPr/>
            <p:nvPr/>
          </p:nvSpPr>
          <p:spPr>
            <a:xfrm>
              <a:off x="6270628" y="4349944"/>
              <a:ext cx="1896853" cy="648334"/>
            </a:xfrm>
            <a:prstGeom prst="roundRect">
              <a:avLst/>
            </a:prstGeom>
            <a:solidFill>
              <a:srgbClr val="6D2F6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fr-CA" sz="1400" b="1" i="0" u="none" strike="noStrike" kern="1200" cap="none" spc="0" normalizeH="0" baseline="0" noProof="0" dirty="0">
                  <a:ln>
                    <a:noFill/>
                  </a:ln>
                  <a:solidFill>
                    <a:prstClr val="white"/>
                  </a:solidFill>
                  <a:effectLst/>
                  <a:uLnTx/>
                  <a:uFillTx/>
                  <a:latin typeface="Century Gothic" panose="020B0502020202020204" pitchFamily="34" charset="0"/>
                </a:rPr>
                <a:t>Région du Québec</a:t>
              </a:r>
              <a:br>
                <a:rPr kumimoji="0" lang="fr-CA" sz="1400" b="1" i="0" u="none" strike="noStrike" kern="1200" cap="none" spc="0" normalizeH="0" baseline="0" noProof="0" dirty="0">
                  <a:ln>
                    <a:noFill/>
                  </a:ln>
                  <a:solidFill>
                    <a:prstClr val="white"/>
                  </a:solidFill>
                  <a:effectLst/>
                  <a:uLnTx/>
                  <a:uFillTx/>
                  <a:latin typeface="Century Gothic" panose="020B0502020202020204" pitchFamily="34" charset="0"/>
                </a:rPr>
              </a:br>
              <a:r>
                <a:rPr kumimoji="0" lang="en-CA" sz="14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6 </a:t>
              </a:r>
              <a:r>
                <a:rPr lang="en-CA" sz="1400" dirty="0">
                  <a:solidFill>
                    <a:schemeClr val="bg1"/>
                  </a:solidFill>
                  <a:latin typeface="Century Gothic" panose="020B0502020202020204" pitchFamily="34" charset="0"/>
                </a:rPr>
                <a:t>507</a:t>
              </a:r>
              <a:r>
                <a:rPr kumimoji="0" lang="en-CA" sz="1400" i="0" u="none" kern="1200" cap="none" spc="0" normalizeH="0" baseline="0" noProof="0" dirty="0">
                  <a:ln>
                    <a:noFill/>
                  </a:ln>
                  <a:solidFill>
                    <a:schemeClr val="bg1"/>
                  </a:solidFill>
                  <a:effectLst/>
                  <a:uLnTx/>
                  <a:uFillTx/>
                  <a:latin typeface="Century Gothic" panose="020B0502020202020204" pitchFamily="34" charset="0"/>
                  <a:ea typeface="+mn-ea"/>
                  <a:cs typeface="+mn-cs"/>
                </a:rPr>
                <a:t> </a:t>
              </a:r>
              <a:r>
                <a:rPr kumimoji="0" lang="fr-CA" sz="1400" b="0" i="0" u="none" kern="1200" cap="none" spc="0" normalizeH="0" baseline="0" noProof="0" dirty="0">
                  <a:ln>
                    <a:noFill/>
                  </a:ln>
                  <a:solidFill>
                    <a:schemeClr val="bg1"/>
                  </a:solidFill>
                  <a:effectLst/>
                  <a:uLnTx/>
                  <a:uFillTx/>
                  <a:latin typeface="Century Gothic" panose="020B0502020202020204" pitchFamily="34" charset="0"/>
                </a:rPr>
                <a:t>employés</a:t>
              </a:r>
            </a:p>
          </p:txBody>
        </p:sp>
        <p:sp>
          <p:nvSpPr>
            <p:cNvPr id="11" name="Rounded Rectangle 62">
              <a:extLst>
                <a:ext uri="{FF2B5EF4-FFF2-40B4-BE49-F238E27FC236}">
                  <a16:creationId xmlns:a16="http://schemas.microsoft.com/office/drawing/2014/main" id="{9FAE9CA9-35FA-C19E-1F2D-77DCA6C4DD08}"/>
                </a:ext>
              </a:extLst>
            </p:cNvPr>
            <p:cNvSpPr/>
            <p:nvPr/>
          </p:nvSpPr>
          <p:spPr>
            <a:xfrm>
              <a:off x="4620439" y="5068415"/>
              <a:ext cx="1922014" cy="716556"/>
            </a:xfrm>
            <a:prstGeom prst="roundRect">
              <a:avLst/>
            </a:prstGeom>
            <a:solidFill>
              <a:srgbClr val="A2630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fr-CA" sz="1400" b="1" i="0" u="none" strike="noStrike" kern="1200" cap="none" spc="0" normalizeH="0" baseline="0" noProof="0" dirty="0">
                  <a:ln>
                    <a:noFill/>
                  </a:ln>
                  <a:solidFill>
                    <a:prstClr val="white"/>
                  </a:solidFill>
                  <a:effectLst/>
                  <a:uLnTx/>
                  <a:uFillTx/>
                  <a:latin typeface="Century Gothic"/>
                </a:rPr>
                <a:t>Région de l’Ontario</a:t>
              </a: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CA" sz="1400" b="0" i="0" u="none" kern="1200" cap="none" spc="0" normalizeH="0" baseline="0" noProof="0" dirty="0">
                  <a:ln>
                    <a:noFill/>
                  </a:ln>
                  <a:solidFill>
                    <a:schemeClr val="bg1"/>
                  </a:solidFill>
                  <a:effectLst/>
                  <a:uLnTx/>
                  <a:uFillTx/>
                  <a:latin typeface="Century Gothic" panose="020B0502020202020204" pitchFamily="34" charset="0"/>
                  <a:ea typeface="+mn-ea"/>
                  <a:cs typeface="+mn-cs"/>
                </a:rPr>
                <a:t> </a:t>
              </a:r>
              <a:r>
                <a:rPr kumimoji="0" lang="en-CA" sz="14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12 </a:t>
              </a:r>
              <a:r>
                <a:rPr lang="en-CA" sz="1400" dirty="0">
                  <a:solidFill>
                    <a:schemeClr val="bg1"/>
                  </a:solidFill>
                  <a:latin typeface="Century Gothic" panose="020B0502020202020204" pitchFamily="34" charset="0"/>
                </a:rPr>
                <a:t>618</a:t>
              </a:r>
              <a:r>
                <a:rPr kumimoji="0" lang="en-CA" sz="1400" b="0" i="0" u="none" kern="1200" cap="none" spc="0" normalizeH="0" baseline="0" noProof="0" dirty="0">
                  <a:ln>
                    <a:noFill/>
                  </a:ln>
                  <a:solidFill>
                    <a:schemeClr val="bg1"/>
                  </a:solidFill>
                  <a:effectLst/>
                  <a:uLnTx/>
                  <a:uFillTx/>
                  <a:latin typeface="Century Gothic" panose="020B0502020202020204" pitchFamily="34" charset="0"/>
                  <a:ea typeface="+mn-ea"/>
                  <a:cs typeface="+mn-cs"/>
                </a:rPr>
                <a:t> </a:t>
              </a:r>
              <a:r>
                <a:rPr kumimoji="0" lang="fr-CA" sz="1400" b="0" i="0" u="none" kern="1200" cap="none" spc="0" normalizeH="0" baseline="0" noProof="0" dirty="0">
                  <a:ln>
                    <a:noFill/>
                  </a:ln>
                  <a:solidFill>
                    <a:schemeClr val="bg1"/>
                  </a:solidFill>
                  <a:effectLst/>
                  <a:uLnTx/>
                  <a:uFillTx/>
                  <a:latin typeface="Century Gothic" panose="020B0502020202020204" pitchFamily="34" charset="0"/>
                </a:rPr>
                <a:t>employés</a:t>
              </a:r>
            </a:p>
          </p:txBody>
        </p:sp>
        <p:sp>
          <p:nvSpPr>
            <p:cNvPr id="12" name="Rounded Rectangle 61">
              <a:extLst>
                <a:ext uri="{FF2B5EF4-FFF2-40B4-BE49-F238E27FC236}">
                  <a16:creationId xmlns:a16="http://schemas.microsoft.com/office/drawing/2014/main" id="{457AA920-82F4-8354-9F5B-153C035A3BA5}"/>
                </a:ext>
              </a:extLst>
            </p:cNvPr>
            <p:cNvSpPr/>
            <p:nvPr/>
          </p:nvSpPr>
          <p:spPr>
            <a:xfrm>
              <a:off x="2918138" y="4142789"/>
              <a:ext cx="2052190" cy="648334"/>
            </a:xfrm>
            <a:prstGeom prst="roundRect">
              <a:avLst/>
            </a:prstGeom>
            <a:solidFill>
              <a:srgbClr val="00547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fr-CA" sz="1400" b="1" i="0" u="none" strike="noStrike" kern="1200" cap="none" spc="0" normalizeH="0" baseline="0" noProof="0" dirty="0">
                  <a:ln>
                    <a:noFill/>
                  </a:ln>
                  <a:solidFill>
                    <a:prstClr val="white"/>
                  </a:solidFill>
                  <a:effectLst/>
                  <a:uLnTx/>
                  <a:uFillTx/>
                  <a:latin typeface="Century Gothic" panose="020B0502020202020204" pitchFamily="34" charset="0"/>
                </a:rPr>
                <a:t>Région de l’Ouest</a:t>
              </a:r>
              <a:br>
                <a:rPr kumimoji="0" lang="fr-CA" sz="1400" b="1" i="0" u="none" strike="noStrike" kern="1200" cap="none" spc="0" normalizeH="0" baseline="0" noProof="0" dirty="0">
                  <a:ln>
                    <a:noFill/>
                  </a:ln>
                  <a:solidFill>
                    <a:schemeClr val="bg1"/>
                  </a:solidFill>
                  <a:effectLst/>
                  <a:uLnTx/>
                  <a:uFillTx/>
                  <a:latin typeface="Century Gothic" panose="020B0502020202020204" pitchFamily="34" charset="0"/>
                </a:rPr>
              </a:br>
              <a:r>
                <a:rPr lang="en-CA" sz="1400" dirty="0">
                  <a:solidFill>
                    <a:schemeClr val="bg1"/>
                  </a:solidFill>
                  <a:latin typeface="Century Gothic" panose="020B0502020202020204" pitchFamily="34" charset="0"/>
                </a:rPr>
                <a:t>12 402 </a:t>
              </a:r>
              <a:r>
                <a:rPr lang="fr-CA" sz="1400" dirty="0">
                  <a:solidFill>
                    <a:schemeClr val="bg1"/>
                  </a:solidFill>
                  <a:latin typeface="Century Gothic" panose="020B0502020202020204" pitchFamily="34" charset="0"/>
                </a:rPr>
                <a:t>employés</a:t>
              </a:r>
              <a:endParaRPr kumimoji="0" lang="fr-CA" sz="1400" b="0" i="0" u="none" kern="1200" cap="none" spc="0" normalizeH="0" baseline="0" noProof="0" dirty="0">
                <a:ln>
                  <a:noFill/>
                </a:ln>
                <a:solidFill>
                  <a:schemeClr val="bg1"/>
                </a:solidFill>
                <a:effectLst/>
                <a:uLnTx/>
                <a:uFillTx/>
                <a:latin typeface="Century Gothic" panose="020B0502020202020204" pitchFamily="34" charset="0"/>
              </a:endParaRPr>
            </a:p>
          </p:txBody>
        </p:sp>
        <p:sp>
          <p:nvSpPr>
            <p:cNvPr id="13" name="Rounded Rectangle 60">
              <a:extLst>
                <a:ext uri="{FF2B5EF4-FFF2-40B4-BE49-F238E27FC236}">
                  <a16:creationId xmlns:a16="http://schemas.microsoft.com/office/drawing/2014/main" id="{57FC5288-04FD-FC3A-2E90-D2A8B023CD93}"/>
                </a:ext>
              </a:extLst>
            </p:cNvPr>
            <p:cNvSpPr/>
            <p:nvPr/>
          </p:nvSpPr>
          <p:spPr>
            <a:xfrm>
              <a:off x="6521646" y="1689337"/>
              <a:ext cx="1896853" cy="552669"/>
            </a:xfrm>
            <a:prstGeom prst="roundRect">
              <a:avLst/>
            </a:prstGeom>
            <a:solidFill>
              <a:schemeClr val="tx1">
                <a:alpha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fr-CA" sz="1400" b="1" i="0" u="none" strike="noStrike" kern="1200" cap="none" spc="0" normalizeH="0" baseline="0" noProof="0" dirty="0">
                  <a:ln>
                    <a:noFill/>
                  </a:ln>
                  <a:solidFill>
                    <a:prstClr val="white"/>
                  </a:solidFill>
                  <a:effectLst/>
                  <a:uLnTx/>
                  <a:uFillTx/>
                  <a:latin typeface="Century Gothic"/>
                </a:rPr>
                <a:t>Échelle nationale</a:t>
              </a: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CA" sz="1400" b="0" i="0" u="none" strike="noStrike" kern="1200" cap="none" spc="0" normalizeH="0" baseline="0" noProof="0" dirty="0">
                  <a:ln>
                    <a:noFill/>
                  </a:ln>
                  <a:solidFill>
                    <a:schemeClr val="bg1"/>
                  </a:solidFill>
                  <a:effectLst/>
                  <a:uLnTx/>
                  <a:uFillTx/>
                  <a:latin typeface="Century Gothic"/>
                  <a:ea typeface="+mn-ea"/>
                  <a:cs typeface="+mn-cs"/>
                </a:rPr>
                <a:t>59 045</a:t>
              </a:r>
              <a:r>
                <a:rPr kumimoji="0" lang="fr-CA" sz="1400" b="0" i="0" u="none" kern="1200" cap="none" spc="0" normalizeH="0" baseline="0" noProof="0" dirty="0">
                  <a:ln>
                    <a:noFill/>
                  </a:ln>
                  <a:solidFill>
                    <a:schemeClr val="bg1"/>
                  </a:solidFill>
                  <a:effectLst/>
                  <a:uLnTx/>
                  <a:uFillTx/>
                  <a:latin typeface="Century Gothic"/>
                </a:rPr>
                <a:t> </a:t>
              </a:r>
              <a:r>
                <a:rPr lang="fr-CA" sz="1400" dirty="0">
                  <a:solidFill>
                    <a:schemeClr val="bg1"/>
                  </a:solidFill>
                  <a:latin typeface="Century Gothic" pitchFamily="34" charset="0"/>
                  <a:ea typeface="ヒラギノ角ゴ Pro W3" pitchFamily="126" charset="-128"/>
                  <a:cs typeface="Century Gothic" pitchFamily="34" charset="0"/>
                </a:rPr>
                <a:t>employés</a:t>
              </a:r>
              <a:endParaRPr kumimoji="0" lang="fr-CA" sz="1400" b="0" i="0" u="none" kern="1200" cap="none" spc="0" normalizeH="0" baseline="0" noProof="0" dirty="0">
                <a:ln>
                  <a:noFill/>
                </a:ln>
                <a:solidFill>
                  <a:schemeClr val="bg1"/>
                </a:solidFill>
                <a:effectLst/>
                <a:uLnTx/>
                <a:uFillTx/>
                <a:latin typeface="Century Gothic"/>
              </a:endParaRPr>
            </a:p>
          </p:txBody>
        </p:sp>
        <p:sp>
          <p:nvSpPr>
            <p:cNvPr id="15" name="Oval 14">
              <a:extLst>
                <a:ext uri="{FF2B5EF4-FFF2-40B4-BE49-F238E27FC236}">
                  <a16:creationId xmlns:a16="http://schemas.microsoft.com/office/drawing/2014/main" id="{19E62CA4-3CBF-91EA-9E31-FC135E033EC8}"/>
                </a:ext>
              </a:extLst>
            </p:cNvPr>
            <p:cNvSpPr/>
            <p:nvPr/>
          </p:nvSpPr>
          <p:spPr>
            <a:xfrm>
              <a:off x="7011637" y="5508636"/>
              <a:ext cx="130175" cy="130175"/>
            </a:xfrm>
            <a:prstGeom prst="ellipse">
              <a:avLst/>
            </a:prstGeom>
            <a:solidFill>
              <a:schemeClr val="bg1"/>
            </a:solidFill>
            <a:ln w="2857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fr-CA" sz="1800" b="0" i="0" u="none" strike="noStrike" kern="1200" cap="none" spc="0" normalizeH="0" baseline="0" noProof="0" dirty="0">
                <a:ln>
                  <a:noFill/>
                </a:ln>
                <a:solidFill>
                  <a:prstClr val="white"/>
                </a:solidFill>
                <a:effectLst/>
                <a:uLnTx/>
                <a:uFillTx/>
                <a:latin typeface="Century Gothic"/>
                <a:ea typeface="+mn-ea"/>
                <a:cs typeface="+mn-cs"/>
              </a:endParaRPr>
            </a:p>
          </p:txBody>
        </p:sp>
      </p:grpSp>
      <p:sp>
        <p:nvSpPr>
          <p:cNvPr id="16" name="Rectangle 15">
            <a:extLst>
              <a:ext uri="{FF2B5EF4-FFF2-40B4-BE49-F238E27FC236}">
                <a16:creationId xmlns:a16="http://schemas.microsoft.com/office/drawing/2014/main" id="{58B7F45D-960E-429B-95FB-C5F8BCE9482B}"/>
              </a:ext>
            </a:extLst>
          </p:cNvPr>
          <p:cNvSpPr/>
          <p:nvPr>
            <p:custDataLst>
              <p:tags r:id="rId2"/>
            </p:custDataLst>
          </p:nvPr>
        </p:nvSpPr>
        <p:spPr>
          <a:xfrm>
            <a:off x="752199" y="6383876"/>
            <a:ext cx="7736480" cy="415498"/>
          </a:xfrm>
          <a:prstGeom prst="rect">
            <a:avLst/>
          </a:prstGeom>
          <a:noFill/>
          <a:ln>
            <a:noFill/>
          </a:ln>
        </p:spPr>
        <p:txBody>
          <a:bodyPr wrap="square">
            <a:spAutoFit/>
          </a:bodyPr>
          <a:lstStyle/>
          <a:p>
            <a:pPr lvl="0" defTabSz="457200" fontAlgn="base">
              <a:spcBef>
                <a:spcPct val="0"/>
              </a:spcBef>
              <a:spcAft>
                <a:spcPct val="0"/>
              </a:spcAft>
              <a:defRPr/>
            </a:pPr>
            <a:r>
              <a:rPr kumimoji="0" lang="fr-CA" sz="1100" b="1" i="0" strike="noStrike" kern="1200" cap="none" spc="0" normalizeH="0" baseline="0" noProof="0" dirty="0">
                <a:ln>
                  <a:noFill/>
                </a:ln>
                <a:solidFill>
                  <a:srgbClr val="595959"/>
                </a:solidFill>
                <a:effectLst/>
                <a:uLnTx/>
                <a:uFillTx/>
                <a:latin typeface="Century Gothic"/>
                <a:ea typeface="ヒラギノ角ゴ Pro W3" pitchFamily="127" charset="-128"/>
              </a:rPr>
              <a:t>Source </a:t>
            </a:r>
            <a:r>
              <a:rPr kumimoji="0" lang="fr-CA" sz="1100" b="1" i="0" u="none" strike="noStrike" kern="1200" cap="none" spc="0" normalizeH="0" baseline="0" noProof="0" dirty="0">
                <a:ln>
                  <a:noFill/>
                </a:ln>
                <a:solidFill>
                  <a:srgbClr val="595959"/>
                </a:solidFill>
                <a:effectLst/>
                <a:uLnTx/>
                <a:uFillTx/>
                <a:latin typeface="Century Gothic"/>
                <a:ea typeface="ヒラギノ角ゴ Pro W3" pitchFamily="127" charset="-128"/>
              </a:rPr>
              <a:t>: </a:t>
            </a:r>
            <a:r>
              <a:rPr lang="fr-CA" sz="1000" dirty="0">
                <a:latin typeface="Century Gothic"/>
                <a:ea typeface="ヒラギノ角ゴ Pro W3" pitchFamily="127" charset="-128"/>
              </a:rPr>
              <a:t>Comprend les employés permanents et temporaires ainsi que les étudiants. </a:t>
            </a:r>
            <a:r>
              <a:rPr kumimoji="0" lang="fr-CA" sz="1000" i="0" u="none" strike="noStrike" cap="none" normalizeH="0" baseline="0" noProof="0" dirty="0">
                <a:ln>
                  <a:noFill/>
                </a:ln>
                <a:uLnTx/>
                <a:uFillTx/>
                <a:latin typeface="Century Gothic"/>
                <a:ea typeface="ヒラギノ角ゴ Pro W3" pitchFamily="127" charset="-128"/>
                <a:cs typeface="+mn-cs"/>
              </a:rPr>
              <a:t>Comprend les employés actifs et inactifs.</a:t>
            </a:r>
            <a:r>
              <a:rPr lang="fr-CA" sz="1000" dirty="0">
                <a:latin typeface="Century Gothic"/>
                <a:ea typeface="ヒラギノ角ゴ Pro W3" pitchFamily="127" charset="-128"/>
                <a:cs typeface="+mn-cs"/>
              </a:rPr>
              <a:t> </a:t>
            </a:r>
            <a:r>
              <a:rPr kumimoji="0" lang="fr-CA" sz="1000" b="0" i="0" u="none" strike="noStrike" cap="none" normalizeH="0" baseline="0" noProof="0" dirty="0">
                <a:ln>
                  <a:noFill/>
                </a:ln>
                <a:uLnTx/>
                <a:uFillTx/>
                <a:latin typeface="+mj-lt"/>
                <a:ea typeface="ヒラギノ角ゴ Pro W3" pitchFamily="127" charset="-128"/>
                <a:cs typeface="+mn-cs"/>
              </a:rPr>
              <a:t>Profil démographique mensuel des employés de l’Agence par région – </a:t>
            </a:r>
            <a:r>
              <a:rPr lang="fr-CA" sz="1000" dirty="0">
                <a:latin typeface="+mj-lt"/>
                <a:ea typeface="ヒラギノ角ゴ Pro W3" pitchFamily="127" charset="-128"/>
              </a:rPr>
              <a:t>août 2</a:t>
            </a:r>
            <a:r>
              <a:rPr kumimoji="0" lang="fr-CA" sz="1000" b="0" i="0" u="none" strike="noStrike" cap="none" normalizeH="0" baseline="0" noProof="0" dirty="0">
                <a:ln>
                  <a:noFill/>
                </a:ln>
                <a:uLnTx/>
                <a:uFillTx/>
                <a:latin typeface="+mj-lt"/>
                <a:ea typeface="ヒラギノ角ゴ Pro W3" pitchFamily="127" charset="-128"/>
                <a:cs typeface="+mn-cs"/>
              </a:rPr>
              <a:t>024</a:t>
            </a:r>
            <a:endParaRPr lang="fr-CA" sz="600" dirty="0">
              <a:latin typeface="+mj-lt"/>
              <a:ea typeface="ヒラギノ角ゴ Pro W3" pitchFamily="127" charset="-128"/>
            </a:endParaRPr>
          </a:p>
        </p:txBody>
      </p:sp>
    </p:spTree>
    <p:extLst>
      <p:ext uri="{BB962C8B-B14F-4D97-AF65-F5344CB8AC3E}">
        <p14:creationId xmlns:p14="http://schemas.microsoft.com/office/powerpoint/2010/main" val="4237354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2615E-F5D6-94AC-AAAB-ECBF8EE54391}"/>
              </a:ext>
            </a:extLst>
          </p:cNvPr>
          <p:cNvSpPr>
            <a:spLocks noGrp="1"/>
          </p:cNvSpPr>
          <p:nvPr>
            <p:ph type="title"/>
            <p:custDataLst>
              <p:tags r:id="rId1"/>
            </p:custDataLst>
          </p:nvPr>
        </p:nvSpPr>
        <p:spPr>
          <a:xfrm>
            <a:off x="606176" y="192024"/>
            <a:ext cx="10747624" cy="945660"/>
          </a:xfrm>
        </p:spPr>
        <p:txBody>
          <a:bodyPr/>
          <a:lstStyle/>
          <a:p>
            <a:r>
              <a:rPr lang="fr-FR" sz="2400" dirty="0">
                <a:solidFill>
                  <a:srgbClr val="6E2B62"/>
                </a:solidFill>
              </a:rPr>
              <a:t>Pour de nombreux Canadiens, la principale interaction avec le gouvernement est leur expérience de production de déclarations</a:t>
            </a:r>
            <a:endParaRPr lang="en-CA" sz="2400" dirty="0"/>
          </a:p>
        </p:txBody>
      </p:sp>
      <p:sp>
        <p:nvSpPr>
          <p:cNvPr id="5" name="Content Placeholder 9">
            <a:extLst>
              <a:ext uri="{FF2B5EF4-FFF2-40B4-BE49-F238E27FC236}">
                <a16:creationId xmlns:a16="http://schemas.microsoft.com/office/drawing/2014/main" id="{0A7ED2DF-0848-218C-ACFA-52418657F8A4}"/>
              </a:ext>
            </a:extLst>
          </p:cNvPr>
          <p:cNvSpPr>
            <a:spLocks noGrp="1"/>
          </p:cNvSpPr>
          <p:nvPr>
            <p:ph sz="half" idx="4294967295"/>
            <p:custDataLst>
              <p:tags r:id="rId2"/>
            </p:custDataLst>
          </p:nvPr>
        </p:nvSpPr>
        <p:spPr>
          <a:xfrm>
            <a:off x="606176" y="1050288"/>
            <a:ext cx="7737124" cy="5355312"/>
          </a:xfrm>
          <a:prstGeom prst="rect">
            <a:avLst/>
          </a:prstGeom>
        </p:spPr>
        <p:txBody>
          <a:bodyPr wrap="square">
            <a:spAutoFit/>
          </a:bodyPr>
          <a:lstStyle/>
          <a:p>
            <a:pPr marL="176213" indent="-176213">
              <a:lnSpc>
                <a:spcPct val="100000"/>
              </a:lnSpc>
              <a:spcBef>
                <a:spcPts val="0"/>
              </a:spcBef>
            </a:pPr>
            <a:r>
              <a:rPr lang="fr-CA" sz="1500" dirty="0">
                <a:solidFill>
                  <a:schemeClr val="tx1"/>
                </a:solidFill>
              </a:rPr>
              <a:t>L’Agence offre une variété d’outils et de services pour appuyer la production de déclarations de revenus :</a:t>
            </a:r>
          </a:p>
          <a:p>
            <a:pPr marL="0" indent="0">
              <a:lnSpc>
                <a:spcPct val="100000"/>
              </a:lnSpc>
              <a:spcBef>
                <a:spcPts val="0"/>
              </a:spcBef>
              <a:buNone/>
            </a:pPr>
            <a:endParaRPr lang="fr-CA" sz="600" dirty="0">
              <a:solidFill>
                <a:schemeClr val="tx1"/>
              </a:solidFill>
            </a:endParaRPr>
          </a:p>
          <a:p>
            <a:pPr marL="447675" lvl="1" indent="-271463">
              <a:lnSpc>
                <a:spcPct val="100000"/>
              </a:lnSpc>
              <a:spcBef>
                <a:spcPts val="0"/>
              </a:spcBef>
              <a:buFont typeface="Courier New" panose="02070309020205020404" pitchFamily="49" charset="0"/>
              <a:buChar char="o"/>
            </a:pPr>
            <a:r>
              <a:rPr lang="fr-CA" sz="1500" dirty="0">
                <a:solidFill>
                  <a:schemeClr val="tx1"/>
                </a:solidFill>
              </a:rPr>
              <a:t>Préremplir ma déclaration est un service numérique sécurisé qui permet aux particuliers et aux représentants autorisés qui utilisent un logiciel homologué de remplir automatiquement certaines parties d’une déclaration de revenus avec les renseignements que l’Agence a dans ses dossiers au moment de la demande;</a:t>
            </a:r>
          </a:p>
          <a:p>
            <a:pPr marL="176212" lvl="1" indent="0">
              <a:lnSpc>
                <a:spcPct val="100000"/>
              </a:lnSpc>
              <a:spcBef>
                <a:spcPts val="0"/>
              </a:spcBef>
              <a:buNone/>
            </a:pPr>
            <a:endParaRPr lang="fr-CA" sz="600" dirty="0">
              <a:solidFill>
                <a:schemeClr val="tx1"/>
              </a:solidFill>
            </a:endParaRPr>
          </a:p>
          <a:p>
            <a:pPr marL="447675" lvl="1" indent="-271463">
              <a:lnSpc>
                <a:spcPct val="100000"/>
              </a:lnSpc>
              <a:spcBef>
                <a:spcPts val="0"/>
              </a:spcBef>
              <a:buFont typeface="Courier New" panose="02070309020205020404" pitchFamily="49" charset="0"/>
              <a:buChar char="o"/>
            </a:pPr>
            <a:r>
              <a:rPr lang="fr-FR" sz="1500" dirty="0">
                <a:solidFill>
                  <a:schemeClr val="tx1"/>
                </a:solidFill>
              </a:rPr>
              <a:t>Service Déclarer simplement par téléphone automatisé qui permet aux particuliers admissibles de produire automatiquement leur déclaration de revenus et de prestations par téléphone, et ce, sans frais. Le service est offert sur invitation seulement et est offert aux particuliers ayant un revenu faible, une situation fiscale simple et un historique de production récent.</a:t>
            </a:r>
            <a:endParaRPr lang="fr-CA" sz="1500" dirty="0">
              <a:solidFill>
                <a:schemeClr val="tx1"/>
              </a:solidFill>
            </a:endParaRPr>
          </a:p>
          <a:p>
            <a:pPr marL="176212" lvl="1" indent="0">
              <a:lnSpc>
                <a:spcPct val="100000"/>
              </a:lnSpc>
              <a:spcBef>
                <a:spcPts val="0"/>
              </a:spcBef>
              <a:buNone/>
            </a:pPr>
            <a:endParaRPr lang="fr-CA" sz="600" dirty="0">
              <a:solidFill>
                <a:schemeClr val="tx1"/>
              </a:solidFill>
            </a:endParaRPr>
          </a:p>
          <a:p>
            <a:pPr marL="447675" lvl="1" indent="-271463">
              <a:lnSpc>
                <a:spcPct val="100000"/>
              </a:lnSpc>
              <a:spcBef>
                <a:spcPts val="0"/>
              </a:spcBef>
              <a:buFont typeface="Courier New" panose="02070309020205020404" pitchFamily="49" charset="0"/>
              <a:buChar char="o"/>
            </a:pPr>
            <a:r>
              <a:rPr lang="fr-CA" sz="1500" dirty="0">
                <a:solidFill>
                  <a:srgbClr val="262626"/>
                </a:solidFill>
              </a:rPr>
              <a:t>Les portails sécurisés de l’Agence permettent aux particuliers et aux entreprises d’interagir avec l’Agence en ligne. Les utilisateurs sont en mesure de consulter leur avis de cotisation ou de nouvelle cotisation, de modifier leur déclaration, de soumettre des documents, d’effectuer des paiements, de mettre à jour les renseignements sur le compte, de recevoir des avis par courriel, de consulter les chèques non encaissés, de vérifier l’état de leur dossier et plus encore</a:t>
            </a:r>
            <a:r>
              <a:rPr lang="fr-CA" sz="1500" dirty="0">
                <a:solidFill>
                  <a:schemeClr val="tx1"/>
                </a:solidFill>
              </a:rPr>
              <a:t>.</a:t>
            </a:r>
          </a:p>
          <a:p>
            <a:pPr marL="176212" lvl="1" indent="0">
              <a:lnSpc>
                <a:spcPct val="100000"/>
              </a:lnSpc>
              <a:spcBef>
                <a:spcPts val="0"/>
              </a:spcBef>
              <a:buNone/>
            </a:pPr>
            <a:endParaRPr lang="fr-CA" sz="1500" strike="sngStrike" dirty="0">
              <a:solidFill>
                <a:schemeClr val="tx1"/>
              </a:solidFill>
            </a:endParaRPr>
          </a:p>
          <a:p>
            <a:pPr marL="176213" indent="-176213">
              <a:lnSpc>
                <a:spcPct val="100000"/>
              </a:lnSpc>
              <a:spcBef>
                <a:spcPts val="0"/>
              </a:spcBef>
            </a:pPr>
            <a:r>
              <a:rPr lang="fr-CA" sz="1500" dirty="0">
                <a:solidFill>
                  <a:srgbClr val="262626"/>
                </a:solidFill>
              </a:rPr>
              <a:t>L’Agence se transforme numériquement dans le but de faciliter l’accès des Canadiens aux renseignements, aux prestations et au respect de leurs obligations fiscales par voie électronique</a:t>
            </a:r>
            <a:r>
              <a:rPr lang="fr-FR" sz="1500" dirty="0">
                <a:solidFill>
                  <a:schemeClr val="tx1"/>
                </a:solidFill>
              </a:rPr>
              <a:t>.</a:t>
            </a:r>
          </a:p>
        </p:txBody>
      </p:sp>
      <p:grpSp>
        <p:nvGrpSpPr>
          <p:cNvPr id="8" name="Group 7" descr="La description est dans les notes.">
            <a:extLst>
              <a:ext uri="{FF2B5EF4-FFF2-40B4-BE49-F238E27FC236}">
                <a16:creationId xmlns:a16="http://schemas.microsoft.com/office/drawing/2014/main" id="{D66B4DF8-9EAB-6155-21B9-7DE7AE7E5CA8}"/>
              </a:ext>
            </a:extLst>
          </p:cNvPr>
          <p:cNvGrpSpPr/>
          <p:nvPr>
            <p:custDataLst>
              <p:tags r:id="rId3"/>
            </p:custDataLst>
          </p:nvPr>
        </p:nvGrpSpPr>
        <p:grpSpPr>
          <a:xfrm>
            <a:off x="8343301" y="1577457"/>
            <a:ext cx="3010499" cy="3887364"/>
            <a:chOff x="8061433" y="863682"/>
            <a:chExt cx="3851714" cy="4057079"/>
          </a:xfrm>
        </p:grpSpPr>
        <p:sp>
          <p:nvSpPr>
            <p:cNvPr id="6" name="Content Placeholder 11">
              <a:extLst>
                <a:ext uri="{FF2B5EF4-FFF2-40B4-BE49-F238E27FC236}">
                  <a16:creationId xmlns:a16="http://schemas.microsoft.com/office/drawing/2014/main" id="{5D591545-33ED-BC52-B2EC-A2AED83FFA27}"/>
                </a:ext>
              </a:extLst>
            </p:cNvPr>
            <p:cNvSpPr txBox="1">
              <a:spLocks/>
            </p:cNvSpPr>
            <p:nvPr/>
          </p:nvSpPr>
          <p:spPr>
            <a:xfrm>
              <a:off x="8061433" y="1503446"/>
              <a:ext cx="3851713" cy="3417315"/>
            </a:xfrm>
            <a:prstGeom prst="rect">
              <a:avLst/>
            </a:prstGeom>
            <a:solidFill>
              <a:schemeClr val="bg1"/>
            </a:solidFill>
            <a:ln w="38100">
              <a:solidFill>
                <a:srgbClr val="6E2B62"/>
              </a:solidFill>
            </a:ln>
          </p:spPr>
          <p:txBody>
            <a:bodyPr lIns="216000" rIns="216000" anchor="ctr"/>
            <a:lstStyle>
              <a:lvl1pPr marL="228600" indent="-228600" algn="l" defTabSz="914400" rtl="0" eaLnBrk="1" latinLnBrk="0" hangingPunct="1">
                <a:lnSpc>
                  <a:spcPct val="90000"/>
                </a:lnSpc>
                <a:spcBef>
                  <a:spcPts val="1000"/>
                </a:spcBef>
                <a:buFont typeface="Arial" panose="020B0604020202020204" pitchFamily="34" charset="0"/>
                <a:buChar char="•"/>
                <a:defRPr sz="1400" kern="1200">
                  <a:solidFill>
                    <a:schemeClr val="tx1">
                      <a:lumMod val="85000"/>
                      <a:lumOff val="1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400" kern="1200">
                  <a:solidFill>
                    <a:schemeClr val="tx1">
                      <a:lumMod val="85000"/>
                      <a:lumOff val="1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lumMod val="85000"/>
                      <a:lumOff val="1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lumMod val="85000"/>
                      <a:lumOff val="1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lumMod val="85000"/>
                      <a:lumOff val="1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defRPr/>
              </a:pPr>
              <a:r>
                <a:rPr kumimoji="0" lang="en-CA" sz="1200" b="1" i="0" u="none" strike="noStrike" kern="1200" cap="none" spc="0" normalizeH="0" baseline="0" noProof="0" dirty="0">
                  <a:ln>
                    <a:noFill/>
                  </a:ln>
                  <a:solidFill>
                    <a:prstClr val="black">
                      <a:lumMod val="85000"/>
                      <a:lumOff val="15000"/>
                    </a:prstClr>
                  </a:solidFill>
                  <a:effectLst/>
                  <a:uLnTx/>
                  <a:uFillTx/>
                  <a:latin typeface="Arial"/>
                  <a:ea typeface="+mn-ea"/>
                  <a:cs typeface="+mn-cs"/>
                </a:rPr>
                <a:t>94 % </a:t>
              </a:r>
              <a:r>
                <a:rPr kumimoji="0" lang="fr-CA" sz="1200" b="0" i="0" u="none" strike="noStrike" kern="1200" cap="none" spc="0" normalizeH="0" baseline="0" noProof="0" dirty="0">
                  <a:ln>
                    <a:noFill/>
                  </a:ln>
                  <a:solidFill>
                    <a:prstClr val="black">
                      <a:lumMod val="85000"/>
                      <a:lumOff val="15000"/>
                    </a:prstClr>
                  </a:solidFill>
                  <a:effectLst/>
                  <a:uLnTx/>
                  <a:uFillTx/>
                  <a:latin typeface="Arial"/>
                  <a:ea typeface="+mn-ea"/>
                  <a:cs typeface="+mn-cs"/>
                </a:rPr>
                <a:t>des Canadiens participent au régime fiscal et de prestations</a:t>
              </a:r>
              <a:endParaRPr kumimoji="0" lang="en-CA" sz="1200" b="0" i="0" u="none" strike="noStrike" kern="1200" cap="none" spc="0" normalizeH="0" baseline="0" noProof="0" dirty="0">
                <a:ln>
                  <a:noFill/>
                </a:ln>
                <a:solidFill>
                  <a:prstClr val="black">
                    <a:lumMod val="85000"/>
                    <a:lumOff val="15000"/>
                  </a:prstClr>
                </a:solidFill>
                <a:effectLst/>
                <a:uLnTx/>
                <a:uFillTx/>
                <a:latin typeface="Arial"/>
                <a:ea typeface="+mn-ea"/>
                <a:cs typeface="+mn-cs"/>
              </a:endParaRPr>
            </a:p>
            <a:p>
              <a:pPr>
                <a:spcBef>
                  <a:spcPts val="0"/>
                </a:spcBef>
                <a:defRPr/>
              </a:pPr>
              <a:endParaRPr kumimoji="0" lang="en-CA" sz="1200" b="1" i="0" u="none" strike="noStrike" kern="1200" cap="none" spc="0" normalizeH="0" baseline="0" noProof="0" dirty="0">
                <a:ln>
                  <a:noFill/>
                </a:ln>
                <a:solidFill>
                  <a:prstClr val="black">
                    <a:lumMod val="85000"/>
                    <a:lumOff val="15000"/>
                  </a:prstClr>
                </a:solidFill>
                <a:effectLst/>
                <a:uLnTx/>
                <a:uFillTx/>
                <a:latin typeface="Arial"/>
                <a:ea typeface="+mn-ea"/>
                <a:cs typeface="+mn-cs"/>
              </a:endParaRPr>
            </a:p>
            <a:p>
              <a:pPr>
                <a:spcBef>
                  <a:spcPts val="0"/>
                </a:spcBef>
                <a:defRPr/>
              </a:pPr>
              <a:r>
                <a:rPr kumimoji="0" lang="en-US" sz="1200" b="1" i="0" u="none" strike="noStrike" kern="1200" cap="none" spc="0" normalizeH="0" baseline="0" noProof="0" dirty="0">
                  <a:ln>
                    <a:noFill/>
                  </a:ln>
                  <a:solidFill>
                    <a:prstClr val="black">
                      <a:lumMod val="85000"/>
                      <a:lumOff val="15000"/>
                    </a:prstClr>
                  </a:solidFill>
                  <a:effectLst/>
                  <a:uLnTx/>
                  <a:uFillTx/>
                  <a:latin typeface="Arial"/>
                  <a:ea typeface="+mn-ea"/>
                  <a:cs typeface="+mn-cs"/>
                </a:rPr>
                <a:t>92 %</a:t>
              </a:r>
              <a:r>
                <a:rPr kumimoji="0" lang="en-US" sz="1200" b="0" i="0" u="none" strike="noStrike" kern="1200" cap="none" spc="0" normalizeH="0" baseline="0" noProof="0" dirty="0">
                  <a:ln>
                    <a:noFill/>
                  </a:ln>
                  <a:solidFill>
                    <a:prstClr val="black">
                      <a:lumMod val="85000"/>
                      <a:lumOff val="15000"/>
                    </a:prstClr>
                  </a:solidFill>
                  <a:effectLst/>
                  <a:uLnTx/>
                  <a:uFillTx/>
                  <a:latin typeface="Arial"/>
                  <a:ea typeface="+mn-ea"/>
                  <a:cs typeface="+mn-cs"/>
                </a:rPr>
                <a:t> </a:t>
              </a:r>
              <a:r>
                <a:rPr kumimoji="0" lang="fr-FR" sz="1200" b="0" i="0" u="none" strike="noStrike" kern="1200" cap="none" spc="0" normalizeH="0" baseline="0" noProof="0" dirty="0">
                  <a:ln>
                    <a:noFill/>
                  </a:ln>
                  <a:solidFill>
                    <a:prstClr val="black">
                      <a:lumMod val="85000"/>
                      <a:lumOff val="15000"/>
                    </a:prstClr>
                  </a:solidFill>
                  <a:effectLst/>
                  <a:uLnTx/>
                  <a:uFillTx/>
                  <a:latin typeface="Arial"/>
                  <a:ea typeface="+mn-ea"/>
                  <a:cs typeface="+mn-cs"/>
                </a:rPr>
                <a:t>des déclarations de revenus et de prestations des particuliers et </a:t>
              </a:r>
              <a:r>
                <a:rPr kumimoji="0" lang="fr-FR" sz="1200" b="1" i="0" u="none" strike="noStrike" kern="1200" cap="none" spc="0" normalizeH="0" baseline="0" noProof="0" dirty="0">
                  <a:ln>
                    <a:noFill/>
                  </a:ln>
                  <a:solidFill>
                    <a:prstClr val="black">
                      <a:lumMod val="85000"/>
                      <a:lumOff val="15000"/>
                    </a:prstClr>
                  </a:solidFill>
                  <a:effectLst/>
                  <a:uLnTx/>
                  <a:uFillTx/>
                  <a:latin typeface="Arial"/>
                  <a:ea typeface="+mn-ea"/>
                  <a:cs typeface="+mn-cs"/>
                </a:rPr>
                <a:t>94 % </a:t>
              </a:r>
              <a:r>
                <a:rPr kumimoji="0" lang="fr-FR" sz="1200" b="0" i="0" u="none" strike="noStrike" kern="1200" cap="none" spc="0" normalizeH="0" baseline="0" noProof="0" dirty="0">
                  <a:ln>
                    <a:noFill/>
                  </a:ln>
                  <a:solidFill>
                    <a:prstClr val="black">
                      <a:lumMod val="85000"/>
                      <a:lumOff val="15000"/>
                    </a:prstClr>
                  </a:solidFill>
                  <a:effectLst/>
                  <a:uLnTx/>
                  <a:uFillTx/>
                  <a:latin typeface="Arial"/>
                  <a:ea typeface="+mn-ea"/>
                  <a:cs typeface="+mn-cs"/>
                </a:rPr>
                <a:t>des déclarations de revenus des sociétés ont été produites par voie numérique</a:t>
              </a:r>
            </a:p>
            <a:p>
              <a:pPr>
                <a:spcBef>
                  <a:spcPts val="0"/>
                </a:spcBef>
                <a:defRPr/>
              </a:pPr>
              <a:endParaRPr kumimoji="0" lang="en-CA" sz="1200" b="1" i="0" u="none" strike="noStrike" kern="1200" cap="none" spc="0" normalizeH="0" baseline="0" noProof="0" dirty="0">
                <a:ln>
                  <a:noFill/>
                </a:ln>
                <a:solidFill>
                  <a:prstClr val="black">
                    <a:lumMod val="85000"/>
                    <a:lumOff val="15000"/>
                  </a:prstClr>
                </a:solidFill>
                <a:effectLst/>
                <a:uLnTx/>
                <a:uFillTx/>
                <a:latin typeface="Arial"/>
                <a:ea typeface="+mn-ea"/>
                <a:cs typeface="+mn-cs"/>
              </a:endParaRPr>
            </a:p>
            <a:p>
              <a:pPr>
                <a:spcBef>
                  <a:spcPts val="0"/>
                </a:spcBef>
                <a:defRPr/>
              </a:pPr>
              <a:r>
                <a:rPr kumimoji="0" lang="en-CA" sz="1200" b="1" i="0" u="none" strike="noStrike" kern="1200" cap="none" spc="0" normalizeH="0" baseline="0" noProof="0" dirty="0">
                  <a:ln>
                    <a:noFill/>
                  </a:ln>
                  <a:solidFill>
                    <a:prstClr val="black">
                      <a:lumMod val="85000"/>
                      <a:lumOff val="15000"/>
                    </a:prstClr>
                  </a:solidFill>
                  <a:effectLst/>
                  <a:uLnTx/>
                  <a:uFillTx/>
                  <a:latin typeface="Arial"/>
                  <a:ea typeface="+mn-ea"/>
                  <a:cs typeface="+mn-cs"/>
                </a:rPr>
                <a:t>96 %</a:t>
              </a:r>
              <a:r>
                <a:rPr kumimoji="0" lang="en-CA" sz="1200" b="0" i="0" u="none" strike="noStrike" kern="1200" cap="none" spc="0" normalizeH="0" baseline="0" noProof="0" dirty="0">
                  <a:ln>
                    <a:noFill/>
                  </a:ln>
                  <a:solidFill>
                    <a:prstClr val="black">
                      <a:lumMod val="85000"/>
                      <a:lumOff val="15000"/>
                    </a:prstClr>
                  </a:solidFill>
                  <a:effectLst/>
                  <a:uLnTx/>
                  <a:uFillTx/>
                  <a:latin typeface="Arial"/>
                  <a:ea typeface="+mn-ea"/>
                  <a:cs typeface="+mn-cs"/>
                </a:rPr>
                <a:t> </a:t>
              </a:r>
              <a:r>
                <a:rPr kumimoji="0" lang="fr-FR" sz="1200" b="0" i="0" u="none" strike="noStrike" kern="1200" cap="none" spc="0" normalizeH="0" baseline="0" noProof="0" dirty="0">
                  <a:ln>
                    <a:noFill/>
                  </a:ln>
                  <a:solidFill>
                    <a:prstClr val="black">
                      <a:lumMod val="85000"/>
                      <a:lumOff val="15000"/>
                    </a:prstClr>
                  </a:solidFill>
                  <a:effectLst/>
                  <a:uLnTx/>
                  <a:uFillTx/>
                  <a:latin typeface="Arial"/>
                  <a:ea typeface="+mn-ea"/>
                  <a:cs typeface="+mn-cs"/>
                </a:rPr>
                <a:t>des déclarations de la TPS/TVH ont été produites par voie numérique (sans </a:t>
              </a:r>
              <a:r>
                <a:rPr kumimoji="0" lang="fr-FR" sz="1200" b="0" i="0" u="none" strike="noStrike" kern="1200" cap="none" spc="0" normalizeH="0" baseline="0" noProof="0" dirty="0">
                  <a:ln>
                    <a:noFill/>
                  </a:ln>
                  <a:solidFill>
                    <a:prstClr val="black"/>
                  </a:solidFill>
                  <a:effectLst/>
                  <a:uLnTx/>
                  <a:uFillTx/>
                  <a:latin typeface="Arial"/>
                  <a:ea typeface="+mn-ea"/>
                  <a:cs typeface="+mn-cs"/>
                </a:rPr>
                <a:t>compter Revenu Québec)</a:t>
              </a:r>
            </a:p>
            <a:p>
              <a:pPr>
                <a:spcBef>
                  <a:spcPts val="0"/>
                </a:spcBef>
                <a:defRPr/>
              </a:pPr>
              <a:endParaRPr kumimoji="0" lang="en-CA" sz="1200" b="1" i="0" u="none" strike="noStrike" kern="1200" cap="none" spc="0" normalizeH="0" baseline="0" noProof="0" dirty="0">
                <a:ln>
                  <a:noFill/>
                </a:ln>
                <a:solidFill>
                  <a:prstClr val="black">
                    <a:lumMod val="85000"/>
                    <a:lumOff val="15000"/>
                  </a:prstClr>
                </a:solidFill>
                <a:effectLst/>
                <a:uLnTx/>
                <a:uFillTx/>
                <a:latin typeface="Arial"/>
                <a:ea typeface="+mn-ea"/>
                <a:cs typeface="+mn-cs"/>
              </a:endParaRPr>
            </a:p>
            <a:p>
              <a:pPr>
                <a:spcBef>
                  <a:spcPts val="0"/>
                </a:spcBef>
                <a:defRPr/>
              </a:pPr>
              <a:r>
                <a:rPr kumimoji="0" lang="en-CA" sz="1200" b="1" i="0" u="none" strike="noStrike" kern="1200" cap="none" spc="0" normalizeH="0" baseline="0" noProof="0" dirty="0">
                  <a:ln>
                    <a:noFill/>
                  </a:ln>
                  <a:solidFill>
                    <a:prstClr val="black">
                      <a:lumMod val="85000"/>
                      <a:lumOff val="15000"/>
                    </a:prstClr>
                  </a:solidFill>
                  <a:effectLst/>
                  <a:uLnTx/>
                  <a:uFillTx/>
                  <a:latin typeface="Arial"/>
                  <a:ea typeface="+mn-ea"/>
                  <a:cs typeface="+mn-cs"/>
                </a:rPr>
                <a:t>89 % </a:t>
              </a:r>
              <a:r>
                <a:rPr kumimoji="0" lang="fr-CA" sz="1200" b="0" i="0" u="none" strike="noStrike" kern="1200" cap="none" spc="0" normalizeH="0" baseline="0" noProof="0" dirty="0">
                  <a:ln>
                    <a:noFill/>
                  </a:ln>
                  <a:solidFill>
                    <a:prstClr val="black">
                      <a:lumMod val="85000"/>
                      <a:lumOff val="15000"/>
                    </a:prstClr>
                  </a:solidFill>
                  <a:effectLst/>
                  <a:uLnTx/>
                  <a:uFillTx/>
                  <a:latin typeface="Arial"/>
                  <a:ea typeface="+mn-ea"/>
                  <a:cs typeface="+mn-cs"/>
                </a:rPr>
                <a:t>des déclarations de revenus des particuliers sont produites à temps</a:t>
              </a:r>
              <a:endParaRPr kumimoji="0" lang="en-CA" sz="1200" b="0" i="0" u="none" strike="noStrike" kern="1200" cap="none" spc="0" normalizeH="0" baseline="0" noProof="0" dirty="0">
                <a:ln>
                  <a:noFill/>
                </a:ln>
                <a:solidFill>
                  <a:prstClr val="black">
                    <a:lumMod val="85000"/>
                    <a:lumOff val="15000"/>
                  </a:prstClr>
                </a:solidFill>
                <a:effectLst/>
                <a:uLnTx/>
                <a:uFillTx/>
                <a:latin typeface="Arial"/>
                <a:ea typeface="+mn-ea"/>
                <a:cs typeface="+mn-cs"/>
              </a:endParaRPr>
            </a:p>
          </p:txBody>
        </p:sp>
        <p:sp>
          <p:nvSpPr>
            <p:cNvPr id="7" name="Text Placeholder 8">
              <a:extLst>
                <a:ext uri="{FF2B5EF4-FFF2-40B4-BE49-F238E27FC236}">
                  <a16:creationId xmlns:a16="http://schemas.microsoft.com/office/drawing/2014/main" id="{29F73E66-5857-10A1-2240-1E1D75EFB510}"/>
                </a:ext>
              </a:extLst>
            </p:cNvPr>
            <p:cNvSpPr txBox="1">
              <a:spLocks/>
            </p:cNvSpPr>
            <p:nvPr/>
          </p:nvSpPr>
          <p:spPr>
            <a:xfrm>
              <a:off x="8061434" y="863682"/>
              <a:ext cx="3851713" cy="639762"/>
            </a:xfrm>
            <a:prstGeom prst="rect">
              <a:avLst/>
            </a:prstGeom>
            <a:solidFill>
              <a:srgbClr val="6E2B62"/>
            </a:solidFill>
            <a:ln w="38100">
              <a:solidFill>
                <a:srgbClr val="6E2B62"/>
              </a:solidFill>
            </a:ln>
          </p:spPr>
          <p:txBody>
            <a:bodyPr anchor="ctr"/>
            <a:lstStyle>
              <a:lvl1pPr marL="342900" indent="-342900" algn="l" defTabSz="457200" rtl="0" eaLnBrk="0" fontAlgn="base" hangingPunct="0">
                <a:spcBef>
                  <a:spcPct val="20000"/>
                </a:spcBef>
                <a:spcAft>
                  <a:spcPct val="0"/>
                </a:spcAft>
                <a:buClr>
                  <a:srgbClr val="595959"/>
                </a:buClr>
                <a:buFont typeface="Arial" panose="020B0604020202020204" pitchFamily="34" charset="0"/>
                <a:buChar char="•"/>
                <a:defRPr lang="en-CA" sz="2600" kern="1200" dirty="0">
                  <a:solidFill>
                    <a:srgbClr val="595959"/>
                  </a:solidFill>
                  <a:latin typeface="Century Gothic" pitchFamily="34" charset="0"/>
                  <a:ea typeface="ヒラギノ角ゴ Pro W3" pitchFamily="126" charset="-128"/>
                  <a:cs typeface="Century Gothic" pitchFamily="34" charset="0"/>
                </a:defRPr>
              </a:lvl1pPr>
              <a:lvl2pPr marL="742950" indent="-285750" algn="l" defTabSz="457200" rtl="0" eaLnBrk="0" fontAlgn="base" hangingPunct="0">
                <a:spcBef>
                  <a:spcPct val="20000"/>
                </a:spcBef>
                <a:spcAft>
                  <a:spcPct val="0"/>
                </a:spcAft>
                <a:buClr>
                  <a:srgbClr val="595959"/>
                </a:buClr>
                <a:buFont typeface="Arial" panose="020B0604020202020204" pitchFamily="34" charset="0"/>
                <a:buChar char="•"/>
                <a:defRPr lang="en-CA" sz="2400" kern="1200" dirty="0">
                  <a:solidFill>
                    <a:srgbClr val="595959"/>
                  </a:solidFill>
                  <a:latin typeface="Century Gothic" pitchFamily="34" charset="0"/>
                  <a:ea typeface="ヒラギノ角ゴ Pro W3" pitchFamily="126" charset="-128"/>
                  <a:cs typeface="Century Gothic" pitchFamily="34" charset="0"/>
                </a:defRPr>
              </a:lvl2pPr>
              <a:lvl3pPr marL="1143000" indent="-228600" algn="l" defTabSz="457200" rtl="0" eaLnBrk="0" fontAlgn="base" hangingPunct="0">
                <a:spcBef>
                  <a:spcPct val="20000"/>
                </a:spcBef>
                <a:spcAft>
                  <a:spcPct val="0"/>
                </a:spcAft>
                <a:buClr>
                  <a:srgbClr val="595959"/>
                </a:buClr>
                <a:buFont typeface="Arial" panose="020B0604020202020204" pitchFamily="34" charset="0"/>
                <a:buChar char="•"/>
                <a:defRPr lang="en-CA" sz="2200" kern="1200" dirty="0">
                  <a:solidFill>
                    <a:srgbClr val="595959"/>
                  </a:solidFill>
                  <a:latin typeface="Century Gothic" pitchFamily="34" charset="0"/>
                  <a:ea typeface="ヒラギノ角ゴ Pro W3" pitchFamily="126" charset="-128"/>
                  <a:cs typeface="Century Gothic" pitchFamily="34" charset="0"/>
                </a:defRPr>
              </a:lvl3pPr>
              <a:lvl4pPr marL="1600200" indent="-228600" algn="l" defTabSz="457200" rtl="0" eaLnBrk="0" fontAlgn="base" hangingPunct="0">
                <a:spcBef>
                  <a:spcPct val="20000"/>
                </a:spcBef>
                <a:spcAft>
                  <a:spcPct val="0"/>
                </a:spcAft>
                <a:buClr>
                  <a:srgbClr val="595959"/>
                </a:buClr>
                <a:buFont typeface="Arial" panose="020B0604020202020204" pitchFamily="34" charset="0"/>
                <a:buChar char="•"/>
                <a:defRPr lang="en-CA" sz="2000" kern="1200" dirty="0">
                  <a:solidFill>
                    <a:srgbClr val="595959"/>
                  </a:solidFill>
                  <a:latin typeface="Century Gothic" pitchFamily="34" charset="0"/>
                  <a:ea typeface="ヒラギノ角ゴ Pro W3" pitchFamily="126" charset="-128"/>
                  <a:cs typeface="Century Gothic" pitchFamily="34" charset="0"/>
                </a:defRPr>
              </a:lvl4pPr>
              <a:lvl5pPr marL="2057400" indent="-228600" algn="l" defTabSz="457200" rtl="0" eaLnBrk="0" fontAlgn="base" hangingPunct="0">
                <a:spcBef>
                  <a:spcPct val="20000"/>
                </a:spcBef>
                <a:spcAft>
                  <a:spcPct val="0"/>
                </a:spcAft>
                <a:buClr>
                  <a:srgbClr val="595959"/>
                </a:buClr>
                <a:buFont typeface="Arial" panose="020B0604020202020204" pitchFamily="34" charset="0"/>
                <a:buChar char="•"/>
                <a:defRPr lang="en-US" kern="1200" dirty="0">
                  <a:solidFill>
                    <a:srgbClr val="595959"/>
                  </a:solidFill>
                  <a:latin typeface="Century Gothic" pitchFamily="34" charset="0"/>
                  <a:ea typeface="ヒラギノ角ゴ Pro W3" pitchFamily="126" charset="-128"/>
                  <a:cs typeface="Century Gothic"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ctr" defTabSz="457200" rtl="0" eaLnBrk="0" fontAlgn="base" latinLnBrk="0" hangingPunct="0">
                <a:lnSpc>
                  <a:spcPct val="100000"/>
                </a:lnSpc>
                <a:spcBef>
                  <a:spcPct val="20000"/>
                </a:spcBef>
                <a:spcAft>
                  <a:spcPct val="0"/>
                </a:spcAft>
                <a:buClr>
                  <a:srgbClr val="595959"/>
                </a:buClr>
                <a:buSzTx/>
                <a:buFont typeface="Arial" panose="020B0604020202020204" pitchFamily="34" charset="0"/>
                <a:buNone/>
                <a:tabLst/>
                <a:defRPr/>
              </a:pPr>
              <a:r>
                <a:rPr kumimoji="0" lang="fr-CA" sz="1400" b="1" i="0" u="none" strike="noStrike" kern="1200" cap="none" spc="0" normalizeH="0" baseline="0" dirty="0">
                  <a:ln>
                    <a:noFill/>
                  </a:ln>
                  <a:solidFill>
                    <a:prstClr val="white"/>
                  </a:solidFill>
                  <a:effectLst/>
                  <a:uLnTx/>
                  <a:uFillTx/>
                  <a:latin typeface="Century Gothic" pitchFamily="34" charset="0"/>
                  <a:ea typeface="ヒラギノ角ゴ Pro W3" pitchFamily="126" charset="-128"/>
                  <a:cs typeface="+mn-cs"/>
                </a:rPr>
                <a:t>Principaux faits et chiffres de </a:t>
              </a:r>
            </a:p>
            <a:p>
              <a:pPr marL="0" marR="0" lvl="0" indent="0" algn="ctr" defTabSz="457200" rtl="0" eaLnBrk="0" fontAlgn="base" latinLnBrk="0" hangingPunct="0">
                <a:lnSpc>
                  <a:spcPct val="100000"/>
                </a:lnSpc>
                <a:spcBef>
                  <a:spcPct val="20000"/>
                </a:spcBef>
                <a:spcAft>
                  <a:spcPct val="0"/>
                </a:spcAft>
                <a:buClr>
                  <a:srgbClr val="595959"/>
                </a:buClr>
                <a:buSzTx/>
                <a:buFont typeface="Arial" panose="020B0604020202020204" pitchFamily="34" charset="0"/>
                <a:buNone/>
                <a:tabLst/>
                <a:defRPr/>
              </a:pPr>
              <a:r>
                <a:rPr kumimoji="0" lang="fr-CA" sz="1400" b="1" i="0" u="none" strike="noStrike" kern="1200" cap="none" spc="0" normalizeH="0" baseline="0" dirty="0">
                  <a:ln>
                    <a:noFill/>
                  </a:ln>
                  <a:solidFill>
                    <a:prstClr val="white"/>
                  </a:solidFill>
                  <a:effectLst/>
                  <a:uLnTx/>
                  <a:uFillTx/>
                  <a:latin typeface="Century Gothic" pitchFamily="34" charset="0"/>
                  <a:ea typeface="ヒラギノ角ゴ Pro W3" pitchFamily="126" charset="-128"/>
                  <a:cs typeface="+mn-cs"/>
                </a:rPr>
                <a:t>2023-2024</a:t>
              </a:r>
              <a:r>
                <a:rPr kumimoji="0" lang="fr-CA" sz="1400" b="1" i="0" u="none" strike="sngStrike" kern="1200" cap="none" spc="0" normalizeH="0" baseline="0" dirty="0">
                  <a:ln>
                    <a:noFill/>
                  </a:ln>
                  <a:solidFill>
                    <a:srgbClr val="FF0000"/>
                  </a:solidFill>
                  <a:effectLst/>
                  <a:uLnTx/>
                  <a:uFillTx/>
                  <a:latin typeface="Century Gothic" pitchFamily="34" charset="0"/>
                  <a:ea typeface="ヒラギノ角ゴ Pro W3" pitchFamily="126" charset="-128"/>
                  <a:cs typeface="+mn-cs"/>
                </a:rPr>
                <a:t> </a:t>
              </a:r>
            </a:p>
          </p:txBody>
        </p:sp>
      </p:grpSp>
    </p:spTree>
    <p:extLst>
      <p:ext uri="{BB962C8B-B14F-4D97-AF65-F5344CB8AC3E}">
        <p14:creationId xmlns:p14="http://schemas.microsoft.com/office/powerpoint/2010/main" val="12136255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859F6E9-744C-1383-E169-4CC8B27A2AA9}"/>
              </a:ext>
            </a:extLst>
          </p:cNvPr>
          <p:cNvSpPr>
            <a:spLocks noGrp="1"/>
          </p:cNvSpPr>
          <p:nvPr>
            <p:ph type="title"/>
            <p:custDataLst>
              <p:tags r:id="rId1"/>
            </p:custDataLst>
          </p:nvPr>
        </p:nvSpPr>
        <p:spPr/>
        <p:txBody>
          <a:bodyPr/>
          <a:lstStyle/>
          <a:p>
            <a:r>
              <a:rPr lang="fr-FR" sz="2400" dirty="0">
                <a:solidFill>
                  <a:srgbClr val="6E2B62"/>
                </a:solidFill>
              </a:rPr>
              <a:t>Recouvrement des recettes par l’Agence</a:t>
            </a:r>
            <a:endParaRPr lang="en-CA" sz="2400" dirty="0"/>
          </a:p>
        </p:txBody>
      </p:sp>
      <p:sp>
        <p:nvSpPr>
          <p:cNvPr id="5" name="Content Placeholder 9">
            <a:extLst>
              <a:ext uri="{FF2B5EF4-FFF2-40B4-BE49-F238E27FC236}">
                <a16:creationId xmlns:a16="http://schemas.microsoft.com/office/drawing/2014/main" id="{0A7ED2DF-0848-218C-ACFA-52418657F8A4}"/>
              </a:ext>
            </a:extLst>
          </p:cNvPr>
          <p:cNvSpPr>
            <a:spLocks noGrp="1"/>
          </p:cNvSpPr>
          <p:nvPr>
            <p:ph sz="half" idx="4294967295"/>
            <p:custDataLst>
              <p:tags r:id="rId2"/>
            </p:custDataLst>
          </p:nvPr>
        </p:nvSpPr>
        <p:spPr>
          <a:xfrm>
            <a:off x="606176" y="1603375"/>
            <a:ext cx="7065963" cy="3208571"/>
          </a:xfrm>
          <a:prstGeom prst="rect">
            <a:avLst/>
          </a:prstGeom>
        </p:spPr>
        <p:txBody>
          <a:bodyPr wrap="square">
            <a:spAutoFit/>
          </a:bodyPr>
          <a:lstStyle/>
          <a:p>
            <a:pPr>
              <a:spcBef>
                <a:spcPts val="0"/>
              </a:spcBef>
            </a:pPr>
            <a:r>
              <a:rPr lang="fr-FR" sz="1600" dirty="0">
                <a:solidFill>
                  <a:schemeClr val="tx1"/>
                </a:solidFill>
              </a:rPr>
              <a:t>L’Agence recouvre les impôts pour le gouvernement du Canada, la plupart des provinces et des territoires, et certaines Premières Nations.</a:t>
            </a:r>
          </a:p>
          <a:p>
            <a:pPr>
              <a:spcBef>
                <a:spcPts val="0"/>
              </a:spcBef>
            </a:pPr>
            <a:endParaRPr lang="fr-FR" sz="1600" dirty="0">
              <a:solidFill>
                <a:schemeClr val="tx1"/>
              </a:solidFill>
            </a:endParaRPr>
          </a:p>
          <a:p>
            <a:pPr>
              <a:spcBef>
                <a:spcPts val="0"/>
              </a:spcBef>
            </a:pPr>
            <a:r>
              <a:rPr lang="fr-FR" sz="1600" dirty="0">
                <a:solidFill>
                  <a:schemeClr val="tx1"/>
                </a:solidFill>
              </a:rPr>
              <a:t>L’Agence entreprend également diverses activités afin de recouvrer les dettes pour d’autres programmes gouvernementaux (p. ex., paiements en trop de programmes sociaux, prêts d’études canadiens).</a:t>
            </a:r>
          </a:p>
          <a:p>
            <a:pPr>
              <a:spcBef>
                <a:spcPts val="0"/>
              </a:spcBef>
            </a:pPr>
            <a:endParaRPr lang="fr-FR" sz="1600" dirty="0">
              <a:solidFill>
                <a:schemeClr val="tx1"/>
              </a:solidFill>
            </a:endParaRPr>
          </a:p>
          <a:p>
            <a:pPr>
              <a:spcBef>
                <a:spcPts val="0"/>
              </a:spcBef>
            </a:pPr>
            <a:r>
              <a:rPr lang="fr-FR" sz="1600" dirty="0">
                <a:solidFill>
                  <a:schemeClr val="tx1"/>
                </a:solidFill>
              </a:rPr>
              <a:t>Les revenus recouvrés par l’Agence sont essentiels pour appuyer les programmes, les priorités et les services gouvernementaux en matière d’investissement</a:t>
            </a:r>
            <a:r>
              <a:rPr lang="fr-FR" sz="1600" dirty="0"/>
              <a:t>.</a:t>
            </a:r>
          </a:p>
          <a:p>
            <a:pPr>
              <a:spcBef>
                <a:spcPts val="0"/>
              </a:spcBef>
            </a:pPr>
            <a:endParaRPr lang="fr-FR" sz="1600" dirty="0"/>
          </a:p>
          <a:p>
            <a:pPr>
              <a:spcBef>
                <a:spcPts val="0"/>
              </a:spcBef>
            </a:pPr>
            <a:r>
              <a:rPr lang="fr-FR" sz="1600" dirty="0"/>
              <a:t>L’Agence administre la majorité des revenus au nom du gouvernement fédéral.</a:t>
            </a:r>
          </a:p>
          <a:p>
            <a:pPr marL="0" indent="0">
              <a:spcBef>
                <a:spcPts val="0"/>
              </a:spcBef>
              <a:buNone/>
            </a:pPr>
            <a:endParaRPr lang="en-CA" sz="1700" dirty="0"/>
          </a:p>
        </p:txBody>
      </p:sp>
      <p:grpSp>
        <p:nvGrpSpPr>
          <p:cNvPr id="2" name="Group 1" descr="La description se trouve dans les notes.">
            <a:extLst>
              <a:ext uri="{FF2B5EF4-FFF2-40B4-BE49-F238E27FC236}">
                <a16:creationId xmlns:a16="http://schemas.microsoft.com/office/drawing/2014/main" id="{59BB86A0-3D97-9002-5925-2247B27AD075}"/>
              </a:ext>
            </a:extLst>
          </p:cNvPr>
          <p:cNvGrpSpPr/>
          <p:nvPr>
            <p:custDataLst>
              <p:tags r:id="rId3"/>
            </p:custDataLst>
          </p:nvPr>
        </p:nvGrpSpPr>
        <p:grpSpPr>
          <a:xfrm>
            <a:off x="8343302" y="1603375"/>
            <a:ext cx="3010498" cy="3887364"/>
            <a:chOff x="8061433" y="863682"/>
            <a:chExt cx="3851714" cy="4057079"/>
          </a:xfrm>
        </p:grpSpPr>
        <p:sp>
          <p:nvSpPr>
            <p:cNvPr id="3" name="Content Placeholder 11">
              <a:extLst>
                <a:ext uri="{FF2B5EF4-FFF2-40B4-BE49-F238E27FC236}">
                  <a16:creationId xmlns:a16="http://schemas.microsoft.com/office/drawing/2014/main" id="{E4E96622-5F34-2003-199D-1271F268B13A}"/>
                </a:ext>
              </a:extLst>
            </p:cNvPr>
            <p:cNvSpPr txBox="1">
              <a:spLocks/>
            </p:cNvSpPr>
            <p:nvPr/>
          </p:nvSpPr>
          <p:spPr>
            <a:xfrm>
              <a:off x="8061433" y="1503446"/>
              <a:ext cx="3851713" cy="3417315"/>
            </a:xfrm>
            <a:prstGeom prst="rect">
              <a:avLst/>
            </a:prstGeom>
            <a:solidFill>
              <a:schemeClr val="bg1"/>
            </a:solidFill>
            <a:ln w="38100">
              <a:solidFill>
                <a:srgbClr val="6E2B62"/>
              </a:solidFill>
            </a:ln>
          </p:spPr>
          <p:txBody>
            <a:bodyPr lIns="216000" rIns="216000" anchor="ctr"/>
            <a:lstStyle>
              <a:lvl1pPr marL="228600" indent="-228600" algn="l" defTabSz="914400" rtl="0" eaLnBrk="1" latinLnBrk="0" hangingPunct="1">
                <a:lnSpc>
                  <a:spcPct val="90000"/>
                </a:lnSpc>
                <a:spcBef>
                  <a:spcPts val="1000"/>
                </a:spcBef>
                <a:buFont typeface="Arial" panose="020B0604020202020204" pitchFamily="34" charset="0"/>
                <a:buChar char="•"/>
                <a:defRPr sz="1400" kern="1200">
                  <a:solidFill>
                    <a:schemeClr val="tx1">
                      <a:lumMod val="85000"/>
                      <a:lumOff val="1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400" kern="1200">
                  <a:solidFill>
                    <a:schemeClr val="tx1">
                      <a:lumMod val="85000"/>
                      <a:lumOff val="1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lumMod val="85000"/>
                      <a:lumOff val="1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lumMod val="85000"/>
                      <a:lumOff val="1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lumMod val="85000"/>
                      <a:lumOff val="1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defRPr/>
              </a:pPr>
              <a:r>
                <a:rPr kumimoji="0" lang="fr-FR" b="0" i="0" u="none" strike="noStrike" kern="1200" cap="none" spc="0" normalizeH="0" baseline="0" noProof="0" dirty="0">
                  <a:ln>
                    <a:noFill/>
                  </a:ln>
                  <a:solidFill>
                    <a:prstClr val="black">
                      <a:lumMod val="85000"/>
                      <a:lumOff val="15000"/>
                    </a:prstClr>
                  </a:solidFill>
                  <a:effectLst/>
                  <a:uLnTx/>
                  <a:uFillTx/>
                  <a:latin typeface="Arial"/>
                  <a:ea typeface="+mn-ea"/>
                  <a:cs typeface="+mn-cs"/>
                </a:rPr>
                <a:t>Les revenus et cotisations de pension </a:t>
              </a:r>
              <a:r>
                <a:rPr kumimoji="0" lang="fr-FR" b="0" i="0" u="none" strike="noStrike" kern="1200" cap="none" spc="0" normalizeH="0" baseline="0" noProof="0" dirty="0">
                  <a:ln>
                    <a:noFill/>
                  </a:ln>
                  <a:solidFill>
                    <a:prstClr val="black"/>
                  </a:solidFill>
                  <a:effectLst/>
                  <a:uLnTx/>
                  <a:uFillTx/>
                  <a:latin typeface="Arial"/>
                  <a:ea typeface="+mn-ea"/>
                  <a:cs typeface="+mn-cs"/>
                </a:rPr>
                <a:t>administrés ont totalisé </a:t>
              </a:r>
              <a:r>
                <a:rPr kumimoji="0" lang="en-CA" b="1" i="0" u="none" strike="noStrike" kern="1200" cap="none" spc="0" normalizeH="0" baseline="0" noProof="0" dirty="0">
                  <a:ln>
                    <a:noFill/>
                  </a:ln>
                  <a:solidFill>
                    <a:prstClr val="black"/>
                  </a:solidFill>
                  <a:effectLst/>
                  <a:uLnTx/>
                  <a:uFillTx/>
                  <a:latin typeface="Arial"/>
                  <a:ea typeface="+mn-ea"/>
                  <a:cs typeface="+mn-cs"/>
                </a:rPr>
                <a:t>662,6 milliards de dollars, </a:t>
              </a:r>
              <a:r>
                <a:rPr kumimoji="0" lang="fr-FR" b="1" i="0" u="none" strike="noStrike" kern="1200" cap="none" spc="0" normalizeH="0" baseline="0" noProof="0" dirty="0">
                  <a:ln>
                    <a:noFill/>
                  </a:ln>
                  <a:solidFill>
                    <a:prstClr val="black"/>
                  </a:solidFill>
                  <a:effectLst/>
                  <a:uLnTx/>
                  <a:uFillTx/>
                  <a:latin typeface="Arial"/>
                  <a:ea typeface="+mn-ea"/>
                  <a:cs typeface="+mn-cs"/>
                </a:rPr>
                <a:t>y compris 400,2 milliards de dollars au nom du gouvernement fédéral.</a:t>
              </a:r>
              <a:endParaRPr kumimoji="0" lang="en-CA" b="1" i="0" u="none" strike="noStrike" kern="1200" cap="none" spc="0" normalizeH="0" baseline="0" noProof="0" dirty="0">
                <a:ln>
                  <a:noFill/>
                </a:ln>
                <a:solidFill>
                  <a:prstClr val="black"/>
                </a:solidFill>
                <a:effectLst/>
                <a:uLnTx/>
                <a:uFillTx/>
                <a:latin typeface="Arial"/>
                <a:ea typeface="+mn-ea"/>
                <a:cs typeface="+mn-cs"/>
              </a:endParaRPr>
            </a:p>
            <a:p>
              <a:pPr>
                <a:spcBef>
                  <a:spcPts val="0"/>
                </a:spcBef>
                <a:defRPr/>
              </a:pPr>
              <a:endParaRPr kumimoji="0" lang="en-CA" b="1" i="0" u="none" strike="noStrike" kern="1200" cap="none" spc="0" normalizeH="0" baseline="0" noProof="0" dirty="0">
                <a:ln>
                  <a:noFill/>
                </a:ln>
                <a:solidFill>
                  <a:prstClr val="black"/>
                </a:solidFill>
                <a:effectLst/>
                <a:uLnTx/>
                <a:uFillTx/>
                <a:latin typeface="Arial"/>
                <a:ea typeface="+mn-ea"/>
                <a:cs typeface="+mn-cs"/>
              </a:endParaRPr>
            </a:p>
            <a:p>
              <a:pPr marL="0" marR="0" lvl="0" indent="0" algn="ctr"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CA" sz="1800" b="1" i="0" u="none" strike="noStrike" kern="1200" cap="none" spc="0" normalizeH="0" baseline="0" noProof="0" dirty="0">
                <a:ln>
                  <a:noFill/>
                </a:ln>
                <a:solidFill>
                  <a:prstClr val="black"/>
                </a:solidFill>
                <a:effectLst/>
                <a:uLnTx/>
                <a:uFillTx/>
                <a:latin typeface="Arial"/>
                <a:ea typeface="+mn-ea"/>
                <a:cs typeface="+mn-cs"/>
              </a:endParaRPr>
            </a:p>
          </p:txBody>
        </p:sp>
        <p:sp>
          <p:nvSpPr>
            <p:cNvPr id="4" name="Text Placeholder 8">
              <a:extLst>
                <a:ext uri="{FF2B5EF4-FFF2-40B4-BE49-F238E27FC236}">
                  <a16:creationId xmlns:a16="http://schemas.microsoft.com/office/drawing/2014/main" id="{ACA175C9-2040-FF28-2FBA-09493DF12D16}"/>
                </a:ext>
              </a:extLst>
            </p:cNvPr>
            <p:cNvSpPr txBox="1">
              <a:spLocks/>
            </p:cNvSpPr>
            <p:nvPr/>
          </p:nvSpPr>
          <p:spPr>
            <a:xfrm>
              <a:off x="8061434" y="863682"/>
              <a:ext cx="3851713" cy="639762"/>
            </a:xfrm>
            <a:prstGeom prst="rect">
              <a:avLst/>
            </a:prstGeom>
            <a:solidFill>
              <a:srgbClr val="6E2B62"/>
            </a:solidFill>
            <a:ln w="38100">
              <a:solidFill>
                <a:srgbClr val="6E2B62"/>
              </a:solidFill>
            </a:ln>
          </p:spPr>
          <p:txBody>
            <a:bodyPr anchor="ctr"/>
            <a:lstStyle>
              <a:lvl1pPr marL="342900" indent="-342900" algn="l" defTabSz="457200" rtl="0" eaLnBrk="0" fontAlgn="base" hangingPunct="0">
                <a:spcBef>
                  <a:spcPct val="20000"/>
                </a:spcBef>
                <a:spcAft>
                  <a:spcPct val="0"/>
                </a:spcAft>
                <a:buClr>
                  <a:srgbClr val="595959"/>
                </a:buClr>
                <a:buFont typeface="Arial" panose="020B0604020202020204" pitchFamily="34" charset="0"/>
                <a:buChar char="•"/>
                <a:defRPr lang="en-CA" sz="2600" kern="1200" dirty="0">
                  <a:solidFill>
                    <a:srgbClr val="595959"/>
                  </a:solidFill>
                  <a:latin typeface="Century Gothic" pitchFamily="34" charset="0"/>
                  <a:ea typeface="ヒラギノ角ゴ Pro W3" pitchFamily="126" charset="-128"/>
                  <a:cs typeface="Century Gothic" pitchFamily="34" charset="0"/>
                </a:defRPr>
              </a:lvl1pPr>
              <a:lvl2pPr marL="742950" indent="-285750" algn="l" defTabSz="457200" rtl="0" eaLnBrk="0" fontAlgn="base" hangingPunct="0">
                <a:spcBef>
                  <a:spcPct val="20000"/>
                </a:spcBef>
                <a:spcAft>
                  <a:spcPct val="0"/>
                </a:spcAft>
                <a:buClr>
                  <a:srgbClr val="595959"/>
                </a:buClr>
                <a:buFont typeface="Arial" panose="020B0604020202020204" pitchFamily="34" charset="0"/>
                <a:buChar char="•"/>
                <a:defRPr lang="en-CA" sz="2400" kern="1200" dirty="0">
                  <a:solidFill>
                    <a:srgbClr val="595959"/>
                  </a:solidFill>
                  <a:latin typeface="Century Gothic" pitchFamily="34" charset="0"/>
                  <a:ea typeface="ヒラギノ角ゴ Pro W3" pitchFamily="126" charset="-128"/>
                  <a:cs typeface="Century Gothic" pitchFamily="34" charset="0"/>
                </a:defRPr>
              </a:lvl2pPr>
              <a:lvl3pPr marL="1143000" indent="-228600" algn="l" defTabSz="457200" rtl="0" eaLnBrk="0" fontAlgn="base" hangingPunct="0">
                <a:spcBef>
                  <a:spcPct val="20000"/>
                </a:spcBef>
                <a:spcAft>
                  <a:spcPct val="0"/>
                </a:spcAft>
                <a:buClr>
                  <a:srgbClr val="595959"/>
                </a:buClr>
                <a:buFont typeface="Arial" panose="020B0604020202020204" pitchFamily="34" charset="0"/>
                <a:buChar char="•"/>
                <a:defRPr lang="en-CA" sz="2200" kern="1200" dirty="0">
                  <a:solidFill>
                    <a:srgbClr val="595959"/>
                  </a:solidFill>
                  <a:latin typeface="Century Gothic" pitchFamily="34" charset="0"/>
                  <a:ea typeface="ヒラギノ角ゴ Pro W3" pitchFamily="126" charset="-128"/>
                  <a:cs typeface="Century Gothic" pitchFamily="34" charset="0"/>
                </a:defRPr>
              </a:lvl3pPr>
              <a:lvl4pPr marL="1600200" indent="-228600" algn="l" defTabSz="457200" rtl="0" eaLnBrk="0" fontAlgn="base" hangingPunct="0">
                <a:spcBef>
                  <a:spcPct val="20000"/>
                </a:spcBef>
                <a:spcAft>
                  <a:spcPct val="0"/>
                </a:spcAft>
                <a:buClr>
                  <a:srgbClr val="595959"/>
                </a:buClr>
                <a:buFont typeface="Arial" panose="020B0604020202020204" pitchFamily="34" charset="0"/>
                <a:buChar char="•"/>
                <a:defRPr lang="en-CA" sz="2000" kern="1200" dirty="0">
                  <a:solidFill>
                    <a:srgbClr val="595959"/>
                  </a:solidFill>
                  <a:latin typeface="Century Gothic" pitchFamily="34" charset="0"/>
                  <a:ea typeface="ヒラギノ角ゴ Pro W3" pitchFamily="126" charset="-128"/>
                  <a:cs typeface="Century Gothic" pitchFamily="34" charset="0"/>
                </a:defRPr>
              </a:lvl4pPr>
              <a:lvl5pPr marL="2057400" indent="-228600" algn="l" defTabSz="457200" rtl="0" eaLnBrk="0" fontAlgn="base" hangingPunct="0">
                <a:spcBef>
                  <a:spcPct val="20000"/>
                </a:spcBef>
                <a:spcAft>
                  <a:spcPct val="0"/>
                </a:spcAft>
                <a:buClr>
                  <a:srgbClr val="595959"/>
                </a:buClr>
                <a:buFont typeface="Arial" panose="020B0604020202020204" pitchFamily="34" charset="0"/>
                <a:buChar char="•"/>
                <a:defRPr lang="en-US" kern="1200" dirty="0">
                  <a:solidFill>
                    <a:srgbClr val="595959"/>
                  </a:solidFill>
                  <a:latin typeface="Century Gothic" pitchFamily="34" charset="0"/>
                  <a:ea typeface="ヒラギノ角ゴ Pro W3" pitchFamily="126" charset="-128"/>
                  <a:cs typeface="Century Gothic"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ctr" defTabSz="457200" rtl="0" eaLnBrk="0" fontAlgn="base" latinLnBrk="0" hangingPunct="0">
                <a:lnSpc>
                  <a:spcPct val="100000"/>
                </a:lnSpc>
                <a:spcBef>
                  <a:spcPct val="20000"/>
                </a:spcBef>
                <a:spcAft>
                  <a:spcPct val="0"/>
                </a:spcAft>
                <a:buClr>
                  <a:srgbClr val="595959"/>
                </a:buClr>
                <a:buSzTx/>
                <a:buFont typeface="Arial" panose="020B0604020202020204" pitchFamily="34" charset="0"/>
                <a:buNone/>
                <a:tabLst/>
                <a:defRPr/>
              </a:pPr>
              <a:r>
                <a:rPr kumimoji="0" lang="fr-CA" sz="1400" b="1" i="0" u="none" strike="noStrike" kern="1200" cap="none" spc="0" normalizeH="0" baseline="0" dirty="0">
                  <a:ln>
                    <a:noFill/>
                  </a:ln>
                  <a:solidFill>
                    <a:prstClr val="white"/>
                  </a:solidFill>
                  <a:effectLst/>
                  <a:uLnTx/>
                  <a:uFillTx/>
                  <a:latin typeface="Century Gothic" pitchFamily="34" charset="0"/>
                  <a:ea typeface="ヒラギノ角ゴ Pro W3" pitchFamily="126" charset="-128"/>
                </a:rPr>
                <a:t>Principaux faits et chiffres de </a:t>
              </a:r>
            </a:p>
            <a:p>
              <a:pPr marL="0" marR="0" lvl="0" indent="0" algn="ctr" defTabSz="457200" rtl="0" eaLnBrk="0" fontAlgn="base" latinLnBrk="0" hangingPunct="0">
                <a:lnSpc>
                  <a:spcPct val="100000"/>
                </a:lnSpc>
                <a:spcBef>
                  <a:spcPct val="20000"/>
                </a:spcBef>
                <a:spcAft>
                  <a:spcPct val="0"/>
                </a:spcAft>
                <a:buClr>
                  <a:srgbClr val="595959"/>
                </a:buClr>
                <a:buSzTx/>
                <a:buFont typeface="Arial" panose="020B0604020202020204" pitchFamily="34" charset="0"/>
                <a:buNone/>
                <a:tabLst/>
                <a:defRPr/>
              </a:pPr>
              <a:r>
                <a:rPr kumimoji="0" lang="fr-CA" sz="1400" b="1" i="0" u="none" strike="noStrike" kern="1200" cap="none" spc="0" normalizeH="0" baseline="0" dirty="0">
                  <a:ln>
                    <a:noFill/>
                  </a:ln>
                  <a:solidFill>
                    <a:prstClr val="white"/>
                  </a:solidFill>
                  <a:effectLst/>
                  <a:uLnTx/>
                  <a:uFillTx/>
                  <a:latin typeface="Century Gothic" pitchFamily="34" charset="0"/>
                  <a:ea typeface="ヒラギノ角ゴ Pro W3" pitchFamily="126" charset="-128"/>
                </a:rPr>
                <a:t>2023-2024</a:t>
              </a:r>
              <a:r>
                <a:rPr kumimoji="0" lang="fr-CA" sz="1400" b="1" i="0" u="none" strike="sngStrike" kern="1200" cap="none" spc="0" normalizeH="0" baseline="0" dirty="0">
                  <a:ln>
                    <a:noFill/>
                  </a:ln>
                  <a:solidFill>
                    <a:srgbClr val="FF0000"/>
                  </a:solidFill>
                  <a:effectLst/>
                  <a:uLnTx/>
                  <a:uFillTx/>
                  <a:latin typeface="Century Gothic" pitchFamily="34" charset="0"/>
                  <a:ea typeface="ヒラギノ角ゴ Pro W3" pitchFamily="126" charset="-128"/>
                </a:rPr>
                <a:t> </a:t>
              </a:r>
            </a:p>
          </p:txBody>
        </p:sp>
      </p:grpSp>
    </p:spTree>
    <p:extLst>
      <p:ext uri="{BB962C8B-B14F-4D97-AF65-F5344CB8AC3E}">
        <p14:creationId xmlns:p14="http://schemas.microsoft.com/office/powerpoint/2010/main" val="1988306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439CA-40E9-42D0-4AA0-E142CF1C04D7}"/>
              </a:ext>
            </a:extLst>
          </p:cNvPr>
          <p:cNvSpPr>
            <a:spLocks noGrp="1"/>
          </p:cNvSpPr>
          <p:nvPr>
            <p:ph type="title"/>
            <p:custDataLst>
              <p:tags r:id="rId1"/>
            </p:custDataLst>
          </p:nvPr>
        </p:nvSpPr>
        <p:spPr>
          <a:xfrm>
            <a:off x="606176" y="365125"/>
            <a:ext cx="10747624" cy="700967"/>
          </a:xfrm>
        </p:spPr>
        <p:txBody>
          <a:bodyPr/>
          <a:lstStyle/>
          <a:p>
            <a:r>
              <a:rPr lang="fr-FR" sz="2400" dirty="0">
                <a:solidFill>
                  <a:srgbClr val="6E2B62"/>
                </a:solidFill>
              </a:rPr>
              <a:t>Le versement de prestations et de crédits d’impôt contribue au bien-être économique et social des Canadiens </a:t>
            </a:r>
            <a:endParaRPr lang="en-CA" dirty="0"/>
          </a:p>
        </p:txBody>
      </p:sp>
      <p:sp>
        <p:nvSpPr>
          <p:cNvPr id="5" name="Content Placeholder 9">
            <a:extLst>
              <a:ext uri="{FF2B5EF4-FFF2-40B4-BE49-F238E27FC236}">
                <a16:creationId xmlns:a16="http://schemas.microsoft.com/office/drawing/2014/main" id="{0A7ED2DF-0848-218C-ACFA-52418657F8A4}"/>
              </a:ext>
            </a:extLst>
          </p:cNvPr>
          <p:cNvSpPr>
            <a:spLocks noGrp="1"/>
          </p:cNvSpPr>
          <p:nvPr>
            <p:ph sz="half" idx="4294967295"/>
            <p:custDataLst>
              <p:tags r:id="rId2"/>
            </p:custDataLst>
          </p:nvPr>
        </p:nvSpPr>
        <p:spPr>
          <a:xfrm>
            <a:off x="606176" y="1499241"/>
            <a:ext cx="7183438" cy="3859518"/>
          </a:xfrm>
          <a:prstGeom prst="rect">
            <a:avLst/>
          </a:prstGeom>
        </p:spPr>
        <p:txBody>
          <a:bodyPr wrap="square">
            <a:spAutoFit/>
          </a:bodyPr>
          <a:lstStyle/>
          <a:p>
            <a:pPr>
              <a:defRPr/>
            </a:pPr>
            <a:r>
              <a:rPr lang="fr-FR" sz="1600" dirty="0"/>
              <a:t>Notre objectif global est de veiller à </a:t>
            </a:r>
            <a:r>
              <a:rPr lang="fr-FR" sz="1600" dirty="0">
                <a:solidFill>
                  <a:schemeClr val="tx1"/>
                </a:solidFill>
              </a:rPr>
              <a:t>ce que les Canadiennes et Canadiens connaissent et reçoivent les prestations et les crédits d’impôt auxquels ils ont droit.</a:t>
            </a:r>
          </a:p>
          <a:p>
            <a:pPr marL="0" indent="0">
              <a:spcBef>
                <a:spcPts val="0"/>
              </a:spcBef>
              <a:buNone/>
            </a:pPr>
            <a:endParaRPr lang="fr-FR" sz="1600" dirty="0">
              <a:solidFill>
                <a:schemeClr val="tx1"/>
              </a:solidFill>
            </a:endParaRPr>
          </a:p>
          <a:p>
            <a:pPr>
              <a:spcBef>
                <a:spcPts val="0"/>
              </a:spcBef>
            </a:pPr>
            <a:r>
              <a:rPr lang="fr-FR" sz="1600" dirty="0">
                <a:solidFill>
                  <a:schemeClr val="tx1"/>
                </a:solidFill>
              </a:rPr>
              <a:t>L’Agence déploie d’importants efforts pour joindre les gens, en particulier les populations vulnérables, afin d’augmenter le recours aux prestations. </a:t>
            </a:r>
          </a:p>
          <a:p>
            <a:pPr>
              <a:spcBef>
                <a:spcPts val="0"/>
              </a:spcBef>
            </a:pPr>
            <a:endParaRPr lang="fr-FR" sz="1600" dirty="0">
              <a:solidFill>
                <a:schemeClr val="tx1"/>
              </a:solidFill>
            </a:endParaRPr>
          </a:p>
          <a:p>
            <a:pPr>
              <a:spcBef>
                <a:spcPts val="0"/>
              </a:spcBef>
            </a:pPr>
            <a:r>
              <a:rPr lang="fr-FR" sz="1600" dirty="0">
                <a:solidFill>
                  <a:schemeClr val="tx1"/>
                </a:solidFill>
              </a:rPr>
              <a:t>L’Agence travaille avec les partenaires provinciaux, territoriaux et fédéraux, le secteur privé et les organisations non gouvernementales pour appuyer ses efforts.</a:t>
            </a:r>
          </a:p>
          <a:p>
            <a:pPr marL="0" indent="0">
              <a:spcBef>
                <a:spcPts val="0"/>
              </a:spcBef>
              <a:buNone/>
            </a:pPr>
            <a:endParaRPr lang="fr-FR" sz="1600" dirty="0">
              <a:solidFill>
                <a:schemeClr val="tx1"/>
              </a:solidFill>
            </a:endParaRPr>
          </a:p>
          <a:p>
            <a:pPr>
              <a:spcBef>
                <a:spcPts val="0"/>
              </a:spcBef>
            </a:pPr>
            <a:r>
              <a:rPr lang="fr-CA" sz="1600" dirty="0">
                <a:solidFill>
                  <a:srgbClr val="262626"/>
                </a:solidFill>
              </a:rPr>
              <a:t>L’Agence a appuyé les Canadiennes et Canadiens et les entreprises canadiennes lors de la pandémie de COVID-19</a:t>
            </a:r>
            <a:r>
              <a:rPr lang="fr-FR" sz="1600" dirty="0">
                <a:solidFill>
                  <a:schemeClr val="tx1"/>
                </a:solidFill>
              </a:rPr>
              <a:t>. Des millions de Canadiennes et Canadiens, ainsi que des dizaines de milliers d’entreprises ont reçu des prestations et des subventions en temps opportun pour les aider à surmonter les défis sans précédents engendrés par la pandémie.</a:t>
            </a:r>
          </a:p>
          <a:p>
            <a:pPr marL="0" indent="0">
              <a:spcBef>
                <a:spcPts val="0"/>
              </a:spcBef>
              <a:buNone/>
            </a:pPr>
            <a:endParaRPr lang="fr-FR" sz="1600" dirty="0">
              <a:solidFill>
                <a:schemeClr val="tx1"/>
              </a:solidFill>
            </a:endParaRPr>
          </a:p>
        </p:txBody>
      </p:sp>
      <p:grpSp>
        <p:nvGrpSpPr>
          <p:cNvPr id="3" name="Group 2" descr="La description se trouve dans les notes.">
            <a:extLst>
              <a:ext uri="{FF2B5EF4-FFF2-40B4-BE49-F238E27FC236}">
                <a16:creationId xmlns:a16="http://schemas.microsoft.com/office/drawing/2014/main" id="{53CD2389-5315-2817-6A2F-763AB9297FE8}"/>
              </a:ext>
            </a:extLst>
          </p:cNvPr>
          <p:cNvGrpSpPr/>
          <p:nvPr>
            <p:custDataLst>
              <p:tags r:id="rId3"/>
            </p:custDataLst>
          </p:nvPr>
        </p:nvGrpSpPr>
        <p:grpSpPr>
          <a:xfrm>
            <a:off x="8343302" y="1499241"/>
            <a:ext cx="3010498" cy="3887364"/>
            <a:chOff x="8061433" y="863682"/>
            <a:chExt cx="3851714" cy="4057079"/>
          </a:xfrm>
        </p:grpSpPr>
        <p:sp>
          <p:nvSpPr>
            <p:cNvPr id="4" name="Content Placeholder 11">
              <a:extLst>
                <a:ext uri="{FF2B5EF4-FFF2-40B4-BE49-F238E27FC236}">
                  <a16:creationId xmlns:a16="http://schemas.microsoft.com/office/drawing/2014/main" id="{F2D5AD74-B564-5143-8799-E11B7D2FB010}"/>
                </a:ext>
              </a:extLst>
            </p:cNvPr>
            <p:cNvSpPr txBox="1">
              <a:spLocks/>
            </p:cNvSpPr>
            <p:nvPr/>
          </p:nvSpPr>
          <p:spPr>
            <a:xfrm>
              <a:off x="8061433" y="1503446"/>
              <a:ext cx="3851713" cy="3417315"/>
            </a:xfrm>
            <a:prstGeom prst="rect">
              <a:avLst/>
            </a:prstGeom>
            <a:solidFill>
              <a:schemeClr val="bg1"/>
            </a:solidFill>
            <a:ln w="38100">
              <a:solidFill>
                <a:srgbClr val="6E2B62"/>
              </a:solidFill>
            </a:ln>
          </p:spPr>
          <p:txBody>
            <a:bodyPr lIns="216000" rIns="216000" anchor="ctr"/>
            <a:lstStyle>
              <a:lvl1pPr marL="228600" indent="-228600" algn="l" defTabSz="914400" rtl="0" eaLnBrk="1" latinLnBrk="0" hangingPunct="1">
                <a:lnSpc>
                  <a:spcPct val="90000"/>
                </a:lnSpc>
                <a:spcBef>
                  <a:spcPts val="1000"/>
                </a:spcBef>
                <a:buFont typeface="Arial" panose="020B0604020202020204" pitchFamily="34" charset="0"/>
                <a:buChar char="•"/>
                <a:defRPr sz="1400" kern="1200">
                  <a:solidFill>
                    <a:schemeClr val="tx1">
                      <a:lumMod val="85000"/>
                      <a:lumOff val="1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400" kern="1200">
                  <a:solidFill>
                    <a:schemeClr val="tx1">
                      <a:lumMod val="85000"/>
                      <a:lumOff val="1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lumMod val="85000"/>
                      <a:lumOff val="1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lumMod val="85000"/>
                      <a:lumOff val="1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lumMod val="85000"/>
                      <a:lumOff val="1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defRPr/>
              </a:pPr>
              <a:endParaRPr kumimoji="0" lang="fr-FR" sz="1200" b="1" i="0" u="none" strike="noStrike" kern="1200" cap="none" spc="0" normalizeH="0" baseline="0" noProof="0" dirty="0">
                <a:ln>
                  <a:noFill/>
                </a:ln>
                <a:solidFill>
                  <a:schemeClr val="tx1"/>
                </a:solidFill>
                <a:effectLst/>
                <a:uLnTx/>
                <a:uFillTx/>
                <a:latin typeface="Arial"/>
                <a:ea typeface="+mn-ea"/>
                <a:cs typeface="+mn-cs"/>
              </a:endParaRPr>
            </a:p>
            <a:p>
              <a:pPr>
                <a:spcBef>
                  <a:spcPts val="0"/>
                </a:spcBef>
                <a:defRPr/>
              </a:pPr>
              <a:r>
                <a:rPr lang="en-CA" sz="1200" b="1" dirty="0">
                  <a:solidFill>
                    <a:schemeClr val="tx1"/>
                  </a:solidFill>
                </a:rPr>
                <a:t>205 </a:t>
              </a:r>
              <a:r>
                <a:rPr lang="fr-FR" sz="1200" b="1" dirty="0">
                  <a:solidFill>
                    <a:schemeClr val="tx1"/>
                  </a:solidFill>
                </a:rPr>
                <a:t>s</a:t>
              </a:r>
              <a:r>
                <a:rPr lang="fr-FR" sz="1200" dirty="0">
                  <a:solidFill>
                    <a:schemeClr val="tx1"/>
                  </a:solidFill>
                </a:rPr>
                <a:t>ervices et prestations continues administrés</a:t>
              </a:r>
              <a:endParaRPr lang="en-CA" sz="1200" dirty="0">
                <a:solidFill>
                  <a:schemeClr val="tx1"/>
                </a:solidFill>
              </a:endParaRPr>
            </a:p>
            <a:p>
              <a:pPr>
                <a:spcBef>
                  <a:spcPts val="0"/>
                </a:spcBef>
                <a:defRPr/>
              </a:pPr>
              <a:endParaRPr lang="fr-FR" sz="1200" b="1" dirty="0">
                <a:solidFill>
                  <a:prstClr val="black">
                    <a:lumMod val="85000"/>
                    <a:lumOff val="15000"/>
                  </a:prstClr>
                </a:solidFill>
                <a:latin typeface="Arial"/>
              </a:endParaRPr>
            </a:p>
            <a:p>
              <a:pPr>
                <a:spcBef>
                  <a:spcPts val="0"/>
                </a:spcBef>
                <a:defRPr/>
              </a:pPr>
              <a:r>
                <a:rPr kumimoji="0" lang="fr-FR" sz="1200" b="1" i="0" u="none" strike="noStrike" kern="1200" cap="none" spc="0" normalizeH="0" baseline="0" noProof="0" dirty="0">
                  <a:ln>
                    <a:noFill/>
                  </a:ln>
                  <a:solidFill>
                    <a:prstClr val="black">
                      <a:lumMod val="85000"/>
                      <a:lumOff val="15000"/>
                    </a:prstClr>
                  </a:solidFill>
                  <a:effectLst/>
                  <a:uLnTx/>
                  <a:uFillTx/>
                  <a:latin typeface="Arial"/>
                  <a:ea typeface="+mn-ea"/>
                  <a:cs typeface="+mn-cs"/>
                </a:rPr>
                <a:t>52,7 </a:t>
              </a:r>
              <a:r>
                <a:rPr kumimoji="0" lang="fr-FR" sz="1200" b="1" i="0" u="none" strike="noStrike" kern="1200" cap="none" spc="0" normalizeH="0" baseline="0" noProof="0" dirty="0">
                  <a:ln>
                    <a:noFill/>
                  </a:ln>
                  <a:solidFill>
                    <a:prstClr val="black"/>
                  </a:solidFill>
                  <a:effectLst/>
                  <a:uLnTx/>
                  <a:uFillTx/>
                  <a:latin typeface="Arial"/>
                  <a:ea typeface="+mn-ea"/>
                  <a:cs typeface="+mn-cs"/>
                </a:rPr>
                <a:t>milliards de dollars </a:t>
              </a:r>
              <a:r>
                <a:rPr kumimoji="0" lang="fr-FR" sz="1200" b="0" i="0" u="none" strike="noStrike" kern="1200" cap="none" spc="0" normalizeH="0" baseline="0" noProof="0" dirty="0">
                  <a:ln>
                    <a:noFill/>
                  </a:ln>
                  <a:solidFill>
                    <a:prstClr val="black"/>
                  </a:solidFill>
                  <a:effectLst/>
                  <a:uLnTx/>
                  <a:uFillTx/>
                  <a:latin typeface="Arial"/>
                  <a:ea typeface="+mn-ea"/>
                  <a:cs typeface="+mn-cs"/>
                </a:rPr>
                <a:t>versés en prestations</a:t>
              </a:r>
              <a:endParaRPr kumimoji="0" lang="en-CA" sz="1200" b="0" i="0" u="none" strike="noStrike" kern="1200" cap="none" spc="0" normalizeH="0" baseline="0" noProof="0" dirty="0">
                <a:ln>
                  <a:noFill/>
                </a:ln>
                <a:solidFill>
                  <a:prstClr val="black"/>
                </a:solidFill>
                <a:effectLst/>
                <a:uLnTx/>
                <a:uFillTx/>
                <a:latin typeface="Arial"/>
                <a:ea typeface="+mn-ea"/>
                <a:cs typeface="+mn-cs"/>
              </a:endParaRPr>
            </a:p>
            <a:p>
              <a:pPr>
                <a:spcBef>
                  <a:spcPts val="0"/>
                </a:spcBef>
                <a:defRPr/>
              </a:pPr>
              <a:endParaRPr kumimoji="0" lang="en-CA" sz="1200" b="0" i="0" u="none" strike="noStrike" kern="1200" cap="none" spc="0" normalizeH="0" baseline="0" noProof="0" dirty="0">
                <a:ln>
                  <a:noFill/>
                </a:ln>
                <a:solidFill>
                  <a:prstClr val="black"/>
                </a:solidFill>
                <a:effectLst/>
                <a:uLnTx/>
                <a:uFillTx/>
                <a:latin typeface="Arial"/>
                <a:ea typeface="+mn-ea"/>
                <a:cs typeface="+mn-cs"/>
              </a:endParaRPr>
            </a:p>
            <a:p>
              <a:pPr>
                <a:spcBef>
                  <a:spcPts val="0"/>
                </a:spcBef>
                <a:defRPr/>
              </a:pPr>
              <a:r>
                <a:rPr kumimoji="0" lang="en-CA" sz="1200" b="1" i="0" u="none" strike="noStrike" kern="1200" cap="none" spc="0" normalizeH="0" baseline="0" noProof="0" dirty="0">
                  <a:ln>
                    <a:noFill/>
                  </a:ln>
                  <a:solidFill>
                    <a:prstClr val="black"/>
                  </a:solidFill>
                  <a:effectLst/>
                  <a:uLnTx/>
                  <a:uFillTx/>
                  <a:latin typeface="Arial"/>
                  <a:ea typeface="+mn-ea"/>
                  <a:cs typeface="+mn-cs"/>
                </a:rPr>
                <a:t>758 540</a:t>
              </a:r>
              <a:r>
                <a:rPr kumimoji="0" lang="en-CA" sz="1200" b="0" i="0" u="none" strike="noStrike" kern="1200" cap="none" spc="0" normalizeH="0" baseline="0" noProof="0" dirty="0">
                  <a:ln>
                    <a:noFill/>
                  </a:ln>
                  <a:solidFill>
                    <a:prstClr val="black"/>
                  </a:solidFill>
                  <a:effectLst/>
                  <a:uLnTx/>
                  <a:uFillTx/>
                  <a:latin typeface="Arial"/>
                  <a:ea typeface="+mn-ea"/>
                  <a:cs typeface="+mn-cs"/>
                </a:rPr>
                <a:t> </a:t>
              </a:r>
              <a:r>
                <a:rPr kumimoji="0" lang="fr-FR" sz="1200" b="0" i="0" u="none" strike="noStrike" kern="1200" cap="none" spc="0" normalizeH="0" baseline="0" noProof="0" dirty="0">
                  <a:ln>
                    <a:noFill/>
                  </a:ln>
                  <a:solidFill>
                    <a:prstClr val="black"/>
                  </a:solidFill>
                  <a:effectLst/>
                  <a:uLnTx/>
                  <a:uFillTx/>
                  <a:latin typeface="Arial"/>
                  <a:ea typeface="+mn-ea"/>
                  <a:cs typeface="+mn-cs"/>
                </a:rPr>
                <a:t>personnes ont bénéficié du Programme communautaire des bénévoles en matière d’impôt (PCBMI</a:t>
              </a:r>
              <a:r>
                <a:rPr kumimoji="0" lang="fr-FR" sz="1200" b="0" i="0" u="none" strike="noStrike" kern="1200" cap="none" spc="0" normalizeH="0" baseline="0" noProof="0" dirty="0">
                  <a:ln>
                    <a:noFill/>
                  </a:ln>
                  <a:solidFill>
                    <a:prstClr val="black">
                      <a:lumMod val="85000"/>
                      <a:lumOff val="15000"/>
                    </a:prstClr>
                  </a:solidFill>
                  <a:effectLst/>
                  <a:uLnTx/>
                  <a:uFillTx/>
                  <a:latin typeface="Arial"/>
                  <a:ea typeface="+mn-ea"/>
                  <a:cs typeface="+mn-cs"/>
                </a:rPr>
                <a:t>)</a:t>
              </a:r>
            </a:p>
            <a:p>
              <a:pPr>
                <a:spcBef>
                  <a:spcPts val="0"/>
                </a:spcBef>
                <a:defRPr/>
              </a:pPr>
              <a:endParaRPr kumimoji="0" lang="fr-FR" sz="1200" b="0" i="0" u="none" strike="noStrike" kern="1200" cap="none" spc="0" normalizeH="0" baseline="0" noProof="0" dirty="0">
                <a:ln>
                  <a:noFill/>
                </a:ln>
                <a:solidFill>
                  <a:prstClr val="black">
                    <a:lumMod val="85000"/>
                    <a:lumOff val="15000"/>
                  </a:prstClr>
                </a:solidFill>
                <a:effectLst/>
                <a:uLnTx/>
                <a:uFillTx/>
                <a:latin typeface="Arial"/>
                <a:ea typeface="+mn-ea"/>
                <a:cs typeface="+mn-cs"/>
              </a:endParaRPr>
            </a:p>
          </p:txBody>
        </p:sp>
        <p:sp>
          <p:nvSpPr>
            <p:cNvPr id="9" name="Text Placeholder 8">
              <a:extLst>
                <a:ext uri="{FF2B5EF4-FFF2-40B4-BE49-F238E27FC236}">
                  <a16:creationId xmlns:a16="http://schemas.microsoft.com/office/drawing/2014/main" id="{0979C8BC-8C61-7A9E-2453-D180B9DDD080}"/>
                </a:ext>
              </a:extLst>
            </p:cNvPr>
            <p:cNvSpPr txBox="1">
              <a:spLocks/>
            </p:cNvSpPr>
            <p:nvPr/>
          </p:nvSpPr>
          <p:spPr>
            <a:xfrm>
              <a:off x="8061434" y="863682"/>
              <a:ext cx="3851713" cy="639762"/>
            </a:xfrm>
            <a:prstGeom prst="rect">
              <a:avLst/>
            </a:prstGeom>
            <a:solidFill>
              <a:srgbClr val="6E2B62"/>
            </a:solidFill>
            <a:ln w="38100">
              <a:solidFill>
                <a:srgbClr val="6E2B62"/>
              </a:solidFill>
            </a:ln>
          </p:spPr>
          <p:txBody>
            <a:bodyPr anchor="ctr"/>
            <a:lstStyle>
              <a:lvl1pPr marL="342900" indent="-342900" algn="l" defTabSz="457200" rtl="0" eaLnBrk="0" fontAlgn="base" hangingPunct="0">
                <a:spcBef>
                  <a:spcPct val="20000"/>
                </a:spcBef>
                <a:spcAft>
                  <a:spcPct val="0"/>
                </a:spcAft>
                <a:buClr>
                  <a:srgbClr val="595959"/>
                </a:buClr>
                <a:buFont typeface="Arial" panose="020B0604020202020204" pitchFamily="34" charset="0"/>
                <a:buChar char="•"/>
                <a:defRPr lang="en-CA" sz="2600" kern="1200" dirty="0">
                  <a:solidFill>
                    <a:srgbClr val="595959"/>
                  </a:solidFill>
                  <a:latin typeface="Century Gothic" pitchFamily="34" charset="0"/>
                  <a:ea typeface="ヒラギノ角ゴ Pro W3" pitchFamily="126" charset="-128"/>
                  <a:cs typeface="Century Gothic" pitchFamily="34" charset="0"/>
                </a:defRPr>
              </a:lvl1pPr>
              <a:lvl2pPr marL="742950" indent="-285750" algn="l" defTabSz="457200" rtl="0" eaLnBrk="0" fontAlgn="base" hangingPunct="0">
                <a:spcBef>
                  <a:spcPct val="20000"/>
                </a:spcBef>
                <a:spcAft>
                  <a:spcPct val="0"/>
                </a:spcAft>
                <a:buClr>
                  <a:srgbClr val="595959"/>
                </a:buClr>
                <a:buFont typeface="Arial" panose="020B0604020202020204" pitchFamily="34" charset="0"/>
                <a:buChar char="•"/>
                <a:defRPr lang="en-CA" sz="2400" kern="1200" dirty="0">
                  <a:solidFill>
                    <a:srgbClr val="595959"/>
                  </a:solidFill>
                  <a:latin typeface="Century Gothic" pitchFamily="34" charset="0"/>
                  <a:ea typeface="ヒラギノ角ゴ Pro W3" pitchFamily="126" charset="-128"/>
                  <a:cs typeface="Century Gothic" pitchFamily="34" charset="0"/>
                </a:defRPr>
              </a:lvl2pPr>
              <a:lvl3pPr marL="1143000" indent="-228600" algn="l" defTabSz="457200" rtl="0" eaLnBrk="0" fontAlgn="base" hangingPunct="0">
                <a:spcBef>
                  <a:spcPct val="20000"/>
                </a:spcBef>
                <a:spcAft>
                  <a:spcPct val="0"/>
                </a:spcAft>
                <a:buClr>
                  <a:srgbClr val="595959"/>
                </a:buClr>
                <a:buFont typeface="Arial" panose="020B0604020202020204" pitchFamily="34" charset="0"/>
                <a:buChar char="•"/>
                <a:defRPr lang="en-CA" sz="2200" kern="1200" dirty="0">
                  <a:solidFill>
                    <a:srgbClr val="595959"/>
                  </a:solidFill>
                  <a:latin typeface="Century Gothic" pitchFamily="34" charset="0"/>
                  <a:ea typeface="ヒラギノ角ゴ Pro W3" pitchFamily="126" charset="-128"/>
                  <a:cs typeface="Century Gothic" pitchFamily="34" charset="0"/>
                </a:defRPr>
              </a:lvl3pPr>
              <a:lvl4pPr marL="1600200" indent="-228600" algn="l" defTabSz="457200" rtl="0" eaLnBrk="0" fontAlgn="base" hangingPunct="0">
                <a:spcBef>
                  <a:spcPct val="20000"/>
                </a:spcBef>
                <a:spcAft>
                  <a:spcPct val="0"/>
                </a:spcAft>
                <a:buClr>
                  <a:srgbClr val="595959"/>
                </a:buClr>
                <a:buFont typeface="Arial" panose="020B0604020202020204" pitchFamily="34" charset="0"/>
                <a:buChar char="•"/>
                <a:defRPr lang="en-CA" sz="2000" kern="1200" dirty="0">
                  <a:solidFill>
                    <a:srgbClr val="595959"/>
                  </a:solidFill>
                  <a:latin typeface="Century Gothic" pitchFamily="34" charset="0"/>
                  <a:ea typeface="ヒラギノ角ゴ Pro W3" pitchFamily="126" charset="-128"/>
                  <a:cs typeface="Century Gothic" pitchFamily="34" charset="0"/>
                </a:defRPr>
              </a:lvl4pPr>
              <a:lvl5pPr marL="2057400" indent="-228600" algn="l" defTabSz="457200" rtl="0" eaLnBrk="0" fontAlgn="base" hangingPunct="0">
                <a:spcBef>
                  <a:spcPct val="20000"/>
                </a:spcBef>
                <a:spcAft>
                  <a:spcPct val="0"/>
                </a:spcAft>
                <a:buClr>
                  <a:srgbClr val="595959"/>
                </a:buClr>
                <a:buFont typeface="Arial" panose="020B0604020202020204" pitchFamily="34" charset="0"/>
                <a:buChar char="•"/>
                <a:defRPr lang="en-US" kern="1200" dirty="0">
                  <a:solidFill>
                    <a:srgbClr val="595959"/>
                  </a:solidFill>
                  <a:latin typeface="Century Gothic" pitchFamily="34" charset="0"/>
                  <a:ea typeface="ヒラギノ角ゴ Pro W3" pitchFamily="126" charset="-128"/>
                  <a:cs typeface="Century Gothic"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ctr" defTabSz="457200" rtl="0" eaLnBrk="0" fontAlgn="base" latinLnBrk="0" hangingPunct="0">
                <a:lnSpc>
                  <a:spcPct val="100000"/>
                </a:lnSpc>
                <a:spcBef>
                  <a:spcPct val="20000"/>
                </a:spcBef>
                <a:spcAft>
                  <a:spcPct val="0"/>
                </a:spcAft>
                <a:buClr>
                  <a:srgbClr val="595959"/>
                </a:buClr>
                <a:buSzTx/>
                <a:buFont typeface="Arial" panose="020B0604020202020204" pitchFamily="34" charset="0"/>
                <a:buNone/>
                <a:tabLst/>
                <a:defRPr/>
              </a:pPr>
              <a:r>
                <a:rPr kumimoji="0" lang="fr-CA" sz="1400" b="1" i="0" u="none" strike="noStrike" kern="1200" cap="none" spc="0" normalizeH="0" baseline="0" dirty="0">
                  <a:ln>
                    <a:noFill/>
                  </a:ln>
                  <a:solidFill>
                    <a:prstClr val="white"/>
                  </a:solidFill>
                  <a:effectLst/>
                  <a:uLnTx/>
                  <a:uFillTx/>
                  <a:latin typeface="Century Gothic" pitchFamily="34" charset="0"/>
                  <a:ea typeface="ヒラギノ角ゴ Pro W3" pitchFamily="126" charset="-128"/>
                  <a:cs typeface="+mn-cs"/>
                </a:rPr>
                <a:t>Principaux faits et chiffres de </a:t>
              </a:r>
            </a:p>
            <a:p>
              <a:pPr marL="0" marR="0" lvl="0" indent="0" algn="ctr" defTabSz="457200" rtl="0" eaLnBrk="0" fontAlgn="base" latinLnBrk="0" hangingPunct="0">
                <a:lnSpc>
                  <a:spcPct val="100000"/>
                </a:lnSpc>
                <a:spcBef>
                  <a:spcPct val="20000"/>
                </a:spcBef>
                <a:spcAft>
                  <a:spcPct val="0"/>
                </a:spcAft>
                <a:buClr>
                  <a:srgbClr val="595959"/>
                </a:buClr>
                <a:buSzTx/>
                <a:buFont typeface="Arial" panose="020B0604020202020204" pitchFamily="34" charset="0"/>
                <a:buNone/>
                <a:tabLst/>
                <a:defRPr/>
              </a:pPr>
              <a:r>
                <a:rPr kumimoji="0" lang="fr-CA" sz="1400" b="1" i="0" u="none" strike="noStrike" kern="1200" cap="none" spc="0" normalizeH="0" baseline="0" dirty="0">
                  <a:ln>
                    <a:noFill/>
                  </a:ln>
                  <a:solidFill>
                    <a:prstClr val="white"/>
                  </a:solidFill>
                  <a:effectLst/>
                  <a:uLnTx/>
                  <a:uFillTx/>
                  <a:latin typeface="Century Gothic" pitchFamily="34" charset="0"/>
                  <a:ea typeface="ヒラギノ角ゴ Pro W3" pitchFamily="126" charset="-128"/>
                  <a:cs typeface="+mn-cs"/>
                </a:rPr>
                <a:t>2023-2024</a:t>
              </a:r>
              <a:r>
                <a:rPr kumimoji="0" lang="fr-CA" sz="1400" b="1" i="0" u="none" strike="sngStrike" kern="1200" cap="none" spc="0" normalizeH="0" baseline="0" dirty="0">
                  <a:ln>
                    <a:noFill/>
                  </a:ln>
                  <a:solidFill>
                    <a:srgbClr val="FF0000"/>
                  </a:solidFill>
                  <a:effectLst/>
                  <a:uLnTx/>
                  <a:uFillTx/>
                  <a:latin typeface="Century Gothic" pitchFamily="34" charset="0"/>
                  <a:ea typeface="ヒラギノ角ゴ Pro W3" pitchFamily="126" charset="-128"/>
                  <a:cs typeface="+mn-cs"/>
                </a:rPr>
                <a:t> </a:t>
              </a:r>
            </a:p>
          </p:txBody>
        </p:sp>
      </p:grpSp>
    </p:spTree>
    <p:extLst>
      <p:ext uri="{BB962C8B-B14F-4D97-AF65-F5344CB8AC3E}">
        <p14:creationId xmlns:p14="http://schemas.microsoft.com/office/powerpoint/2010/main" val="37333487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2"/>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3"/>
</p:tagLst>
</file>

<file path=ppt/tags/tag2.xml><?xml version="1.0" encoding="utf-8"?>
<p:tagLst xmlns:a="http://schemas.openxmlformats.org/drawingml/2006/main" xmlns:r="http://schemas.openxmlformats.org/officeDocument/2006/relationships" xmlns:p="http://schemas.openxmlformats.org/presentationml/2006/main">
  <p:tag name="NUM" val="3"/>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3"/>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heme/theme1.xml><?xml version="1.0" encoding="utf-8"?>
<a:theme xmlns:a="http://schemas.openxmlformats.org/drawingml/2006/main" name="CorpLook">
  <a:themeElements>
    <a:clrScheme name="Corporate Look - Purple">
      <a:dk1>
        <a:sysClr val="windowText" lastClr="000000"/>
      </a:dk1>
      <a:lt1>
        <a:sysClr val="window" lastClr="FFFFFF"/>
      </a:lt1>
      <a:dk2>
        <a:srgbClr val="6E2B62"/>
      </a:dk2>
      <a:lt2>
        <a:srgbClr val="B565A7"/>
      </a:lt2>
      <a:accent1>
        <a:srgbClr val="58A6DC"/>
      </a:accent1>
      <a:accent2>
        <a:srgbClr val="005776"/>
      </a:accent2>
      <a:accent3>
        <a:srgbClr val="70C169"/>
      </a:accent3>
      <a:accent4>
        <a:srgbClr val="046A38"/>
      </a:accent4>
      <a:accent5>
        <a:srgbClr val="FFB549"/>
      </a:accent5>
      <a:accent6>
        <a:srgbClr val="A66318"/>
      </a:accent6>
      <a:hlink>
        <a:srgbClr val="0000FF"/>
      </a:hlink>
      <a:folHlink>
        <a:srgbClr val="800080"/>
      </a:folHlink>
    </a:clrScheme>
    <a:fontScheme name="CorpLook">
      <a:majorFont>
        <a:latin typeface="Century Gothic"/>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defRPr sz="1400" dirty="0" err="1" smtClean="0">
            <a:solidFill>
              <a:schemeClr val="tx1">
                <a:lumMod val="65000"/>
                <a:lumOff val="35000"/>
              </a:schemeClr>
            </a:solidFill>
          </a:defRPr>
        </a:defPPr>
      </a:lstStyle>
    </a:txDef>
  </a:objectDefaults>
  <a:extraClrSchemeLst/>
  <a:extLst>
    <a:ext uri="{05A4C25C-085E-4340-85A3-A5531E510DB2}">
      <thm15:themeFamily xmlns:thm15="http://schemas.microsoft.com/office/thememl/2012/main" name="CorpLook" id="{A673D03D-3032-4B5F-B15D-3500CA26FCBD}" vid="{55482A6F-3BC3-4C45-94CB-1E99CB8E81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titus xmlns="http://schemas.titus.com/TitusProperties/">
  <TitusGUID xmlns="">20de5651-0196-4e5e-b7c5-be89f567f9bf</TitusGUID>
  <TitusMetadata xmlns="">eyJucyI6Imh0dHA6XC9cL3d3dy50aXR1cy5jb21cL25zXC9DYW5hZGEgUmV2ZW51ZSBBZ2VuY3kiLCJwcm9wcyI6W3sibiI6IlNlY3VyaXR5Q2xhc3NpZmljYXRpb25MZXZlbCIsInZhbHMiOlt7InZhbHVlIjoiVU5DTEFTU0lGSUVEIn1dfSx7Im4iOiJMYW5ndWFnZVNlbGVjdGlvbiIsInZhbHMiOlt7InZhbHVlIjoiRU5HTElTSCJ9XX0seyJuIjoiVklTVUFMTUFSS0lOR1MiLCJ2YWxzIjpbeyJ2YWx1ZSI6Ik5PIn1dfV19</TitusMetadata>
</titus>
</file>

<file path=customXml/itemProps1.xml><?xml version="1.0" encoding="utf-8"?>
<ds:datastoreItem xmlns:ds="http://schemas.openxmlformats.org/officeDocument/2006/customXml" ds:itemID="{B8B4FB93-19C0-4777-9187-BF9DB3C2C7C1}">
  <ds:schemaRefs>
    <ds:schemaRef ds:uri="http://schemas.titus.com/TitusProperties/"/>
    <ds:schemaRef ds:uri=""/>
  </ds:schemaRefs>
</ds:datastoreItem>
</file>

<file path=docProps/app.xml><?xml version="1.0" encoding="utf-8"?>
<Properties xmlns="http://schemas.openxmlformats.org/officeDocument/2006/extended-properties" xmlns:vt="http://schemas.openxmlformats.org/officeDocument/2006/docPropsVTypes">
  <TotalTime>698</TotalTime>
  <Words>1091</Words>
  <Application>Microsoft Office PowerPoint</Application>
  <PresentationFormat>Widescreen</PresentationFormat>
  <Paragraphs>84</Paragraphs>
  <Slides>4</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Calibri</vt:lpstr>
      <vt:lpstr>Century Gothic</vt:lpstr>
      <vt:lpstr>Courier New</vt:lpstr>
      <vt:lpstr>Microsoft Sans Serif</vt:lpstr>
      <vt:lpstr>Noto Sans</vt:lpstr>
      <vt:lpstr>CorpLook</vt:lpstr>
      <vt:lpstr>Nous sommes une grande organisation nationale</vt:lpstr>
      <vt:lpstr>Pour de nombreux Canadiens, la principale interaction avec le gouvernement est leur expérience de production de déclarations</vt:lpstr>
      <vt:lpstr>Recouvrement des recettes par l’Agence</vt:lpstr>
      <vt:lpstr>Le versement de prestations et de crédits d’impôt contribue au bien-être économique et social des Canadiens </vt:lpstr>
    </vt:vector>
  </TitlesOfParts>
  <Company>Government of Canada - Gouvernement du Canada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Aperçu de l’Agence du revenu du Canada</dc:title>
  <dc:creator>Mayer, Andrea (she/her/elle)</dc:creator>
  <cp:keywords>SecurityClassificationLevel - UNCLASSIFIED, Creator - Mayer, Andrea (she/her/elle), EventDateandTime - 2024-07-19 at 04:11:36 PM, EventDateandTime - 2024-07-19 at 04:14:43 PM, EventDateandTime - 2024-07-19 at 04:17:44 PM, EventDateandTime - 2024-07-19 at 04:18:14 PM, Creator - Kalabric, Rosanne (she/her), EventDateandTime - 2024-07-19 at 4:55:20 PM, EventDateandTime - 2024-07-19 at 4:59:49 PM, EventDateandTime - 2024-07-19 at 5:24:29 PM, Creator - Valencia, Melissa (she/her/elle), EventDateandTime - 2024-07-22 at 10:27:25 AM, EventDateandTime - 2024-07-22 at 10:30:49 AM, EventDateandTime - 2024-07-22 at 11:47:51 AM, EventDateandTime - 2024-07-22 at 12:07:40 PM, EventDateandTime - 2024-07-22 at 2:51:14 PM, EventDateandTime - 2024-07-22 at 3:25:30 PM, EventDateandTime - 2024-07-22 at 3:26:28 PM, Creator - Christie, Alex, EventDateandTime - 2024-08-09 at 09:37:57 AM, EventDateandTime - 2024-08-09 at 01:11:39 PM, Niveau de classification de la sécurité - NON CLASSIFIÉ, Auteur - Khalil, Sylvia, Date et heure de l’événement - 2024-08-13 à 8:32:49 AM, Date et heure de l’événement - 2024-08-13 à 8:33:06 AM, EventDateandTime - 2024-08-13 at 01:55:43 PM, EventDateandTime - 2024-08-13 at 01:56:06 PM, EventDateandTime - 2024-08-13 at 03:08:04 PM, EventDateandTime - 2024-08-21 at 11:16:13 AM, EventDateandTime - 2024-08-22 at 2:43:46 PM, EventDateandTime - 2024-08-22 at 2:43:50 PM, EventDateandTime - 2024-08-29 at 11:35:40 AM, EventDateandTime - 2024-09-03 at 11:02:20 AM, EventDateandTime - 2024-09-20 at 08:04:54 PM, EventDateandTime - 2024-09-23 at 02:42:54 PM, EventDateandTime - 2024-09-25 at 10:07:30 AM, EventDateandTime - 2024-09-25 at 10:07:39 AM, Creator - Mutch, Julianna (she/her/elle), EventDateandTime - 2024-10-18 at 10:14:33 AM, EventDateandTime - 2024-10-18 at 10:25:09 AM, EventDateandTime - 2024-10-18 at 10:25:52 AM, EventDateandTime - 2024-10-18 at 09:36:13 AM, EventDateandTime - 2024-10-25 at 11:55:27 AM, EventDateandTime - 2024-10-25 at 03:41:17 PM, EventDateandTime - 2024-10-25 at 5:12:03 PM, EventDateandTime - 2024-10-28 at 10:59:54 AM, EventDateandTime - 2024-10-30 at 04:25:41 PM, EventDateandTime - 2024-10-31 at 5:00:18 PM, Creator - Liimatainen, David, EventDateandTime - 2024-12-04 at 03:06:21 PM, EventDateandTime - 2024-12-04 at 03:11:46 PM</cp:keywords>
  <cp:lastModifiedBy>Bernardi, Rossano</cp:lastModifiedBy>
  <cp:revision>46</cp:revision>
  <dcterms:created xsi:type="dcterms:W3CDTF">2024-07-19T19:22:41Z</dcterms:created>
  <dcterms:modified xsi:type="dcterms:W3CDTF">2025-02-04T19:21:01Z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20de5651-0196-4e5e-b7c5-be89f567f9bf</vt:lpwstr>
  </property>
  <property fmtid="{D5CDD505-2E9C-101B-9397-08002B2CF9AE}" pid="3" name="SecurityClassificationLevel">
    <vt:lpwstr>UNCLASSIFIED</vt:lpwstr>
  </property>
  <property fmtid="{D5CDD505-2E9C-101B-9397-08002B2CF9AE}" pid="4" name="LanguageSelection">
    <vt:lpwstr>ENGLISH</vt:lpwstr>
  </property>
  <property fmtid="{D5CDD505-2E9C-101B-9397-08002B2CF9AE}" pid="5" name="VISUALMARKINGS">
    <vt:lpwstr>NO</vt:lpwstr>
  </property>
  <property fmtid="{D5CDD505-2E9C-101B-9397-08002B2CF9AE}" pid="6" name="ClassificationContentMarkingHeaderLocations">
    <vt:lpwstr>CorpLook:3</vt:lpwstr>
  </property>
  <property fmtid="{D5CDD505-2E9C-101B-9397-08002B2CF9AE}" pid="7" name="ClassificationContentMarkingHeaderText">
    <vt:lpwstr>UNCLASSIFIED - NON CLASSIFIÉ</vt:lpwstr>
  </property>
  <property fmtid="{D5CDD505-2E9C-101B-9397-08002B2CF9AE}" pid="8" name="MSIP_Label_7e70799d-2fea-4815-9e6e-cf56fe0bb8fd_Enabled">
    <vt:lpwstr>true</vt:lpwstr>
  </property>
  <property fmtid="{D5CDD505-2E9C-101B-9397-08002B2CF9AE}" pid="9" name="MSIP_Label_7e70799d-2fea-4815-9e6e-cf56fe0bb8fd_SetDate">
    <vt:lpwstr>2024-12-06T15:37:44Z</vt:lpwstr>
  </property>
  <property fmtid="{D5CDD505-2E9C-101B-9397-08002B2CF9AE}" pid="10" name="MSIP_Label_7e70799d-2fea-4815-9e6e-cf56fe0bb8fd_Method">
    <vt:lpwstr>Privileged</vt:lpwstr>
  </property>
  <property fmtid="{D5CDD505-2E9C-101B-9397-08002B2CF9AE}" pid="11" name="MSIP_Label_7e70799d-2fea-4815-9e6e-cf56fe0bb8fd_Name">
    <vt:lpwstr>NMV - UNCLASSIFIED</vt:lpwstr>
  </property>
  <property fmtid="{D5CDD505-2E9C-101B-9397-08002B2CF9AE}" pid="12" name="MSIP_Label_7e70799d-2fea-4815-9e6e-cf56fe0bb8fd_SiteId">
    <vt:lpwstr>4ca51fed-92c4-4f54-94c5-dcc41cbf1c9e</vt:lpwstr>
  </property>
  <property fmtid="{D5CDD505-2E9C-101B-9397-08002B2CF9AE}" pid="13" name="MSIP_Label_7e70799d-2fea-4815-9e6e-cf56fe0bb8fd_ActionId">
    <vt:lpwstr>600f41ac-26d8-4cd6-b5c4-c6686c4f0e97</vt:lpwstr>
  </property>
  <property fmtid="{D5CDD505-2E9C-101B-9397-08002B2CF9AE}" pid="14" name="MSIP_Label_7e70799d-2fea-4815-9e6e-cf56fe0bb8fd_ContentBits">
    <vt:lpwstr>0</vt:lpwstr>
  </property>
</Properties>
</file>