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5"/>
  </p:notesMasterIdLst>
  <p:sldIdLst>
    <p:sldId id="265" r:id="rId6"/>
    <p:sldId id="267" r:id="rId7"/>
    <p:sldId id="268" r:id="rId8"/>
    <p:sldId id="269" r:id="rId9"/>
    <p:sldId id="270" r:id="rId10"/>
    <p:sldId id="271" r:id="rId11"/>
    <p:sldId id="272" r:id="rId12"/>
    <p:sldId id="274" r:id="rId13"/>
    <p:sldId id="273"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6409"/>
    <a:srgbClr val="6D0D22"/>
    <a:srgbClr val="F8F8F8"/>
    <a:srgbClr val="FF7C80"/>
    <a:srgbClr val="7063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10" autoAdjust="0"/>
    <p:restoredTop sz="79703" autoAdjust="0"/>
  </p:normalViewPr>
  <p:slideViewPr>
    <p:cSldViewPr snapToGrid="0">
      <p:cViewPr varScale="1">
        <p:scale>
          <a:sx n="126" d="100"/>
          <a:sy n="126" d="100"/>
        </p:scale>
        <p:origin x="2200" y="200"/>
      </p:cViewPr>
      <p:guideLst/>
    </p:cSldViewPr>
  </p:slideViewPr>
  <p:outlineViewPr>
    <p:cViewPr>
      <p:scale>
        <a:sx n="33" d="100"/>
        <a:sy n="33" d="100"/>
      </p:scale>
      <p:origin x="0" y="0"/>
    </p:cViewPr>
  </p:outlineViewPr>
  <p:notesTextViewPr>
    <p:cViewPr>
      <p:scale>
        <a:sx n="400" d="100"/>
        <a:sy n="400" d="100"/>
      </p:scale>
      <p:origin x="0" y="0"/>
    </p:cViewPr>
  </p:notesTextViewPr>
  <p:notesViewPr>
    <p:cSldViewPr snapToGrid="0">
      <p:cViewPr varScale="1">
        <p:scale>
          <a:sx n="85" d="100"/>
          <a:sy n="85" d="100"/>
        </p:scale>
        <p:origin x="3846"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_rels/data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ata2.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7.png"/><Relationship Id="rId7" Type="http://schemas.openxmlformats.org/officeDocument/2006/relationships/image" Target="../media/image23.png"/><Relationship Id="rId2" Type="http://schemas.openxmlformats.org/officeDocument/2006/relationships/image" Target="../media/image19.svg"/><Relationship Id="rId1" Type="http://schemas.openxmlformats.org/officeDocument/2006/relationships/image" Target="../media/image11.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ata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12.svg"/></Relationships>
</file>

<file path=ppt/diagrams/_rels/data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7.png"/><Relationship Id="rId7" Type="http://schemas.openxmlformats.org/officeDocument/2006/relationships/image" Target="../media/image23.png"/><Relationship Id="rId2" Type="http://schemas.openxmlformats.org/officeDocument/2006/relationships/image" Target="../media/image19.svg"/><Relationship Id="rId1" Type="http://schemas.openxmlformats.org/officeDocument/2006/relationships/image" Target="../media/image11.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12.svg"/></Relationships>
</file>

<file path=ppt/diagrams/_rels/drawing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B51987-1145-4AF3-887B-B0B34467DD1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ABFE2A7-4031-44BD-A179-56C92A330A18}">
      <dgm:prSet/>
      <dgm:spPr/>
      <dgm:t>
        <a:bodyPr/>
        <a:lstStyle/>
        <a:p>
          <a:r>
            <a:rPr lang="en-US"/>
            <a:t>Accountability</a:t>
          </a:r>
        </a:p>
      </dgm:t>
    </dgm:pt>
    <dgm:pt modelId="{7EAF97CE-EDCC-4335-AC27-AA4CBA630862}" type="parTrans" cxnId="{E710A39B-644D-4948-9708-13A9B0B7A070}">
      <dgm:prSet/>
      <dgm:spPr/>
      <dgm:t>
        <a:bodyPr/>
        <a:lstStyle/>
        <a:p>
          <a:endParaRPr lang="en-US"/>
        </a:p>
      </dgm:t>
    </dgm:pt>
    <dgm:pt modelId="{ADF71E23-37EE-40BA-B938-8FFE4BB5072A}" type="sibTrans" cxnId="{E710A39B-644D-4948-9708-13A9B0B7A070}">
      <dgm:prSet/>
      <dgm:spPr/>
      <dgm:t>
        <a:bodyPr/>
        <a:lstStyle/>
        <a:p>
          <a:endParaRPr lang="en-US"/>
        </a:p>
      </dgm:t>
    </dgm:pt>
    <dgm:pt modelId="{B8C01F67-EF52-4132-B952-1EFF6D389EEE}">
      <dgm:prSet/>
      <dgm:spPr/>
      <dgm:t>
        <a:bodyPr/>
        <a:lstStyle/>
        <a:p>
          <a:r>
            <a:rPr lang="en-US"/>
            <a:t>Responsiveness</a:t>
          </a:r>
        </a:p>
      </dgm:t>
    </dgm:pt>
    <dgm:pt modelId="{A32EDDF5-D2A7-413C-AA04-B27B19B58E33}" type="parTrans" cxnId="{E6FE1AF3-37AD-46C3-9F04-DF80E18E8E4B}">
      <dgm:prSet/>
      <dgm:spPr/>
      <dgm:t>
        <a:bodyPr/>
        <a:lstStyle/>
        <a:p>
          <a:endParaRPr lang="en-US"/>
        </a:p>
      </dgm:t>
    </dgm:pt>
    <dgm:pt modelId="{9106CEFB-2646-436A-9F61-322924BADF5C}" type="sibTrans" cxnId="{E6FE1AF3-37AD-46C3-9F04-DF80E18E8E4B}">
      <dgm:prSet/>
      <dgm:spPr/>
      <dgm:t>
        <a:bodyPr/>
        <a:lstStyle/>
        <a:p>
          <a:endParaRPr lang="en-US"/>
        </a:p>
      </dgm:t>
    </dgm:pt>
    <dgm:pt modelId="{95A54523-6C07-4069-ABF3-DD2FD5910544}">
      <dgm:prSet/>
      <dgm:spPr/>
      <dgm:t>
        <a:bodyPr/>
        <a:lstStyle/>
        <a:p>
          <a:r>
            <a:rPr lang="en-US"/>
            <a:t>Respect and Dignity</a:t>
          </a:r>
        </a:p>
      </dgm:t>
    </dgm:pt>
    <dgm:pt modelId="{154D4195-9874-4138-9EC4-143B497D5358}" type="parTrans" cxnId="{35CB4565-559C-4F89-8FA0-6C05512D4AD3}">
      <dgm:prSet/>
      <dgm:spPr/>
      <dgm:t>
        <a:bodyPr/>
        <a:lstStyle/>
        <a:p>
          <a:endParaRPr lang="en-US"/>
        </a:p>
      </dgm:t>
    </dgm:pt>
    <dgm:pt modelId="{6D82A0CD-43CC-4401-9364-871F3890AED3}" type="sibTrans" cxnId="{35CB4565-559C-4F89-8FA0-6C05512D4AD3}">
      <dgm:prSet/>
      <dgm:spPr/>
      <dgm:t>
        <a:bodyPr/>
        <a:lstStyle/>
        <a:p>
          <a:endParaRPr lang="en-US"/>
        </a:p>
      </dgm:t>
    </dgm:pt>
    <dgm:pt modelId="{1625BAA3-A38E-4A47-A05C-94D42726A757}">
      <dgm:prSet/>
      <dgm:spPr/>
      <dgm:t>
        <a:bodyPr/>
        <a:lstStyle/>
        <a:p>
          <a:r>
            <a:rPr lang="en-US"/>
            <a:t>Belonging</a:t>
          </a:r>
        </a:p>
      </dgm:t>
    </dgm:pt>
    <dgm:pt modelId="{E8BCD3CA-C6E7-44F1-882E-31B076047A37}" type="parTrans" cxnId="{C9103BBB-EE77-46FF-BD0A-1833E983ED2C}">
      <dgm:prSet/>
      <dgm:spPr/>
      <dgm:t>
        <a:bodyPr/>
        <a:lstStyle/>
        <a:p>
          <a:endParaRPr lang="en-US"/>
        </a:p>
      </dgm:t>
    </dgm:pt>
    <dgm:pt modelId="{BE2B510C-6C51-4E13-8AF2-35C97E776AE6}" type="sibTrans" cxnId="{C9103BBB-EE77-46FF-BD0A-1833E983ED2C}">
      <dgm:prSet/>
      <dgm:spPr/>
      <dgm:t>
        <a:bodyPr/>
        <a:lstStyle/>
        <a:p>
          <a:endParaRPr lang="en-US"/>
        </a:p>
      </dgm:t>
    </dgm:pt>
    <dgm:pt modelId="{70DA2EDA-47AC-4D18-B8CD-8770FB6B02D9}">
      <dgm:prSet/>
      <dgm:spPr/>
      <dgm:t>
        <a:bodyPr/>
        <a:lstStyle/>
        <a:p>
          <a:r>
            <a:rPr lang="en-US"/>
            <a:t>Participation and Collaboration</a:t>
          </a:r>
        </a:p>
      </dgm:t>
    </dgm:pt>
    <dgm:pt modelId="{345FF03A-EEB0-4E75-8F7A-33BD6000A4A3}" type="parTrans" cxnId="{DA80451F-F2E3-40E3-AA2F-E674F0B551F6}">
      <dgm:prSet/>
      <dgm:spPr/>
      <dgm:t>
        <a:bodyPr/>
        <a:lstStyle/>
        <a:p>
          <a:endParaRPr lang="en-US"/>
        </a:p>
      </dgm:t>
    </dgm:pt>
    <dgm:pt modelId="{1A0CBD65-1CDA-408F-B68B-FB63BF9CD534}" type="sibTrans" cxnId="{DA80451F-F2E3-40E3-AA2F-E674F0B551F6}">
      <dgm:prSet/>
      <dgm:spPr/>
      <dgm:t>
        <a:bodyPr/>
        <a:lstStyle/>
        <a:p>
          <a:endParaRPr lang="en-US"/>
        </a:p>
      </dgm:t>
    </dgm:pt>
    <dgm:pt modelId="{A0CA2919-6EA8-406E-89B4-B54888D43C1B}">
      <dgm:prSet/>
      <dgm:spPr/>
      <dgm:t>
        <a:bodyPr/>
        <a:lstStyle/>
        <a:p>
          <a:r>
            <a:rPr lang="en-US"/>
            <a:t>Openness and Information Sharing</a:t>
          </a:r>
        </a:p>
      </dgm:t>
    </dgm:pt>
    <dgm:pt modelId="{1EC44B35-6044-4F79-855C-3847CE7942B3}" type="parTrans" cxnId="{C9FC8F17-6CEA-444D-A378-C67FDCBD1177}">
      <dgm:prSet/>
      <dgm:spPr/>
      <dgm:t>
        <a:bodyPr/>
        <a:lstStyle/>
        <a:p>
          <a:endParaRPr lang="en-US"/>
        </a:p>
      </dgm:t>
    </dgm:pt>
    <dgm:pt modelId="{EA0090DF-FA0B-42F0-9604-15381ADE3E29}" type="sibTrans" cxnId="{C9FC8F17-6CEA-444D-A378-C67FDCBD1177}">
      <dgm:prSet/>
      <dgm:spPr/>
      <dgm:t>
        <a:bodyPr/>
        <a:lstStyle/>
        <a:p>
          <a:endParaRPr lang="en-US"/>
        </a:p>
      </dgm:t>
    </dgm:pt>
    <dgm:pt modelId="{1470A8AF-829F-4B65-A718-A8F4DC7DC6FA}" type="pres">
      <dgm:prSet presAssocID="{91B51987-1145-4AF3-887B-B0B34467DD10}" presName="root" presStyleCnt="0">
        <dgm:presLayoutVars>
          <dgm:dir/>
          <dgm:resizeHandles val="exact"/>
        </dgm:presLayoutVars>
      </dgm:prSet>
      <dgm:spPr/>
    </dgm:pt>
    <dgm:pt modelId="{2D1AFDB7-8CAD-41F0-AE2B-2765C694A504}" type="pres">
      <dgm:prSet presAssocID="{CABFE2A7-4031-44BD-A179-56C92A330A18}" presName="compNode" presStyleCnt="0"/>
      <dgm:spPr/>
    </dgm:pt>
    <dgm:pt modelId="{E881920C-1C0C-49A9-A32B-3E455AE1BA6C}" type="pres">
      <dgm:prSet presAssocID="{CABFE2A7-4031-44BD-A179-56C92A330A18}" presName="bgRect" presStyleLbl="bgShp" presStyleIdx="0" presStyleCnt="6"/>
      <dgm:spPr/>
    </dgm:pt>
    <dgm:pt modelId="{23A02FCF-72E1-4575-B5D8-B49455028614}" type="pres">
      <dgm:prSet presAssocID="{CABFE2A7-4031-44BD-A179-56C92A330A18}"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E580F336-1B29-4523-81D9-4E83792FE95C}" type="pres">
      <dgm:prSet presAssocID="{CABFE2A7-4031-44BD-A179-56C92A330A18}" presName="spaceRect" presStyleCnt="0"/>
      <dgm:spPr/>
    </dgm:pt>
    <dgm:pt modelId="{34A580C1-5DEA-40ED-8123-375515BF8989}" type="pres">
      <dgm:prSet presAssocID="{CABFE2A7-4031-44BD-A179-56C92A330A18}" presName="parTx" presStyleLbl="revTx" presStyleIdx="0" presStyleCnt="6">
        <dgm:presLayoutVars>
          <dgm:chMax val="0"/>
          <dgm:chPref val="0"/>
        </dgm:presLayoutVars>
      </dgm:prSet>
      <dgm:spPr/>
    </dgm:pt>
    <dgm:pt modelId="{1B5A56F6-4A7F-4995-85C2-757F0ABF6A37}" type="pres">
      <dgm:prSet presAssocID="{ADF71E23-37EE-40BA-B938-8FFE4BB5072A}" presName="sibTrans" presStyleCnt="0"/>
      <dgm:spPr/>
    </dgm:pt>
    <dgm:pt modelId="{6416CDDD-0584-4B84-BC7B-528E022A3897}" type="pres">
      <dgm:prSet presAssocID="{B8C01F67-EF52-4132-B952-1EFF6D389EEE}" presName="compNode" presStyleCnt="0"/>
      <dgm:spPr/>
    </dgm:pt>
    <dgm:pt modelId="{F485AA74-0952-4271-A4B9-5E0923BA61E4}" type="pres">
      <dgm:prSet presAssocID="{B8C01F67-EF52-4132-B952-1EFF6D389EEE}" presName="bgRect" presStyleLbl="bgShp" presStyleIdx="1" presStyleCnt="6"/>
      <dgm:spPr/>
    </dgm:pt>
    <dgm:pt modelId="{EF489DFB-9EE7-47AF-AABF-0096E714F7AA}" type="pres">
      <dgm:prSet presAssocID="{B8C01F67-EF52-4132-B952-1EFF6D389EEE}"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50B20C61-4ABC-4786-B4F4-9C6DB04D039D}" type="pres">
      <dgm:prSet presAssocID="{B8C01F67-EF52-4132-B952-1EFF6D389EEE}" presName="spaceRect" presStyleCnt="0"/>
      <dgm:spPr/>
    </dgm:pt>
    <dgm:pt modelId="{10D5EB99-9481-45D2-A54D-0B898A5D85A1}" type="pres">
      <dgm:prSet presAssocID="{B8C01F67-EF52-4132-B952-1EFF6D389EEE}" presName="parTx" presStyleLbl="revTx" presStyleIdx="1" presStyleCnt="6">
        <dgm:presLayoutVars>
          <dgm:chMax val="0"/>
          <dgm:chPref val="0"/>
        </dgm:presLayoutVars>
      </dgm:prSet>
      <dgm:spPr/>
    </dgm:pt>
    <dgm:pt modelId="{2887B5CB-E223-47E7-9129-9183CC389F90}" type="pres">
      <dgm:prSet presAssocID="{9106CEFB-2646-436A-9F61-322924BADF5C}" presName="sibTrans" presStyleCnt="0"/>
      <dgm:spPr/>
    </dgm:pt>
    <dgm:pt modelId="{EC582437-0007-4683-8E59-2BD0D38C6649}" type="pres">
      <dgm:prSet presAssocID="{95A54523-6C07-4069-ABF3-DD2FD5910544}" presName="compNode" presStyleCnt="0"/>
      <dgm:spPr/>
    </dgm:pt>
    <dgm:pt modelId="{719C8E3D-27FA-4C4D-B991-50F1E2FCE0A9}" type="pres">
      <dgm:prSet presAssocID="{95A54523-6C07-4069-ABF3-DD2FD5910544}" presName="bgRect" presStyleLbl="bgShp" presStyleIdx="2" presStyleCnt="6"/>
      <dgm:spPr/>
    </dgm:pt>
    <dgm:pt modelId="{C478C53D-B446-49E4-8FF9-DF4349745F63}" type="pres">
      <dgm:prSet presAssocID="{95A54523-6C07-4069-ABF3-DD2FD591054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shake"/>
        </a:ext>
      </dgm:extLst>
    </dgm:pt>
    <dgm:pt modelId="{81635B37-3A0C-475C-8842-4B04D132A1A8}" type="pres">
      <dgm:prSet presAssocID="{95A54523-6C07-4069-ABF3-DD2FD5910544}" presName="spaceRect" presStyleCnt="0"/>
      <dgm:spPr/>
    </dgm:pt>
    <dgm:pt modelId="{37376174-1D8D-4396-B6C8-2D4D4A1ABB2A}" type="pres">
      <dgm:prSet presAssocID="{95A54523-6C07-4069-ABF3-DD2FD5910544}" presName="parTx" presStyleLbl="revTx" presStyleIdx="2" presStyleCnt="6">
        <dgm:presLayoutVars>
          <dgm:chMax val="0"/>
          <dgm:chPref val="0"/>
        </dgm:presLayoutVars>
      </dgm:prSet>
      <dgm:spPr/>
    </dgm:pt>
    <dgm:pt modelId="{B4153F7E-40DC-403D-A179-137E3941F5D3}" type="pres">
      <dgm:prSet presAssocID="{6D82A0CD-43CC-4401-9364-871F3890AED3}" presName="sibTrans" presStyleCnt="0"/>
      <dgm:spPr/>
    </dgm:pt>
    <dgm:pt modelId="{3E86AA26-7270-4A97-BCA6-4912B125C6EA}" type="pres">
      <dgm:prSet presAssocID="{1625BAA3-A38E-4A47-A05C-94D42726A757}" presName="compNode" presStyleCnt="0"/>
      <dgm:spPr/>
    </dgm:pt>
    <dgm:pt modelId="{716B14D2-C6F3-4218-B2D0-337ABB110E23}" type="pres">
      <dgm:prSet presAssocID="{1625BAA3-A38E-4A47-A05C-94D42726A757}" presName="bgRect" presStyleLbl="bgShp" presStyleIdx="3" presStyleCnt="6"/>
      <dgm:spPr/>
    </dgm:pt>
    <dgm:pt modelId="{F688CCC3-59F4-4D37-945F-3ED69DA6A445}" type="pres">
      <dgm:prSet presAssocID="{1625BAA3-A38E-4A47-A05C-94D42726A757}"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ome"/>
        </a:ext>
      </dgm:extLst>
    </dgm:pt>
    <dgm:pt modelId="{18F3D558-A143-4AAA-B3CC-2E58F8B7E316}" type="pres">
      <dgm:prSet presAssocID="{1625BAA3-A38E-4A47-A05C-94D42726A757}" presName="spaceRect" presStyleCnt="0"/>
      <dgm:spPr/>
    </dgm:pt>
    <dgm:pt modelId="{536A36CE-4EEA-4459-B3C5-8ED9AF7C1BA0}" type="pres">
      <dgm:prSet presAssocID="{1625BAA3-A38E-4A47-A05C-94D42726A757}" presName="parTx" presStyleLbl="revTx" presStyleIdx="3" presStyleCnt="6">
        <dgm:presLayoutVars>
          <dgm:chMax val="0"/>
          <dgm:chPref val="0"/>
        </dgm:presLayoutVars>
      </dgm:prSet>
      <dgm:spPr/>
    </dgm:pt>
    <dgm:pt modelId="{266A5863-B0C1-4C6B-9B59-B3E90E6C12D1}" type="pres">
      <dgm:prSet presAssocID="{BE2B510C-6C51-4E13-8AF2-35C97E776AE6}" presName="sibTrans" presStyleCnt="0"/>
      <dgm:spPr/>
    </dgm:pt>
    <dgm:pt modelId="{861902AF-7BCA-458C-B148-246AF9CF9690}" type="pres">
      <dgm:prSet presAssocID="{70DA2EDA-47AC-4D18-B8CD-8770FB6B02D9}" presName="compNode" presStyleCnt="0"/>
      <dgm:spPr/>
    </dgm:pt>
    <dgm:pt modelId="{361A5CF7-1AB2-447C-809A-3236842DCF1A}" type="pres">
      <dgm:prSet presAssocID="{70DA2EDA-47AC-4D18-B8CD-8770FB6B02D9}" presName="bgRect" presStyleLbl="bgShp" presStyleIdx="4" presStyleCnt="6"/>
      <dgm:spPr/>
    </dgm:pt>
    <dgm:pt modelId="{742150FA-C05A-41A2-83F0-E812DFD7023C}" type="pres">
      <dgm:prSet presAssocID="{70DA2EDA-47AC-4D18-B8CD-8770FB6B02D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sers"/>
        </a:ext>
      </dgm:extLst>
    </dgm:pt>
    <dgm:pt modelId="{BAB88E78-18FD-40FB-BB6F-53410F060924}" type="pres">
      <dgm:prSet presAssocID="{70DA2EDA-47AC-4D18-B8CD-8770FB6B02D9}" presName="spaceRect" presStyleCnt="0"/>
      <dgm:spPr/>
    </dgm:pt>
    <dgm:pt modelId="{0AE9FE0D-D1F6-4C92-8307-D563BE9ED430}" type="pres">
      <dgm:prSet presAssocID="{70DA2EDA-47AC-4D18-B8CD-8770FB6B02D9}" presName="parTx" presStyleLbl="revTx" presStyleIdx="4" presStyleCnt="6">
        <dgm:presLayoutVars>
          <dgm:chMax val="0"/>
          <dgm:chPref val="0"/>
        </dgm:presLayoutVars>
      </dgm:prSet>
      <dgm:spPr/>
    </dgm:pt>
    <dgm:pt modelId="{5F69413E-BDB9-439E-87B7-E8157753CF3D}" type="pres">
      <dgm:prSet presAssocID="{1A0CBD65-1CDA-408F-B68B-FB63BF9CD534}" presName="sibTrans" presStyleCnt="0"/>
      <dgm:spPr/>
    </dgm:pt>
    <dgm:pt modelId="{AD53A7FE-8AEC-43F0-8FFA-B491D8A11578}" type="pres">
      <dgm:prSet presAssocID="{A0CA2919-6EA8-406E-89B4-B54888D43C1B}" presName="compNode" presStyleCnt="0"/>
      <dgm:spPr/>
    </dgm:pt>
    <dgm:pt modelId="{8697D3A0-33C7-4F6A-92A9-962F6FF2A55B}" type="pres">
      <dgm:prSet presAssocID="{A0CA2919-6EA8-406E-89B4-B54888D43C1B}" presName="bgRect" presStyleLbl="bgShp" presStyleIdx="5" presStyleCnt="6"/>
      <dgm:spPr/>
    </dgm:pt>
    <dgm:pt modelId="{4B36A8F8-5D8F-436D-AE87-49BAE654A505}" type="pres">
      <dgm:prSet presAssocID="{A0CA2919-6EA8-406E-89B4-B54888D43C1B}"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Chat"/>
        </a:ext>
      </dgm:extLst>
    </dgm:pt>
    <dgm:pt modelId="{846B8551-ED9D-4A61-9987-A2100F287139}" type="pres">
      <dgm:prSet presAssocID="{A0CA2919-6EA8-406E-89B4-B54888D43C1B}" presName="spaceRect" presStyleCnt="0"/>
      <dgm:spPr/>
    </dgm:pt>
    <dgm:pt modelId="{1FB0831C-5DAE-435F-85AF-313242F170EB}" type="pres">
      <dgm:prSet presAssocID="{A0CA2919-6EA8-406E-89B4-B54888D43C1B}" presName="parTx" presStyleLbl="revTx" presStyleIdx="5" presStyleCnt="6">
        <dgm:presLayoutVars>
          <dgm:chMax val="0"/>
          <dgm:chPref val="0"/>
        </dgm:presLayoutVars>
      </dgm:prSet>
      <dgm:spPr/>
    </dgm:pt>
  </dgm:ptLst>
  <dgm:cxnLst>
    <dgm:cxn modelId="{21BC8C09-CEB9-4FA1-A428-CC1B797AD3F2}" type="presOf" srcId="{A0CA2919-6EA8-406E-89B4-B54888D43C1B}" destId="{1FB0831C-5DAE-435F-85AF-313242F170EB}" srcOrd="0" destOrd="0" presId="urn:microsoft.com/office/officeart/2018/2/layout/IconVerticalSolidList"/>
    <dgm:cxn modelId="{C9FC8F17-6CEA-444D-A378-C67FDCBD1177}" srcId="{91B51987-1145-4AF3-887B-B0B34467DD10}" destId="{A0CA2919-6EA8-406E-89B4-B54888D43C1B}" srcOrd="5" destOrd="0" parTransId="{1EC44B35-6044-4F79-855C-3847CE7942B3}" sibTransId="{EA0090DF-FA0B-42F0-9604-15381ADE3E29}"/>
    <dgm:cxn modelId="{DA80451F-F2E3-40E3-AA2F-E674F0B551F6}" srcId="{91B51987-1145-4AF3-887B-B0B34467DD10}" destId="{70DA2EDA-47AC-4D18-B8CD-8770FB6B02D9}" srcOrd="4" destOrd="0" parTransId="{345FF03A-EEB0-4E75-8F7A-33BD6000A4A3}" sibTransId="{1A0CBD65-1CDA-408F-B68B-FB63BF9CD534}"/>
    <dgm:cxn modelId="{53D2EF4A-EEBB-4A56-BA56-72A4402B9A89}" type="presOf" srcId="{1625BAA3-A38E-4A47-A05C-94D42726A757}" destId="{536A36CE-4EEA-4459-B3C5-8ED9AF7C1BA0}" srcOrd="0" destOrd="0" presId="urn:microsoft.com/office/officeart/2018/2/layout/IconVerticalSolidList"/>
    <dgm:cxn modelId="{35CB4565-559C-4F89-8FA0-6C05512D4AD3}" srcId="{91B51987-1145-4AF3-887B-B0B34467DD10}" destId="{95A54523-6C07-4069-ABF3-DD2FD5910544}" srcOrd="2" destOrd="0" parTransId="{154D4195-9874-4138-9EC4-143B497D5358}" sibTransId="{6D82A0CD-43CC-4401-9364-871F3890AED3}"/>
    <dgm:cxn modelId="{E4DCEB67-A522-4175-A9F3-22FC3C9D57AF}" type="presOf" srcId="{B8C01F67-EF52-4132-B952-1EFF6D389EEE}" destId="{10D5EB99-9481-45D2-A54D-0B898A5D85A1}" srcOrd="0" destOrd="0" presId="urn:microsoft.com/office/officeart/2018/2/layout/IconVerticalSolidList"/>
    <dgm:cxn modelId="{8F5D8075-6D16-46B9-9C7C-67100D49602A}" type="presOf" srcId="{91B51987-1145-4AF3-887B-B0B34467DD10}" destId="{1470A8AF-829F-4B65-A718-A8F4DC7DC6FA}" srcOrd="0" destOrd="0" presId="urn:microsoft.com/office/officeart/2018/2/layout/IconVerticalSolidList"/>
    <dgm:cxn modelId="{BDD7F784-9AB2-43F4-8857-4A3FDA99A432}" type="presOf" srcId="{CABFE2A7-4031-44BD-A179-56C92A330A18}" destId="{34A580C1-5DEA-40ED-8123-375515BF8989}" srcOrd="0" destOrd="0" presId="urn:microsoft.com/office/officeart/2018/2/layout/IconVerticalSolidList"/>
    <dgm:cxn modelId="{8E806C90-52D5-4910-AD0C-E6CA4C81D3A4}" type="presOf" srcId="{70DA2EDA-47AC-4D18-B8CD-8770FB6B02D9}" destId="{0AE9FE0D-D1F6-4C92-8307-D563BE9ED430}" srcOrd="0" destOrd="0" presId="urn:microsoft.com/office/officeart/2018/2/layout/IconVerticalSolidList"/>
    <dgm:cxn modelId="{E710A39B-644D-4948-9708-13A9B0B7A070}" srcId="{91B51987-1145-4AF3-887B-B0B34467DD10}" destId="{CABFE2A7-4031-44BD-A179-56C92A330A18}" srcOrd="0" destOrd="0" parTransId="{7EAF97CE-EDCC-4335-AC27-AA4CBA630862}" sibTransId="{ADF71E23-37EE-40BA-B938-8FFE4BB5072A}"/>
    <dgm:cxn modelId="{276D47A9-E419-485C-ADFA-876318B1D8C7}" type="presOf" srcId="{95A54523-6C07-4069-ABF3-DD2FD5910544}" destId="{37376174-1D8D-4396-B6C8-2D4D4A1ABB2A}" srcOrd="0" destOrd="0" presId="urn:microsoft.com/office/officeart/2018/2/layout/IconVerticalSolidList"/>
    <dgm:cxn modelId="{C9103BBB-EE77-46FF-BD0A-1833E983ED2C}" srcId="{91B51987-1145-4AF3-887B-B0B34467DD10}" destId="{1625BAA3-A38E-4A47-A05C-94D42726A757}" srcOrd="3" destOrd="0" parTransId="{E8BCD3CA-C6E7-44F1-882E-31B076047A37}" sibTransId="{BE2B510C-6C51-4E13-8AF2-35C97E776AE6}"/>
    <dgm:cxn modelId="{E6FE1AF3-37AD-46C3-9F04-DF80E18E8E4B}" srcId="{91B51987-1145-4AF3-887B-B0B34467DD10}" destId="{B8C01F67-EF52-4132-B952-1EFF6D389EEE}" srcOrd="1" destOrd="0" parTransId="{A32EDDF5-D2A7-413C-AA04-B27B19B58E33}" sibTransId="{9106CEFB-2646-436A-9F61-322924BADF5C}"/>
    <dgm:cxn modelId="{CE6C0F28-2F26-4156-BC4C-798F868A3DF9}" type="presParOf" srcId="{1470A8AF-829F-4B65-A718-A8F4DC7DC6FA}" destId="{2D1AFDB7-8CAD-41F0-AE2B-2765C694A504}" srcOrd="0" destOrd="0" presId="urn:microsoft.com/office/officeart/2018/2/layout/IconVerticalSolidList"/>
    <dgm:cxn modelId="{85086BC7-F037-48DA-AB9C-A63CDC99DA98}" type="presParOf" srcId="{2D1AFDB7-8CAD-41F0-AE2B-2765C694A504}" destId="{E881920C-1C0C-49A9-A32B-3E455AE1BA6C}" srcOrd="0" destOrd="0" presId="urn:microsoft.com/office/officeart/2018/2/layout/IconVerticalSolidList"/>
    <dgm:cxn modelId="{C5FCE75A-1E3E-4212-8F13-FEBE20BE0777}" type="presParOf" srcId="{2D1AFDB7-8CAD-41F0-AE2B-2765C694A504}" destId="{23A02FCF-72E1-4575-B5D8-B49455028614}" srcOrd="1" destOrd="0" presId="urn:microsoft.com/office/officeart/2018/2/layout/IconVerticalSolidList"/>
    <dgm:cxn modelId="{723B17D9-329F-406D-8107-585E12C6F40B}" type="presParOf" srcId="{2D1AFDB7-8CAD-41F0-AE2B-2765C694A504}" destId="{E580F336-1B29-4523-81D9-4E83792FE95C}" srcOrd="2" destOrd="0" presId="urn:microsoft.com/office/officeart/2018/2/layout/IconVerticalSolidList"/>
    <dgm:cxn modelId="{EE6E2248-3E4D-4BF7-85B3-718F632ADCEB}" type="presParOf" srcId="{2D1AFDB7-8CAD-41F0-AE2B-2765C694A504}" destId="{34A580C1-5DEA-40ED-8123-375515BF8989}" srcOrd="3" destOrd="0" presId="urn:microsoft.com/office/officeart/2018/2/layout/IconVerticalSolidList"/>
    <dgm:cxn modelId="{C3028798-B966-43D2-9688-F63BD8926ABF}" type="presParOf" srcId="{1470A8AF-829F-4B65-A718-A8F4DC7DC6FA}" destId="{1B5A56F6-4A7F-4995-85C2-757F0ABF6A37}" srcOrd="1" destOrd="0" presId="urn:microsoft.com/office/officeart/2018/2/layout/IconVerticalSolidList"/>
    <dgm:cxn modelId="{432DA7EB-A0ED-4587-97DA-AFC0D9F6800B}" type="presParOf" srcId="{1470A8AF-829F-4B65-A718-A8F4DC7DC6FA}" destId="{6416CDDD-0584-4B84-BC7B-528E022A3897}" srcOrd="2" destOrd="0" presId="urn:microsoft.com/office/officeart/2018/2/layout/IconVerticalSolidList"/>
    <dgm:cxn modelId="{917448B2-42E0-4DE6-A1C8-D3F15B4D5974}" type="presParOf" srcId="{6416CDDD-0584-4B84-BC7B-528E022A3897}" destId="{F485AA74-0952-4271-A4B9-5E0923BA61E4}" srcOrd="0" destOrd="0" presId="urn:microsoft.com/office/officeart/2018/2/layout/IconVerticalSolidList"/>
    <dgm:cxn modelId="{0729FEC3-76E9-4E33-BDA7-19E169A44131}" type="presParOf" srcId="{6416CDDD-0584-4B84-BC7B-528E022A3897}" destId="{EF489DFB-9EE7-47AF-AABF-0096E714F7AA}" srcOrd="1" destOrd="0" presId="urn:microsoft.com/office/officeart/2018/2/layout/IconVerticalSolidList"/>
    <dgm:cxn modelId="{529AC028-F9AE-4A44-8FEA-28BFCBB9703E}" type="presParOf" srcId="{6416CDDD-0584-4B84-BC7B-528E022A3897}" destId="{50B20C61-4ABC-4786-B4F4-9C6DB04D039D}" srcOrd="2" destOrd="0" presId="urn:microsoft.com/office/officeart/2018/2/layout/IconVerticalSolidList"/>
    <dgm:cxn modelId="{140B372B-F4D1-4B8F-B745-BB7620B88C0F}" type="presParOf" srcId="{6416CDDD-0584-4B84-BC7B-528E022A3897}" destId="{10D5EB99-9481-45D2-A54D-0B898A5D85A1}" srcOrd="3" destOrd="0" presId="urn:microsoft.com/office/officeart/2018/2/layout/IconVerticalSolidList"/>
    <dgm:cxn modelId="{9008B6DC-40D9-439A-9A59-87E1CD831125}" type="presParOf" srcId="{1470A8AF-829F-4B65-A718-A8F4DC7DC6FA}" destId="{2887B5CB-E223-47E7-9129-9183CC389F90}" srcOrd="3" destOrd="0" presId="urn:microsoft.com/office/officeart/2018/2/layout/IconVerticalSolidList"/>
    <dgm:cxn modelId="{D07416FB-60ED-4CC1-AD71-E0FBD963FDC3}" type="presParOf" srcId="{1470A8AF-829F-4B65-A718-A8F4DC7DC6FA}" destId="{EC582437-0007-4683-8E59-2BD0D38C6649}" srcOrd="4" destOrd="0" presId="urn:microsoft.com/office/officeart/2018/2/layout/IconVerticalSolidList"/>
    <dgm:cxn modelId="{AC05B22D-073A-4F13-AEF8-A729FF659857}" type="presParOf" srcId="{EC582437-0007-4683-8E59-2BD0D38C6649}" destId="{719C8E3D-27FA-4C4D-B991-50F1E2FCE0A9}" srcOrd="0" destOrd="0" presId="urn:microsoft.com/office/officeart/2018/2/layout/IconVerticalSolidList"/>
    <dgm:cxn modelId="{359C1908-5B44-4246-9BB5-80F722D1B6FF}" type="presParOf" srcId="{EC582437-0007-4683-8E59-2BD0D38C6649}" destId="{C478C53D-B446-49E4-8FF9-DF4349745F63}" srcOrd="1" destOrd="0" presId="urn:microsoft.com/office/officeart/2018/2/layout/IconVerticalSolidList"/>
    <dgm:cxn modelId="{F8EBDC2E-10B0-4D7D-A2E1-921D5B9A33DD}" type="presParOf" srcId="{EC582437-0007-4683-8E59-2BD0D38C6649}" destId="{81635B37-3A0C-475C-8842-4B04D132A1A8}" srcOrd="2" destOrd="0" presId="urn:microsoft.com/office/officeart/2018/2/layout/IconVerticalSolidList"/>
    <dgm:cxn modelId="{CCDBC01C-3B6A-4099-930A-7DBB3EB95C93}" type="presParOf" srcId="{EC582437-0007-4683-8E59-2BD0D38C6649}" destId="{37376174-1D8D-4396-B6C8-2D4D4A1ABB2A}" srcOrd="3" destOrd="0" presId="urn:microsoft.com/office/officeart/2018/2/layout/IconVerticalSolidList"/>
    <dgm:cxn modelId="{10558434-7A93-404F-88FA-0C3805F00C16}" type="presParOf" srcId="{1470A8AF-829F-4B65-A718-A8F4DC7DC6FA}" destId="{B4153F7E-40DC-403D-A179-137E3941F5D3}" srcOrd="5" destOrd="0" presId="urn:microsoft.com/office/officeart/2018/2/layout/IconVerticalSolidList"/>
    <dgm:cxn modelId="{40DEEB31-F3DD-4823-AB4F-7B98470FF8F9}" type="presParOf" srcId="{1470A8AF-829F-4B65-A718-A8F4DC7DC6FA}" destId="{3E86AA26-7270-4A97-BCA6-4912B125C6EA}" srcOrd="6" destOrd="0" presId="urn:microsoft.com/office/officeart/2018/2/layout/IconVerticalSolidList"/>
    <dgm:cxn modelId="{BE4E12C2-97E6-435B-88E5-B69A0448B9BB}" type="presParOf" srcId="{3E86AA26-7270-4A97-BCA6-4912B125C6EA}" destId="{716B14D2-C6F3-4218-B2D0-337ABB110E23}" srcOrd="0" destOrd="0" presId="urn:microsoft.com/office/officeart/2018/2/layout/IconVerticalSolidList"/>
    <dgm:cxn modelId="{BB023961-BB6D-4DF2-B867-47A66A68A2D6}" type="presParOf" srcId="{3E86AA26-7270-4A97-BCA6-4912B125C6EA}" destId="{F688CCC3-59F4-4D37-945F-3ED69DA6A445}" srcOrd="1" destOrd="0" presId="urn:microsoft.com/office/officeart/2018/2/layout/IconVerticalSolidList"/>
    <dgm:cxn modelId="{43CD28BC-308F-4190-B774-A0DE2B0170E6}" type="presParOf" srcId="{3E86AA26-7270-4A97-BCA6-4912B125C6EA}" destId="{18F3D558-A143-4AAA-B3CC-2E58F8B7E316}" srcOrd="2" destOrd="0" presId="urn:microsoft.com/office/officeart/2018/2/layout/IconVerticalSolidList"/>
    <dgm:cxn modelId="{4E68390A-A0B5-48EF-B129-F8BF08B7BB33}" type="presParOf" srcId="{3E86AA26-7270-4A97-BCA6-4912B125C6EA}" destId="{536A36CE-4EEA-4459-B3C5-8ED9AF7C1BA0}" srcOrd="3" destOrd="0" presId="urn:microsoft.com/office/officeart/2018/2/layout/IconVerticalSolidList"/>
    <dgm:cxn modelId="{0A2FF722-336A-4282-98DB-A8029D69CD1C}" type="presParOf" srcId="{1470A8AF-829F-4B65-A718-A8F4DC7DC6FA}" destId="{266A5863-B0C1-4C6B-9B59-B3E90E6C12D1}" srcOrd="7" destOrd="0" presId="urn:microsoft.com/office/officeart/2018/2/layout/IconVerticalSolidList"/>
    <dgm:cxn modelId="{9D63D00C-ED60-4235-8C6F-C2AD96640C15}" type="presParOf" srcId="{1470A8AF-829F-4B65-A718-A8F4DC7DC6FA}" destId="{861902AF-7BCA-458C-B148-246AF9CF9690}" srcOrd="8" destOrd="0" presId="urn:microsoft.com/office/officeart/2018/2/layout/IconVerticalSolidList"/>
    <dgm:cxn modelId="{70F89CA3-F437-44DE-9B6A-B80684B3824B}" type="presParOf" srcId="{861902AF-7BCA-458C-B148-246AF9CF9690}" destId="{361A5CF7-1AB2-447C-809A-3236842DCF1A}" srcOrd="0" destOrd="0" presId="urn:microsoft.com/office/officeart/2018/2/layout/IconVerticalSolidList"/>
    <dgm:cxn modelId="{691199F3-7D4E-4AE7-8A9F-FA3E1109F6C8}" type="presParOf" srcId="{861902AF-7BCA-458C-B148-246AF9CF9690}" destId="{742150FA-C05A-41A2-83F0-E812DFD7023C}" srcOrd="1" destOrd="0" presId="urn:microsoft.com/office/officeart/2018/2/layout/IconVerticalSolidList"/>
    <dgm:cxn modelId="{3C606ECE-9FF0-4CBB-8C17-2A622B86B10A}" type="presParOf" srcId="{861902AF-7BCA-458C-B148-246AF9CF9690}" destId="{BAB88E78-18FD-40FB-BB6F-53410F060924}" srcOrd="2" destOrd="0" presId="urn:microsoft.com/office/officeart/2018/2/layout/IconVerticalSolidList"/>
    <dgm:cxn modelId="{DAABC534-46A9-442A-BF67-D4282077ECB7}" type="presParOf" srcId="{861902AF-7BCA-458C-B148-246AF9CF9690}" destId="{0AE9FE0D-D1F6-4C92-8307-D563BE9ED430}" srcOrd="3" destOrd="0" presId="urn:microsoft.com/office/officeart/2018/2/layout/IconVerticalSolidList"/>
    <dgm:cxn modelId="{4871C585-0100-4B36-B909-7CBE8A90FE7D}" type="presParOf" srcId="{1470A8AF-829F-4B65-A718-A8F4DC7DC6FA}" destId="{5F69413E-BDB9-439E-87B7-E8157753CF3D}" srcOrd="9" destOrd="0" presId="urn:microsoft.com/office/officeart/2018/2/layout/IconVerticalSolidList"/>
    <dgm:cxn modelId="{004AD6F1-9226-4447-A524-D6FA895B29E5}" type="presParOf" srcId="{1470A8AF-829F-4B65-A718-A8F4DC7DC6FA}" destId="{AD53A7FE-8AEC-43F0-8FFA-B491D8A11578}" srcOrd="10" destOrd="0" presId="urn:microsoft.com/office/officeart/2018/2/layout/IconVerticalSolidList"/>
    <dgm:cxn modelId="{63845A69-AA5F-4B07-9629-6F45D320A2FB}" type="presParOf" srcId="{AD53A7FE-8AEC-43F0-8FFA-B491D8A11578}" destId="{8697D3A0-33C7-4F6A-92A9-962F6FF2A55B}" srcOrd="0" destOrd="0" presId="urn:microsoft.com/office/officeart/2018/2/layout/IconVerticalSolidList"/>
    <dgm:cxn modelId="{3266479E-8F5F-4A0A-9714-F4BD7E2B66BD}" type="presParOf" srcId="{AD53A7FE-8AEC-43F0-8FFA-B491D8A11578}" destId="{4B36A8F8-5D8F-436D-AE87-49BAE654A505}" srcOrd="1" destOrd="0" presId="urn:microsoft.com/office/officeart/2018/2/layout/IconVerticalSolidList"/>
    <dgm:cxn modelId="{97D58D18-E4B0-4D8B-B45C-81EF9D47B1AD}" type="presParOf" srcId="{AD53A7FE-8AEC-43F0-8FFA-B491D8A11578}" destId="{846B8551-ED9D-4A61-9987-A2100F287139}" srcOrd="2" destOrd="0" presId="urn:microsoft.com/office/officeart/2018/2/layout/IconVerticalSolidList"/>
    <dgm:cxn modelId="{F4A61F74-5D16-4E18-800D-5980B5342130}" type="presParOf" srcId="{AD53A7FE-8AEC-43F0-8FFA-B491D8A11578}" destId="{1FB0831C-5DAE-435F-85AF-313242F170E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48FECD-188D-408A-A488-34C4B1B832FE}" type="doc">
      <dgm:prSet loTypeId="urn:microsoft.com/office/officeart/2018/2/layout/IconCircleList" loCatId="icon" qsTypeId="urn:microsoft.com/office/officeart/2005/8/quickstyle/simple1" qsCatId="simple" csTypeId="urn:microsoft.com/office/officeart/2005/8/colors/accent2_2" csCatId="accent2" phldr="1"/>
      <dgm:spPr/>
      <dgm:t>
        <a:bodyPr/>
        <a:lstStyle/>
        <a:p>
          <a:endParaRPr lang="en-US"/>
        </a:p>
      </dgm:t>
    </dgm:pt>
    <dgm:pt modelId="{51E791E7-9A01-4552-A236-DBEE438CF885}">
      <dgm:prSet/>
      <dgm:spPr/>
      <dgm:t>
        <a:bodyPr/>
        <a:lstStyle/>
        <a:p>
          <a:pPr>
            <a:lnSpc>
              <a:spcPct val="100000"/>
            </a:lnSpc>
          </a:pPr>
          <a:r>
            <a:rPr lang="en-US" dirty="0"/>
            <a:t>Building rapport and trust</a:t>
          </a:r>
        </a:p>
      </dgm:t>
    </dgm:pt>
    <dgm:pt modelId="{348BFA6E-B251-40D0-BCA0-D9255115146B}" type="parTrans" cxnId="{73C187E8-C40F-42D2-8B6C-D630413048D3}">
      <dgm:prSet/>
      <dgm:spPr/>
      <dgm:t>
        <a:bodyPr/>
        <a:lstStyle/>
        <a:p>
          <a:endParaRPr lang="en-US"/>
        </a:p>
      </dgm:t>
    </dgm:pt>
    <dgm:pt modelId="{FC724A1F-02B9-41B3-B623-931C34487A6D}" type="sibTrans" cxnId="{73C187E8-C40F-42D2-8B6C-D630413048D3}">
      <dgm:prSet/>
      <dgm:spPr/>
      <dgm:t>
        <a:bodyPr/>
        <a:lstStyle/>
        <a:p>
          <a:pPr>
            <a:lnSpc>
              <a:spcPct val="100000"/>
            </a:lnSpc>
          </a:pPr>
          <a:endParaRPr lang="en-US"/>
        </a:p>
      </dgm:t>
    </dgm:pt>
    <dgm:pt modelId="{FAFE2DF2-BADE-491E-A4F8-A0A17A6D7F23}">
      <dgm:prSet/>
      <dgm:spPr/>
      <dgm:t>
        <a:bodyPr/>
        <a:lstStyle/>
        <a:p>
          <a:pPr>
            <a:lnSpc>
              <a:spcPct val="100000"/>
            </a:lnSpc>
          </a:pPr>
          <a:r>
            <a:rPr lang="en-US" dirty="0"/>
            <a:t>Engaging in active listening and open dialogue</a:t>
          </a:r>
        </a:p>
      </dgm:t>
    </dgm:pt>
    <dgm:pt modelId="{5ED36C88-1B6E-4512-9B28-8648A1BA0CB0}" type="parTrans" cxnId="{3E2E6221-E088-4B06-9666-E1137B5DF524}">
      <dgm:prSet/>
      <dgm:spPr/>
      <dgm:t>
        <a:bodyPr/>
        <a:lstStyle/>
        <a:p>
          <a:endParaRPr lang="en-US"/>
        </a:p>
      </dgm:t>
    </dgm:pt>
    <dgm:pt modelId="{285EA678-3E2D-42D3-83CE-736642BE1BF4}" type="sibTrans" cxnId="{3E2E6221-E088-4B06-9666-E1137B5DF524}">
      <dgm:prSet/>
      <dgm:spPr/>
      <dgm:t>
        <a:bodyPr/>
        <a:lstStyle/>
        <a:p>
          <a:pPr>
            <a:lnSpc>
              <a:spcPct val="100000"/>
            </a:lnSpc>
          </a:pPr>
          <a:endParaRPr lang="en-US"/>
        </a:p>
      </dgm:t>
    </dgm:pt>
    <dgm:pt modelId="{E85BDD9E-B89D-4487-A9FB-E30515EA06C1}">
      <dgm:prSet/>
      <dgm:spPr/>
      <dgm:t>
        <a:bodyPr/>
        <a:lstStyle/>
        <a:p>
          <a:pPr>
            <a:lnSpc>
              <a:spcPct val="100000"/>
            </a:lnSpc>
          </a:pPr>
          <a:r>
            <a:rPr lang="en-US" dirty="0"/>
            <a:t>Offering resources and education tailored to individual needs</a:t>
          </a:r>
        </a:p>
      </dgm:t>
    </dgm:pt>
    <dgm:pt modelId="{A5179611-4548-4017-8585-32C481E67F4C}" type="parTrans" cxnId="{731206B0-57A1-4199-95DD-C7F06167FFC7}">
      <dgm:prSet/>
      <dgm:spPr/>
      <dgm:t>
        <a:bodyPr/>
        <a:lstStyle/>
        <a:p>
          <a:endParaRPr lang="en-US"/>
        </a:p>
      </dgm:t>
    </dgm:pt>
    <dgm:pt modelId="{154021AF-26F5-4432-B997-968ABC6ECEA1}" type="sibTrans" cxnId="{731206B0-57A1-4199-95DD-C7F06167FFC7}">
      <dgm:prSet/>
      <dgm:spPr/>
      <dgm:t>
        <a:bodyPr/>
        <a:lstStyle/>
        <a:p>
          <a:pPr>
            <a:lnSpc>
              <a:spcPct val="100000"/>
            </a:lnSpc>
          </a:pPr>
          <a:endParaRPr lang="en-US"/>
        </a:p>
      </dgm:t>
    </dgm:pt>
    <dgm:pt modelId="{14FAEE55-9A5C-4640-9252-FAB4EA55687A}">
      <dgm:prSet/>
      <dgm:spPr/>
      <dgm:t>
        <a:bodyPr/>
        <a:lstStyle/>
        <a:p>
          <a:pPr>
            <a:lnSpc>
              <a:spcPct val="100000"/>
            </a:lnSpc>
          </a:pPr>
          <a:r>
            <a:rPr lang="en-US" dirty="0"/>
            <a:t>Coordinating seamless care experiences</a:t>
          </a:r>
        </a:p>
      </dgm:t>
    </dgm:pt>
    <dgm:pt modelId="{629CCC00-787C-4356-80FD-6A2F47555506}" type="parTrans" cxnId="{142B9432-C841-4341-A7A6-826A9BEA3DCC}">
      <dgm:prSet/>
      <dgm:spPr/>
      <dgm:t>
        <a:bodyPr/>
        <a:lstStyle/>
        <a:p>
          <a:endParaRPr lang="en-US"/>
        </a:p>
      </dgm:t>
    </dgm:pt>
    <dgm:pt modelId="{0F8A6226-CE7F-4CF3-B6A1-F0DEC600B8C9}" type="sibTrans" cxnId="{142B9432-C841-4341-A7A6-826A9BEA3DCC}">
      <dgm:prSet/>
      <dgm:spPr/>
      <dgm:t>
        <a:bodyPr/>
        <a:lstStyle/>
        <a:p>
          <a:endParaRPr lang="en-US"/>
        </a:p>
      </dgm:t>
    </dgm:pt>
    <dgm:pt modelId="{DEF76755-5874-44E3-83FC-E57D944F5986}" type="pres">
      <dgm:prSet presAssocID="{5348FECD-188D-408A-A488-34C4B1B832FE}" presName="root" presStyleCnt="0">
        <dgm:presLayoutVars>
          <dgm:dir/>
          <dgm:resizeHandles val="exact"/>
        </dgm:presLayoutVars>
      </dgm:prSet>
      <dgm:spPr/>
    </dgm:pt>
    <dgm:pt modelId="{86AEF997-60F3-4341-B84E-6E4ED4DF8875}" type="pres">
      <dgm:prSet presAssocID="{5348FECD-188D-408A-A488-34C4B1B832FE}" presName="container" presStyleCnt="0">
        <dgm:presLayoutVars>
          <dgm:dir/>
          <dgm:resizeHandles val="exact"/>
        </dgm:presLayoutVars>
      </dgm:prSet>
      <dgm:spPr/>
    </dgm:pt>
    <dgm:pt modelId="{FF6D9C10-51B0-4130-8976-E5278E296E31}" type="pres">
      <dgm:prSet presAssocID="{51E791E7-9A01-4552-A236-DBEE438CF885}" presName="compNode" presStyleCnt="0"/>
      <dgm:spPr/>
    </dgm:pt>
    <dgm:pt modelId="{A24C0FD2-500E-4C41-9041-2A4AF7014D07}" type="pres">
      <dgm:prSet presAssocID="{51E791E7-9A01-4552-A236-DBEE438CF885}" presName="iconBgRect" presStyleLbl="bgShp" presStyleIdx="0" presStyleCnt="4"/>
      <dgm:spPr/>
    </dgm:pt>
    <dgm:pt modelId="{FC2B60A4-D4DE-4C8C-9B9F-31EA91B61E3A}" type="pres">
      <dgm:prSet presAssocID="{51E791E7-9A01-4552-A236-DBEE438CF88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466D0015-A6A2-4B7D-B7CA-49DAEA782540}" type="pres">
      <dgm:prSet presAssocID="{51E791E7-9A01-4552-A236-DBEE438CF885}" presName="spaceRect" presStyleCnt="0"/>
      <dgm:spPr/>
    </dgm:pt>
    <dgm:pt modelId="{F11BD5E3-1291-4693-AA83-74C9EB551B59}" type="pres">
      <dgm:prSet presAssocID="{51E791E7-9A01-4552-A236-DBEE438CF885}" presName="textRect" presStyleLbl="revTx" presStyleIdx="0" presStyleCnt="4">
        <dgm:presLayoutVars>
          <dgm:chMax val="1"/>
          <dgm:chPref val="1"/>
        </dgm:presLayoutVars>
      </dgm:prSet>
      <dgm:spPr/>
    </dgm:pt>
    <dgm:pt modelId="{560563C3-90C3-48CB-97B2-B9BE63862E92}" type="pres">
      <dgm:prSet presAssocID="{FC724A1F-02B9-41B3-B623-931C34487A6D}" presName="sibTrans" presStyleLbl="sibTrans2D1" presStyleIdx="0" presStyleCnt="0"/>
      <dgm:spPr/>
    </dgm:pt>
    <dgm:pt modelId="{0AAB9461-B0B4-4A15-B717-0FA9F2840326}" type="pres">
      <dgm:prSet presAssocID="{FAFE2DF2-BADE-491E-A4F8-A0A17A6D7F23}" presName="compNode" presStyleCnt="0"/>
      <dgm:spPr/>
    </dgm:pt>
    <dgm:pt modelId="{83B6C7BE-CB4E-494B-B632-7FEEC9A25FA4}" type="pres">
      <dgm:prSet presAssocID="{FAFE2DF2-BADE-491E-A4F8-A0A17A6D7F23}" presName="iconBgRect" presStyleLbl="bgShp" presStyleIdx="1" presStyleCnt="4"/>
      <dgm:spPr/>
    </dgm:pt>
    <dgm:pt modelId="{9E5D5195-8A84-48C1-9E26-C352D8873306}" type="pres">
      <dgm:prSet presAssocID="{FAFE2DF2-BADE-491E-A4F8-A0A17A6D7F2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43A950DB-4B11-4CC4-AA5C-81A802CD903B}" type="pres">
      <dgm:prSet presAssocID="{FAFE2DF2-BADE-491E-A4F8-A0A17A6D7F23}" presName="spaceRect" presStyleCnt="0"/>
      <dgm:spPr/>
    </dgm:pt>
    <dgm:pt modelId="{C18A156E-05FC-45FD-AC56-A9E5EEFB5AE7}" type="pres">
      <dgm:prSet presAssocID="{FAFE2DF2-BADE-491E-A4F8-A0A17A6D7F23}" presName="textRect" presStyleLbl="revTx" presStyleIdx="1" presStyleCnt="4">
        <dgm:presLayoutVars>
          <dgm:chMax val="1"/>
          <dgm:chPref val="1"/>
        </dgm:presLayoutVars>
      </dgm:prSet>
      <dgm:spPr/>
    </dgm:pt>
    <dgm:pt modelId="{531F40F4-452A-4BDC-BB39-FA373DEBF902}" type="pres">
      <dgm:prSet presAssocID="{285EA678-3E2D-42D3-83CE-736642BE1BF4}" presName="sibTrans" presStyleLbl="sibTrans2D1" presStyleIdx="0" presStyleCnt="0"/>
      <dgm:spPr/>
    </dgm:pt>
    <dgm:pt modelId="{87E1A2EB-AD76-4D7A-928D-0C798562A0DA}" type="pres">
      <dgm:prSet presAssocID="{E85BDD9E-B89D-4487-A9FB-E30515EA06C1}" presName="compNode" presStyleCnt="0"/>
      <dgm:spPr/>
    </dgm:pt>
    <dgm:pt modelId="{00C29294-BDA8-4C08-939D-C4957B509070}" type="pres">
      <dgm:prSet presAssocID="{E85BDD9E-B89D-4487-A9FB-E30515EA06C1}" presName="iconBgRect" presStyleLbl="bgShp" presStyleIdx="2" presStyleCnt="4"/>
      <dgm:spPr/>
    </dgm:pt>
    <dgm:pt modelId="{292086E1-23CB-4DCC-B109-84866994BD40}" type="pres">
      <dgm:prSet presAssocID="{E85BDD9E-B89D-4487-A9FB-E30515EA06C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04A1ACFA-86D9-47C2-BD03-B10A56DF9C1C}" type="pres">
      <dgm:prSet presAssocID="{E85BDD9E-B89D-4487-A9FB-E30515EA06C1}" presName="spaceRect" presStyleCnt="0"/>
      <dgm:spPr/>
    </dgm:pt>
    <dgm:pt modelId="{9BD75658-3863-4336-BC19-CB667B675E38}" type="pres">
      <dgm:prSet presAssocID="{E85BDD9E-B89D-4487-A9FB-E30515EA06C1}" presName="textRect" presStyleLbl="revTx" presStyleIdx="2" presStyleCnt="4">
        <dgm:presLayoutVars>
          <dgm:chMax val="1"/>
          <dgm:chPref val="1"/>
        </dgm:presLayoutVars>
      </dgm:prSet>
      <dgm:spPr/>
    </dgm:pt>
    <dgm:pt modelId="{8875BD9F-A4E2-4735-BA5E-ECF719C9B116}" type="pres">
      <dgm:prSet presAssocID="{154021AF-26F5-4432-B997-968ABC6ECEA1}" presName="sibTrans" presStyleLbl="sibTrans2D1" presStyleIdx="0" presStyleCnt="0"/>
      <dgm:spPr/>
    </dgm:pt>
    <dgm:pt modelId="{671B629C-973A-45C7-A913-3607738F0714}" type="pres">
      <dgm:prSet presAssocID="{14FAEE55-9A5C-4640-9252-FAB4EA55687A}" presName="compNode" presStyleCnt="0"/>
      <dgm:spPr/>
    </dgm:pt>
    <dgm:pt modelId="{0B264ECD-6730-4FBA-BC83-7E0EE3D59A49}" type="pres">
      <dgm:prSet presAssocID="{14FAEE55-9A5C-4640-9252-FAB4EA55687A}" presName="iconBgRect" presStyleLbl="bgShp" presStyleIdx="3" presStyleCnt="4"/>
      <dgm:spPr/>
    </dgm:pt>
    <dgm:pt modelId="{3E718F77-9B52-414D-8817-8A5AC7C04269}" type="pres">
      <dgm:prSet presAssocID="{14FAEE55-9A5C-4640-9252-FAB4EA55687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dical"/>
        </a:ext>
      </dgm:extLst>
    </dgm:pt>
    <dgm:pt modelId="{8AC26065-8C4F-4F7D-ADC1-C0F609C4E02E}" type="pres">
      <dgm:prSet presAssocID="{14FAEE55-9A5C-4640-9252-FAB4EA55687A}" presName="spaceRect" presStyleCnt="0"/>
      <dgm:spPr/>
    </dgm:pt>
    <dgm:pt modelId="{13234ADE-791B-4212-A74A-F0D576703B6A}" type="pres">
      <dgm:prSet presAssocID="{14FAEE55-9A5C-4640-9252-FAB4EA55687A}" presName="textRect" presStyleLbl="revTx" presStyleIdx="3" presStyleCnt="4">
        <dgm:presLayoutVars>
          <dgm:chMax val="1"/>
          <dgm:chPref val="1"/>
        </dgm:presLayoutVars>
      </dgm:prSet>
      <dgm:spPr/>
    </dgm:pt>
  </dgm:ptLst>
  <dgm:cxnLst>
    <dgm:cxn modelId="{DBD4C81D-BF91-5B41-BBD5-70CCE3685E09}" type="presOf" srcId="{FAFE2DF2-BADE-491E-A4F8-A0A17A6D7F23}" destId="{C18A156E-05FC-45FD-AC56-A9E5EEFB5AE7}" srcOrd="0" destOrd="0" presId="urn:microsoft.com/office/officeart/2018/2/layout/IconCircleList"/>
    <dgm:cxn modelId="{3E2E6221-E088-4B06-9666-E1137B5DF524}" srcId="{5348FECD-188D-408A-A488-34C4B1B832FE}" destId="{FAFE2DF2-BADE-491E-A4F8-A0A17A6D7F23}" srcOrd="1" destOrd="0" parTransId="{5ED36C88-1B6E-4512-9B28-8648A1BA0CB0}" sibTransId="{285EA678-3E2D-42D3-83CE-736642BE1BF4}"/>
    <dgm:cxn modelId="{B5DC1823-F8FC-0746-B2E5-230BC3F52158}" type="presOf" srcId="{FC724A1F-02B9-41B3-B623-931C34487A6D}" destId="{560563C3-90C3-48CB-97B2-B9BE63862E92}" srcOrd="0" destOrd="0" presId="urn:microsoft.com/office/officeart/2018/2/layout/IconCircleList"/>
    <dgm:cxn modelId="{142B9432-C841-4341-A7A6-826A9BEA3DCC}" srcId="{5348FECD-188D-408A-A488-34C4B1B832FE}" destId="{14FAEE55-9A5C-4640-9252-FAB4EA55687A}" srcOrd="3" destOrd="0" parTransId="{629CCC00-787C-4356-80FD-6A2F47555506}" sibTransId="{0F8A6226-CE7F-4CF3-B6A1-F0DEC600B8C9}"/>
    <dgm:cxn modelId="{17413936-173F-4F42-B669-259210C11E1C}" type="presOf" srcId="{154021AF-26F5-4432-B997-968ABC6ECEA1}" destId="{8875BD9F-A4E2-4735-BA5E-ECF719C9B116}" srcOrd="0" destOrd="0" presId="urn:microsoft.com/office/officeart/2018/2/layout/IconCircleList"/>
    <dgm:cxn modelId="{7F940950-4CF7-EB49-9404-D7B1C7D5C997}" type="presOf" srcId="{E85BDD9E-B89D-4487-A9FB-E30515EA06C1}" destId="{9BD75658-3863-4336-BC19-CB667B675E38}" srcOrd="0" destOrd="0" presId="urn:microsoft.com/office/officeart/2018/2/layout/IconCircleList"/>
    <dgm:cxn modelId="{CFB58289-6786-8742-8979-AF52FA00FA20}" type="presOf" srcId="{51E791E7-9A01-4552-A236-DBEE438CF885}" destId="{F11BD5E3-1291-4693-AA83-74C9EB551B59}" srcOrd="0" destOrd="0" presId="urn:microsoft.com/office/officeart/2018/2/layout/IconCircleList"/>
    <dgm:cxn modelId="{F060E689-D344-B446-A200-3FF25E185FDA}" type="presOf" srcId="{5348FECD-188D-408A-A488-34C4B1B832FE}" destId="{DEF76755-5874-44E3-83FC-E57D944F5986}" srcOrd="0" destOrd="0" presId="urn:microsoft.com/office/officeart/2018/2/layout/IconCircleList"/>
    <dgm:cxn modelId="{731206B0-57A1-4199-95DD-C7F06167FFC7}" srcId="{5348FECD-188D-408A-A488-34C4B1B832FE}" destId="{E85BDD9E-B89D-4487-A9FB-E30515EA06C1}" srcOrd="2" destOrd="0" parTransId="{A5179611-4548-4017-8585-32C481E67F4C}" sibTransId="{154021AF-26F5-4432-B997-968ABC6ECEA1}"/>
    <dgm:cxn modelId="{91402EBF-BC3D-A04E-A781-F0CDC742272F}" type="presOf" srcId="{14FAEE55-9A5C-4640-9252-FAB4EA55687A}" destId="{13234ADE-791B-4212-A74A-F0D576703B6A}" srcOrd="0" destOrd="0" presId="urn:microsoft.com/office/officeart/2018/2/layout/IconCircleList"/>
    <dgm:cxn modelId="{73C187E8-C40F-42D2-8B6C-D630413048D3}" srcId="{5348FECD-188D-408A-A488-34C4B1B832FE}" destId="{51E791E7-9A01-4552-A236-DBEE438CF885}" srcOrd="0" destOrd="0" parTransId="{348BFA6E-B251-40D0-BCA0-D9255115146B}" sibTransId="{FC724A1F-02B9-41B3-B623-931C34487A6D}"/>
    <dgm:cxn modelId="{CE26F9FD-F652-C64F-AB92-330091B152AB}" type="presOf" srcId="{285EA678-3E2D-42D3-83CE-736642BE1BF4}" destId="{531F40F4-452A-4BDC-BB39-FA373DEBF902}" srcOrd="0" destOrd="0" presId="urn:microsoft.com/office/officeart/2018/2/layout/IconCircleList"/>
    <dgm:cxn modelId="{B4FDB9C1-D484-9D42-9B53-946CFE7EED6E}" type="presParOf" srcId="{DEF76755-5874-44E3-83FC-E57D944F5986}" destId="{86AEF997-60F3-4341-B84E-6E4ED4DF8875}" srcOrd="0" destOrd="0" presId="urn:microsoft.com/office/officeart/2018/2/layout/IconCircleList"/>
    <dgm:cxn modelId="{F444C3D4-4503-EF48-940D-78CCC8DB1AC7}" type="presParOf" srcId="{86AEF997-60F3-4341-B84E-6E4ED4DF8875}" destId="{FF6D9C10-51B0-4130-8976-E5278E296E31}" srcOrd="0" destOrd="0" presId="urn:microsoft.com/office/officeart/2018/2/layout/IconCircleList"/>
    <dgm:cxn modelId="{FBD72A51-200D-2343-8866-FAA627CE98D0}" type="presParOf" srcId="{FF6D9C10-51B0-4130-8976-E5278E296E31}" destId="{A24C0FD2-500E-4C41-9041-2A4AF7014D07}" srcOrd="0" destOrd="0" presId="urn:microsoft.com/office/officeart/2018/2/layout/IconCircleList"/>
    <dgm:cxn modelId="{43AD33D2-92F7-4F41-A120-3EF64784985E}" type="presParOf" srcId="{FF6D9C10-51B0-4130-8976-E5278E296E31}" destId="{FC2B60A4-D4DE-4C8C-9B9F-31EA91B61E3A}" srcOrd="1" destOrd="0" presId="urn:microsoft.com/office/officeart/2018/2/layout/IconCircleList"/>
    <dgm:cxn modelId="{6CFFBDAB-13FC-6442-8684-35DA05860727}" type="presParOf" srcId="{FF6D9C10-51B0-4130-8976-E5278E296E31}" destId="{466D0015-A6A2-4B7D-B7CA-49DAEA782540}" srcOrd="2" destOrd="0" presId="urn:microsoft.com/office/officeart/2018/2/layout/IconCircleList"/>
    <dgm:cxn modelId="{B230C414-E4DD-7E4F-AF7B-45ECD6182CB6}" type="presParOf" srcId="{FF6D9C10-51B0-4130-8976-E5278E296E31}" destId="{F11BD5E3-1291-4693-AA83-74C9EB551B59}" srcOrd="3" destOrd="0" presId="urn:microsoft.com/office/officeart/2018/2/layout/IconCircleList"/>
    <dgm:cxn modelId="{9E771025-38BC-2740-A229-C0C0DC786803}" type="presParOf" srcId="{86AEF997-60F3-4341-B84E-6E4ED4DF8875}" destId="{560563C3-90C3-48CB-97B2-B9BE63862E92}" srcOrd="1" destOrd="0" presId="urn:microsoft.com/office/officeart/2018/2/layout/IconCircleList"/>
    <dgm:cxn modelId="{4BC574FC-2E28-F54A-98B2-1D4D972E6CDD}" type="presParOf" srcId="{86AEF997-60F3-4341-B84E-6E4ED4DF8875}" destId="{0AAB9461-B0B4-4A15-B717-0FA9F2840326}" srcOrd="2" destOrd="0" presId="urn:microsoft.com/office/officeart/2018/2/layout/IconCircleList"/>
    <dgm:cxn modelId="{AA1AB136-2CE0-0142-8967-7E187A0D48BA}" type="presParOf" srcId="{0AAB9461-B0B4-4A15-B717-0FA9F2840326}" destId="{83B6C7BE-CB4E-494B-B632-7FEEC9A25FA4}" srcOrd="0" destOrd="0" presId="urn:microsoft.com/office/officeart/2018/2/layout/IconCircleList"/>
    <dgm:cxn modelId="{FA75C7DE-3312-D74B-8E7B-6082A3738952}" type="presParOf" srcId="{0AAB9461-B0B4-4A15-B717-0FA9F2840326}" destId="{9E5D5195-8A84-48C1-9E26-C352D8873306}" srcOrd="1" destOrd="0" presId="urn:microsoft.com/office/officeart/2018/2/layout/IconCircleList"/>
    <dgm:cxn modelId="{677BF7D4-EC02-5145-B51B-759B208C42D5}" type="presParOf" srcId="{0AAB9461-B0B4-4A15-B717-0FA9F2840326}" destId="{43A950DB-4B11-4CC4-AA5C-81A802CD903B}" srcOrd="2" destOrd="0" presId="urn:microsoft.com/office/officeart/2018/2/layout/IconCircleList"/>
    <dgm:cxn modelId="{AC57A4FA-C1BB-4843-84AC-D8A70307BE74}" type="presParOf" srcId="{0AAB9461-B0B4-4A15-B717-0FA9F2840326}" destId="{C18A156E-05FC-45FD-AC56-A9E5EEFB5AE7}" srcOrd="3" destOrd="0" presId="urn:microsoft.com/office/officeart/2018/2/layout/IconCircleList"/>
    <dgm:cxn modelId="{5BE931A9-3737-7E4C-B1BE-B09099FA226B}" type="presParOf" srcId="{86AEF997-60F3-4341-B84E-6E4ED4DF8875}" destId="{531F40F4-452A-4BDC-BB39-FA373DEBF902}" srcOrd="3" destOrd="0" presId="urn:microsoft.com/office/officeart/2018/2/layout/IconCircleList"/>
    <dgm:cxn modelId="{C6220643-9A2E-534E-A290-EC861E59888C}" type="presParOf" srcId="{86AEF997-60F3-4341-B84E-6E4ED4DF8875}" destId="{87E1A2EB-AD76-4D7A-928D-0C798562A0DA}" srcOrd="4" destOrd="0" presId="urn:microsoft.com/office/officeart/2018/2/layout/IconCircleList"/>
    <dgm:cxn modelId="{4AE4858E-5F1B-6A4D-ABBA-D3A5C8E8E871}" type="presParOf" srcId="{87E1A2EB-AD76-4D7A-928D-0C798562A0DA}" destId="{00C29294-BDA8-4C08-939D-C4957B509070}" srcOrd="0" destOrd="0" presId="urn:microsoft.com/office/officeart/2018/2/layout/IconCircleList"/>
    <dgm:cxn modelId="{FBB2CF98-4314-2647-A6F3-30424E5DF72E}" type="presParOf" srcId="{87E1A2EB-AD76-4D7A-928D-0C798562A0DA}" destId="{292086E1-23CB-4DCC-B109-84866994BD40}" srcOrd="1" destOrd="0" presId="urn:microsoft.com/office/officeart/2018/2/layout/IconCircleList"/>
    <dgm:cxn modelId="{88F345C2-55F4-7845-AE09-2F737E096376}" type="presParOf" srcId="{87E1A2EB-AD76-4D7A-928D-0C798562A0DA}" destId="{04A1ACFA-86D9-47C2-BD03-B10A56DF9C1C}" srcOrd="2" destOrd="0" presId="urn:microsoft.com/office/officeart/2018/2/layout/IconCircleList"/>
    <dgm:cxn modelId="{BDA17B6D-5DA7-BD4F-A625-4A43E57448EF}" type="presParOf" srcId="{87E1A2EB-AD76-4D7A-928D-0C798562A0DA}" destId="{9BD75658-3863-4336-BC19-CB667B675E38}" srcOrd="3" destOrd="0" presId="urn:microsoft.com/office/officeart/2018/2/layout/IconCircleList"/>
    <dgm:cxn modelId="{AFCEF8FE-DBAB-A44D-9C7C-3122C929D1EB}" type="presParOf" srcId="{86AEF997-60F3-4341-B84E-6E4ED4DF8875}" destId="{8875BD9F-A4E2-4735-BA5E-ECF719C9B116}" srcOrd="5" destOrd="0" presId="urn:microsoft.com/office/officeart/2018/2/layout/IconCircleList"/>
    <dgm:cxn modelId="{53D3EAC0-B4C6-1B4F-BC18-1AE9744A353C}" type="presParOf" srcId="{86AEF997-60F3-4341-B84E-6E4ED4DF8875}" destId="{671B629C-973A-45C7-A913-3607738F0714}" srcOrd="6" destOrd="0" presId="urn:microsoft.com/office/officeart/2018/2/layout/IconCircleList"/>
    <dgm:cxn modelId="{9E6E1D98-2761-4549-9B83-68F62AC097CB}" type="presParOf" srcId="{671B629C-973A-45C7-A913-3607738F0714}" destId="{0B264ECD-6730-4FBA-BC83-7E0EE3D59A49}" srcOrd="0" destOrd="0" presId="urn:microsoft.com/office/officeart/2018/2/layout/IconCircleList"/>
    <dgm:cxn modelId="{6CB5002C-4E72-E543-A3AF-458A5577B455}" type="presParOf" srcId="{671B629C-973A-45C7-A913-3607738F0714}" destId="{3E718F77-9B52-414D-8817-8A5AC7C04269}" srcOrd="1" destOrd="0" presId="urn:microsoft.com/office/officeart/2018/2/layout/IconCircleList"/>
    <dgm:cxn modelId="{4C6F8786-5FB6-4445-A196-BA9F5E2939CD}" type="presParOf" srcId="{671B629C-973A-45C7-A913-3607738F0714}" destId="{8AC26065-8C4F-4F7D-ADC1-C0F609C4E02E}" srcOrd="2" destOrd="0" presId="urn:microsoft.com/office/officeart/2018/2/layout/IconCircleList"/>
    <dgm:cxn modelId="{7E5457AB-EEEA-4D45-B453-F68A31325CB1}" type="presParOf" srcId="{671B629C-973A-45C7-A913-3607738F0714}" destId="{13234ADE-791B-4212-A74A-F0D576703B6A}"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34B436-3A75-412A-BDB7-7920FB574E45}"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0367D5FB-8543-4AD1-91B7-EAAFD5A7C086}">
      <dgm:prSet/>
      <dgm:spPr/>
      <dgm:t>
        <a:bodyPr/>
        <a:lstStyle/>
        <a:p>
          <a:r>
            <a:rPr lang="en-US" dirty="0"/>
            <a:t>Active listening skills</a:t>
          </a:r>
        </a:p>
      </dgm:t>
    </dgm:pt>
    <dgm:pt modelId="{62337495-4C57-4898-8B7B-55F95E64CA1F}" type="parTrans" cxnId="{ABD640FE-D5E0-47D8-82AB-05A8C9EEE451}">
      <dgm:prSet/>
      <dgm:spPr/>
      <dgm:t>
        <a:bodyPr/>
        <a:lstStyle/>
        <a:p>
          <a:endParaRPr lang="en-US"/>
        </a:p>
      </dgm:t>
    </dgm:pt>
    <dgm:pt modelId="{8D82501B-27BF-4155-AE61-8621008DC65E}" type="sibTrans" cxnId="{ABD640FE-D5E0-47D8-82AB-05A8C9EEE451}">
      <dgm:prSet/>
      <dgm:spPr/>
      <dgm:t>
        <a:bodyPr/>
        <a:lstStyle/>
        <a:p>
          <a:endParaRPr lang="en-US"/>
        </a:p>
      </dgm:t>
    </dgm:pt>
    <dgm:pt modelId="{B655590D-BA53-4374-8E42-08251FE60629}">
      <dgm:prSet/>
      <dgm:spPr/>
      <dgm:t>
        <a:bodyPr/>
        <a:lstStyle/>
        <a:p>
          <a:r>
            <a:rPr lang="en-US" dirty="0"/>
            <a:t>Asking open-ended questions</a:t>
          </a:r>
        </a:p>
      </dgm:t>
    </dgm:pt>
    <dgm:pt modelId="{FDF3F159-D109-43A9-8273-19FB662877E5}" type="parTrans" cxnId="{861A9315-8397-4553-9E31-DF36D9A1D9BC}">
      <dgm:prSet/>
      <dgm:spPr/>
      <dgm:t>
        <a:bodyPr/>
        <a:lstStyle/>
        <a:p>
          <a:endParaRPr lang="en-US"/>
        </a:p>
      </dgm:t>
    </dgm:pt>
    <dgm:pt modelId="{0AA9F65B-C391-462C-9AAE-0075CE10938F}" type="sibTrans" cxnId="{861A9315-8397-4553-9E31-DF36D9A1D9BC}">
      <dgm:prSet/>
      <dgm:spPr/>
      <dgm:t>
        <a:bodyPr/>
        <a:lstStyle/>
        <a:p>
          <a:endParaRPr lang="en-US"/>
        </a:p>
      </dgm:t>
    </dgm:pt>
    <dgm:pt modelId="{C3928085-C20F-436A-9849-1E38D18D6B80}">
      <dgm:prSet/>
      <dgm:spPr/>
      <dgm:t>
        <a:bodyPr/>
        <a:lstStyle/>
        <a:p>
          <a:r>
            <a:rPr lang="en-US" dirty="0"/>
            <a:t>Providing clear and comprehensible information, avoiding medical jargon</a:t>
          </a:r>
        </a:p>
      </dgm:t>
    </dgm:pt>
    <dgm:pt modelId="{38AFBF27-9A79-4BE2-A701-FB08942869FD}" type="parTrans" cxnId="{A63965F6-A548-4965-B6B2-F2F13A7F9D40}">
      <dgm:prSet/>
      <dgm:spPr/>
      <dgm:t>
        <a:bodyPr/>
        <a:lstStyle/>
        <a:p>
          <a:endParaRPr lang="en-US"/>
        </a:p>
      </dgm:t>
    </dgm:pt>
    <dgm:pt modelId="{70AAED3E-B4B4-4CB5-9014-442C428D4335}" type="sibTrans" cxnId="{A63965F6-A548-4965-B6B2-F2F13A7F9D40}">
      <dgm:prSet/>
      <dgm:spPr/>
      <dgm:t>
        <a:bodyPr/>
        <a:lstStyle/>
        <a:p>
          <a:endParaRPr lang="en-US"/>
        </a:p>
      </dgm:t>
    </dgm:pt>
    <dgm:pt modelId="{7A37D8AE-2E58-4E54-A392-7678153EBBDA}">
      <dgm:prSet/>
      <dgm:spPr/>
      <dgm:t>
        <a:bodyPr/>
        <a:lstStyle/>
        <a:p>
          <a:r>
            <a:rPr lang="en-US" dirty="0"/>
            <a:t>Addressing potential barriers to communication</a:t>
          </a:r>
        </a:p>
      </dgm:t>
    </dgm:pt>
    <dgm:pt modelId="{702E3E32-790A-486B-A34A-0533FD9707AF}" type="parTrans" cxnId="{FF4009A7-8060-460C-9544-3701D43B21C1}">
      <dgm:prSet/>
      <dgm:spPr/>
      <dgm:t>
        <a:bodyPr/>
        <a:lstStyle/>
        <a:p>
          <a:endParaRPr lang="en-US"/>
        </a:p>
      </dgm:t>
    </dgm:pt>
    <dgm:pt modelId="{6A3DE459-AA8E-42C9-833B-FE7CBE82D22B}" type="sibTrans" cxnId="{FF4009A7-8060-460C-9544-3701D43B21C1}">
      <dgm:prSet/>
      <dgm:spPr/>
      <dgm:t>
        <a:bodyPr/>
        <a:lstStyle/>
        <a:p>
          <a:endParaRPr lang="en-US"/>
        </a:p>
      </dgm:t>
    </dgm:pt>
    <dgm:pt modelId="{3A2ACFCC-0294-4AE7-B181-49475A18E0C4}">
      <dgm:prSet/>
      <dgm:spPr/>
      <dgm:t>
        <a:bodyPr/>
        <a:lstStyle/>
        <a:p>
          <a:r>
            <a:rPr lang="en-US" dirty="0"/>
            <a:t>Recognizing non-verbal cues</a:t>
          </a:r>
        </a:p>
      </dgm:t>
    </dgm:pt>
    <dgm:pt modelId="{07C6709E-95BC-412E-87FC-60E0B507519F}" type="parTrans" cxnId="{7C5799EC-D0A2-474E-B3D5-AF982F2DC309}">
      <dgm:prSet/>
      <dgm:spPr/>
      <dgm:t>
        <a:bodyPr/>
        <a:lstStyle/>
        <a:p>
          <a:endParaRPr lang="en-US"/>
        </a:p>
      </dgm:t>
    </dgm:pt>
    <dgm:pt modelId="{8318F233-C8A7-4DEA-B493-33F0413D2B3C}" type="sibTrans" cxnId="{7C5799EC-D0A2-474E-B3D5-AF982F2DC309}">
      <dgm:prSet/>
      <dgm:spPr/>
      <dgm:t>
        <a:bodyPr/>
        <a:lstStyle/>
        <a:p>
          <a:endParaRPr lang="en-US"/>
        </a:p>
      </dgm:t>
    </dgm:pt>
    <dgm:pt modelId="{51A3CE73-38C8-634F-A97C-EE8997C87507}" type="pres">
      <dgm:prSet presAssocID="{EE34B436-3A75-412A-BDB7-7920FB574E45}" presName="linear" presStyleCnt="0">
        <dgm:presLayoutVars>
          <dgm:animLvl val="lvl"/>
          <dgm:resizeHandles val="exact"/>
        </dgm:presLayoutVars>
      </dgm:prSet>
      <dgm:spPr/>
    </dgm:pt>
    <dgm:pt modelId="{AAAC79F3-4888-A744-9781-8D99F639870E}" type="pres">
      <dgm:prSet presAssocID="{0367D5FB-8543-4AD1-91B7-EAAFD5A7C086}" presName="parentText" presStyleLbl="node1" presStyleIdx="0" presStyleCnt="5">
        <dgm:presLayoutVars>
          <dgm:chMax val="0"/>
          <dgm:bulletEnabled val="1"/>
        </dgm:presLayoutVars>
      </dgm:prSet>
      <dgm:spPr/>
    </dgm:pt>
    <dgm:pt modelId="{E4C6B95A-4628-664B-A928-CFD879D2BCB0}" type="pres">
      <dgm:prSet presAssocID="{8D82501B-27BF-4155-AE61-8621008DC65E}" presName="spacer" presStyleCnt="0"/>
      <dgm:spPr/>
    </dgm:pt>
    <dgm:pt modelId="{700323AA-3E4F-9A4C-AB9D-BC362A6D4A3C}" type="pres">
      <dgm:prSet presAssocID="{B655590D-BA53-4374-8E42-08251FE60629}" presName="parentText" presStyleLbl="node1" presStyleIdx="1" presStyleCnt="5">
        <dgm:presLayoutVars>
          <dgm:chMax val="0"/>
          <dgm:bulletEnabled val="1"/>
        </dgm:presLayoutVars>
      </dgm:prSet>
      <dgm:spPr/>
    </dgm:pt>
    <dgm:pt modelId="{511056AE-D21F-0F43-B05A-D449D8DBC58E}" type="pres">
      <dgm:prSet presAssocID="{0AA9F65B-C391-462C-9AAE-0075CE10938F}" presName="spacer" presStyleCnt="0"/>
      <dgm:spPr/>
    </dgm:pt>
    <dgm:pt modelId="{C5344015-1C2E-8941-95DD-7AA59F64410F}" type="pres">
      <dgm:prSet presAssocID="{C3928085-C20F-436A-9849-1E38D18D6B80}" presName="parentText" presStyleLbl="node1" presStyleIdx="2" presStyleCnt="5">
        <dgm:presLayoutVars>
          <dgm:chMax val="0"/>
          <dgm:bulletEnabled val="1"/>
        </dgm:presLayoutVars>
      </dgm:prSet>
      <dgm:spPr/>
    </dgm:pt>
    <dgm:pt modelId="{71A084BF-D8FF-184B-AB83-5432C0802494}" type="pres">
      <dgm:prSet presAssocID="{70AAED3E-B4B4-4CB5-9014-442C428D4335}" presName="spacer" presStyleCnt="0"/>
      <dgm:spPr/>
    </dgm:pt>
    <dgm:pt modelId="{538FCAF2-B29B-B441-8E54-4C115E09E96E}" type="pres">
      <dgm:prSet presAssocID="{7A37D8AE-2E58-4E54-A392-7678153EBBDA}" presName="parentText" presStyleLbl="node1" presStyleIdx="3" presStyleCnt="5">
        <dgm:presLayoutVars>
          <dgm:chMax val="0"/>
          <dgm:bulletEnabled val="1"/>
        </dgm:presLayoutVars>
      </dgm:prSet>
      <dgm:spPr/>
    </dgm:pt>
    <dgm:pt modelId="{53337539-D14D-0E4F-9245-36D7A84CB1E6}" type="pres">
      <dgm:prSet presAssocID="{6A3DE459-AA8E-42C9-833B-FE7CBE82D22B}" presName="spacer" presStyleCnt="0"/>
      <dgm:spPr/>
    </dgm:pt>
    <dgm:pt modelId="{9F4741E2-4D26-2C4A-9AF0-03075F5A8305}" type="pres">
      <dgm:prSet presAssocID="{3A2ACFCC-0294-4AE7-B181-49475A18E0C4}" presName="parentText" presStyleLbl="node1" presStyleIdx="4" presStyleCnt="5">
        <dgm:presLayoutVars>
          <dgm:chMax val="0"/>
          <dgm:bulletEnabled val="1"/>
        </dgm:presLayoutVars>
      </dgm:prSet>
      <dgm:spPr/>
    </dgm:pt>
  </dgm:ptLst>
  <dgm:cxnLst>
    <dgm:cxn modelId="{861A9315-8397-4553-9E31-DF36D9A1D9BC}" srcId="{EE34B436-3A75-412A-BDB7-7920FB574E45}" destId="{B655590D-BA53-4374-8E42-08251FE60629}" srcOrd="1" destOrd="0" parTransId="{FDF3F159-D109-43A9-8273-19FB662877E5}" sibTransId="{0AA9F65B-C391-462C-9AAE-0075CE10938F}"/>
    <dgm:cxn modelId="{BD697E4C-C982-1E45-8E8B-9D459967BB54}" type="presOf" srcId="{7A37D8AE-2E58-4E54-A392-7678153EBBDA}" destId="{538FCAF2-B29B-B441-8E54-4C115E09E96E}" srcOrd="0" destOrd="0" presId="urn:microsoft.com/office/officeart/2005/8/layout/vList2"/>
    <dgm:cxn modelId="{1B1EA355-15AC-AF45-9FB0-13530BA48C63}" type="presOf" srcId="{3A2ACFCC-0294-4AE7-B181-49475A18E0C4}" destId="{9F4741E2-4D26-2C4A-9AF0-03075F5A8305}" srcOrd="0" destOrd="0" presId="urn:microsoft.com/office/officeart/2005/8/layout/vList2"/>
    <dgm:cxn modelId="{3E5F8165-CCF9-FE4B-9FB6-CA302787569B}" type="presOf" srcId="{0367D5FB-8543-4AD1-91B7-EAAFD5A7C086}" destId="{AAAC79F3-4888-A744-9781-8D99F639870E}" srcOrd="0" destOrd="0" presId="urn:microsoft.com/office/officeart/2005/8/layout/vList2"/>
    <dgm:cxn modelId="{7140D672-D8E0-234C-B2BC-9345D3ACA9FD}" type="presOf" srcId="{EE34B436-3A75-412A-BDB7-7920FB574E45}" destId="{51A3CE73-38C8-634F-A97C-EE8997C87507}" srcOrd="0" destOrd="0" presId="urn:microsoft.com/office/officeart/2005/8/layout/vList2"/>
    <dgm:cxn modelId="{FF4009A7-8060-460C-9544-3701D43B21C1}" srcId="{EE34B436-3A75-412A-BDB7-7920FB574E45}" destId="{7A37D8AE-2E58-4E54-A392-7678153EBBDA}" srcOrd="3" destOrd="0" parTransId="{702E3E32-790A-486B-A34A-0533FD9707AF}" sibTransId="{6A3DE459-AA8E-42C9-833B-FE7CBE82D22B}"/>
    <dgm:cxn modelId="{258F65B6-C4CB-994D-AFD6-69348BD420FE}" type="presOf" srcId="{C3928085-C20F-436A-9849-1E38D18D6B80}" destId="{C5344015-1C2E-8941-95DD-7AA59F64410F}" srcOrd="0" destOrd="0" presId="urn:microsoft.com/office/officeart/2005/8/layout/vList2"/>
    <dgm:cxn modelId="{5247D6E4-B0CF-8840-B767-58860B9544F1}" type="presOf" srcId="{B655590D-BA53-4374-8E42-08251FE60629}" destId="{700323AA-3E4F-9A4C-AB9D-BC362A6D4A3C}" srcOrd="0" destOrd="0" presId="urn:microsoft.com/office/officeart/2005/8/layout/vList2"/>
    <dgm:cxn modelId="{7C5799EC-D0A2-474E-B3D5-AF982F2DC309}" srcId="{EE34B436-3A75-412A-BDB7-7920FB574E45}" destId="{3A2ACFCC-0294-4AE7-B181-49475A18E0C4}" srcOrd="4" destOrd="0" parTransId="{07C6709E-95BC-412E-87FC-60E0B507519F}" sibTransId="{8318F233-C8A7-4DEA-B493-33F0413D2B3C}"/>
    <dgm:cxn modelId="{A63965F6-A548-4965-B6B2-F2F13A7F9D40}" srcId="{EE34B436-3A75-412A-BDB7-7920FB574E45}" destId="{C3928085-C20F-436A-9849-1E38D18D6B80}" srcOrd="2" destOrd="0" parTransId="{38AFBF27-9A79-4BE2-A701-FB08942869FD}" sibTransId="{70AAED3E-B4B4-4CB5-9014-442C428D4335}"/>
    <dgm:cxn modelId="{ABD640FE-D5E0-47D8-82AB-05A8C9EEE451}" srcId="{EE34B436-3A75-412A-BDB7-7920FB574E45}" destId="{0367D5FB-8543-4AD1-91B7-EAAFD5A7C086}" srcOrd="0" destOrd="0" parTransId="{62337495-4C57-4898-8B7B-55F95E64CA1F}" sibTransId="{8D82501B-27BF-4155-AE61-8621008DC65E}"/>
    <dgm:cxn modelId="{CE7585AC-19AB-EB40-A8E0-DD533117F093}" type="presParOf" srcId="{51A3CE73-38C8-634F-A97C-EE8997C87507}" destId="{AAAC79F3-4888-A744-9781-8D99F639870E}" srcOrd="0" destOrd="0" presId="urn:microsoft.com/office/officeart/2005/8/layout/vList2"/>
    <dgm:cxn modelId="{EF55EA79-F2A8-084D-A4FC-35704E2F622C}" type="presParOf" srcId="{51A3CE73-38C8-634F-A97C-EE8997C87507}" destId="{E4C6B95A-4628-664B-A928-CFD879D2BCB0}" srcOrd="1" destOrd="0" presId="urn:microsoft.com/office/officeart/2005/8/layout/vList2"/>
    <dgm:cxn modelId="{D417535E-3A76-2747-B20E-6CC821841504}" type="presParOf" srcId="{51A3CE73-38C8-634F-A97C-EE8997C87507}" destId="{700323AA-3E4F-9A4C-AB9D-BC362A6D4A3C}" srcOrd="2" destOrd="0" presId="urn:microsoft.com/office/officeart/2005/8/layout/vList2"/>
    <dgm:cxn modelId="{2CFCFF33-D7B8-604D-941E-02CD0FAFC6DF}" type="presParOf" srcId="{51A3CE73-38C8-634F-A97C-EE8997C87507}" destId="{511056AE-D21F-0F43-B05A-D449D8DBC58E}" srcOrd="3" destOrd="0" presId="urn:microsoft.com/office/officeart/2005/8/layout/vList2"/>
    <dgm:cxn modelId="{1B1BEB8F-9A63-E24C-8EA2-0348CB3819AC}" type="presParOf" srcId="{51A3CE73-38C8-634F-A97C-EE8997C87507}" destId="{C5344015-1C2E-8941-95DD-7AA59F64410F}" srcOrd="4" destOrd="0" presId="urn:microsoft.com/office/officeart/2005/8/layout/vList2"/>
    <dgm:cxn modelId="{195A4F6C-C9BF-DB4E-9BE0-A7393477F66C}" type="presParOf" srcId="{51A3CE73-38C8-634F-A97C-EE8997C87507}" destId="{71A084BF-D8FF-184B-AB83-5432C0802494}" srcOrd="5" destOrd="0" presId="urn:microsoft.com/office/officeart/2005/8/layout/vList2"/>
    <dgm:cxn modelId="{9C978E4F-EE22-7041-A73A-38137EBF29B5}" type="presParOf" srcId="{51A3CE73-38C8-634F-A97C-EE8997C87507}" destId="{538FCAF2-B29B-B441-8E54-4C115E09E96E}" srcOrd="6" destOrd="0" presId="urn:microsoft.com/office/officeart/2005/8/layout/vList2"/>
    <dgm:cxn modelId="{06C1432E-325E-994A-BC54-43D95B1E2D6E}" type="presParOf" srcId="{51A3CE73-38C8-634F-A97C-EE8997C87507}" destId="{53337539-D14D-0E4F-9245-36D7A84CB1E6}" srcOrd="7" destOrd="0" presId="urn:microsoft.com/office/officeart/2005/8/layout/vList2"/>
    <dgm:cxn modelId="{62ABD35D-CC65-3C4A-9324-C0AB02E6704B}" type="presParOf" srcId="{51A3CE73-38C8-634F-A97C-EE8997C87507}" destId="{9F4741E2-4D26-2C4A-9AF0-03075F5A8305}"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E76392-107F-4F3B-A7BB-374DBAC8A781}" type="doc">
      <dgm:prSet loTypeId="urn:microsoft.com/office/officeart/2016/7/layout/RepeatingBendingProcessNew" loCatId="process" qsTypeId="urn:microsoft.com/office/officeart/2005/8/quickstyle/simple5" qsCatId="simple" csTypeId="urn:microsoft.com/office/officeart/2005/8/colors/accent2_2" csCatId="accent2" phldr="1"/>
      <dgm:spPr/>
      <dgm:t>
        <a:bodyPr/>
        <a:lstStyle/>
        <a:p>
          <a:endParaRPr lang="en-US"/>
        </a:p>
      </dgm:t>
    </dgm:pt>
    <dgm:pt modelId="{064D4FDB-685F-412B-B091-117B1ED35365}">
      <dgm:prSet/>
      <dgm:spPr/>
      <dgm:t>
        <a:bodyPr/>
        <a:lstStyle/>
        <a:p>
          <a:r>
            <a:rPr lang="en-US" dirty="0"/>
            <a:t>Recognizing the importance of family in care decisions</a:t>
          </a:r>
        </a:p>
      </dgm:t>
    </dgm:pt>
    <dgm:pt modelId="{44C98CE6-95A5-4995-88EB-0E28378AB92F}" type="parTrans" cxnId="{D61DA07F-4AD9-477A-870D-AA351F5717BB}">
      <dgm:prSet/>
      <dgm:spPr/>
      <dgm:t>
        <a:bodyPr/>
        <a:lstStyle/>
        <a:p>
          <a:endParaRPr lang="en-US"/>
        </a:p>
      </dgm:t>
    </dgm:pt>
    <dgm:pt modelId="{3DF22CAF-4B0E-4323-8154-CCA1D660BB01}" type="sibTrans" cxnId="{D61DA07F-4AD9-477A-870D-AA351F5717BB}">
      <dgm:prSet phldrT="1" phldr="0"/>
      <dgm:spPr/>
      <dgm:t>
        <a:bodyPr/>
        <a:lstStyle/>
        <a:p>
          <a:r>
            <a:rPr lang="en-US"/>
            <a:t>1</a:t>
          </a:r>
        </a:p>
      </dgm:t>
    </dgm:pt>
    <dgm:pt modelId="{D0840F75-7A24-4794-8E6C-869C13FED388}">
      <dgm:prSet/>
      <dgm:spPr/>
      <dgm:t>
        <a:bodyPr/>
        <a:lstStyle/>
        <a:p>
          <a:r>
            <a:rPr lang="en-US" dirty="0"/>
            <a:t>Facilitating family consultations</a:t>
          </a:r>
        </a:p>
      </dgm:t>
    </dgm:pt>
    <dgm:pt modelId="{CF9314A7-7D15-4FE0-8314-32409A0C21C1}" type="parTrans" cxnId="{1A1F2B63-F057-4ACC-8394-07BE617EBE2C}">
      <dgm:prSet/>
      <dgm:spPr/>
      <dgm:t>
        <a:bodyPr/>
        <a:lstStyle/>
        <a:p>
          <a:endParaRPr lang="en-US"/>
        </a:p>
      </dgm:t>
    </dgm:pt>
    <dgm:pt modelId="{6E707371-BDFD-4647-9966-F34B5809E1DB}" type="sibTrans" cxnId="{1A1F2B63-F057-4ACC-8394-07BE617EBE2C}">
      <dgm:prSet phldrT="2" phldr="0"/>
      <dgm:spPr/>
      <dgm:t>
        <a:bodyPr/>
        <a:lstStyle/>
        <a:p>
          <a:r>
            <a:rPr lang="en-US"/>
            <a:t>2</a:t>
          </a:r>
        </a:p>
      </dgm:t>
    </dgm:pt>
    <dgm:pt modelId="{9A891219-0911-4627-8BC9-9676290F4885}">
      <dgm:prSet/>
      <dgm:spPr/>
      <dgm:t>
        <a:bodyPr/>
        <a:lstStyle/>
        <a:p>
          <a:r>
            <a:rPr lang="en-US" dirty="0"/>
            <a:t>Collaborating with base MFRCs &amp; CFMWS for support services</a:t>
          </a:r>
        </a:p>
      </dgm:t>
    </dgm:pt>
    <dgm:pt modelId="{C5E246DE-6AB1-4748-B56C-BB05745B01E2}" type="parTrans" cxnId="{F65A2755-16B7-42DB-B4FC-AAA0644E2955}">
      <dgm:prSet/>
      <dgm:spPr/>
      <dgm:t>
        <a:bodyPr/>
        <a:lstStyle/>
        <a:p>
          <a:endParaRPr lang="en-US"/>
        </a:p>
      </dgm:t>
    </dgm:pt>
    <dgm:pt modelId="{FBD70DC9-D71E-4138-9607-33577AA55854}" type="sibTrans" cxnId="{F65A2755-16B7-42DB-B4FC-AAA0644E2955}">
      <dgm:prSet phldrT="3" phldr="0"/>
      <dgm:spPr/>
      <dgm:t>
        <a:bodyPr/>
        <a:lstStyle/>
        <a:p>
          <a:r>
            <a:rPr lang="en-US"/>
            <a:t>3</a:t>
          </a:r>
        </a:p>
      </dgm:t>
    </dgm:pt>
    <dgm:pt modelId="{BD1C1E54-3B18-42C2-8953-E55912081DBB}">
      <dgm:prSet/>
      <dgm:spPr/>
      <dgm:t>
        <a:bodyPr/>
        <a:lstStyle/>
        <a:p>
          <a:r>
            <a:rPr lang="en-US" dirty="0"/>
            <a:t>Address concerns and needs of family/designated care partners</a:t>
          </a:r>
        </a:p>
      </dgm:t>
    </dgm:pt>
    <dgm:pt modelId="{9E68756A-DD4A-4028-B40D-5234F5990F15}" type="parTrans" cxnId="{3301BA77-259E-433B-9D82-7ACB91D58890}">
      <dgm:prSet/>
      <dgm:spPr/>
      <dgm:t>
        <a:bodyPr/>
        <a:lstStyle/>
        <a:p>
          <a:endParaRPr lang="en-US"/>
        </a:p>
      </dgm:t>
    </dgm:pt>
    <dgm:pt modelId="{2E90CDD9-9A7A-466C-9F4A-8878FDF3D7D8}" type="sibTrans" cxnId="{3301BA77-259E-433B-9D82-7ACB91D58890}">
      <dgm:prSet phldrT="4" phldr="0"/>
      <dgm:spPr/>
      <dgm:t>
        <a:bodyPr/>
        <a:lstStyle/>
        <a:p>
          <a:endParaRPr lang="en-US"/>
        </a:p>
      </dgm:t>
    </dgm:pt>
    <dgm:pt modelId="{DDF1B046-8B5E-1540-8F30-F590BC49E0FE}" type="pres">
      <dgm:prSet presAssocID="{78E76392-107F-4F3B-A7BB-374DBAC8A781}" presName="Name0" presStyleCnt="0">
        <dgm:presLayoutVars>
          <dgm:dir/>
          <dgm:resizeHandles val="exact"/>
        </dgm:presLayoutVars>
      </dgm:prSet>
      <dgm:spPr/>
    </dgm:pt>
    <dgm:pt modelId="{0F37F53E-1308-5742-BDFE-371521C86B44}" type="pres">
      <dgm:prSet presAssocID="{064D4FDB-685F-412B-B091-117B1ED35365}" presName="node" presStyleLbl="node1" presStyleIdx="0" presStyleCnt="4">
        <dgm:presLayoutVars>
          <dgm:bulletEnabled val="1"/>
        </dgm:presLayoutVars>
      </dgm:prSet>
      <dgm:spPr/>
    </dgm:pt>
    <dgm:pt modelId="{EAD75D75-6D04-724B-AF06-8FC58F285B0A}" type="pres">
      <dgm:prSet presAssocID="{3DF22CAF-4B0E-4323-8154-CCA1D660BB01}" presName="sibTrans" presStyleLbl="sibTrans1D1" presStyleIdx="0" presStyleCnt="3"/>
      <dgm:spPr/>
    </dgm:pt>
    <dgm:pt modelId="{E0848D82-20AD-0A47-8D34-EFC26B230665}" type="pres">
      <dgm:prSet presAssocID="{3DF22CAF-4B0E-4323-8154-CCA1D660BB01}" presName="connectorText" presStyleLbl="sibTrans1D1" presStyleIdx="0" presStyleCnt="3"/>
      <dgm:spPr/>
    </dgm:pt>
    <dgm:pt modelId="{73AD83F3-DBAE-5D48-84CA-9198491300E1}" type="pres">
      <dgm:prSet presAssocID="{D0840F75-7A24-4794-8E6C-869C13FED388}" presName="node" presStyleLbl="node1" presStyleIdx="1" presStyleCnt="4">
        <dgm:presLayoutVars>
          <dgm:bulletEnabled val="1"/>
        </dgm:presLayoutVars>
      </dgm:prSet>
      <dgm:spPr/>
    </dgm:pt>
    <dgm:pt modelId="{6CD4B988-96C4-6549-92B2-698ECC0C8CCE}" type="pres">
      <dgm:prSet presAssocID="{6E707371-BDFD-4647-9966-F34B5809E1DB}" presName="sibTrans" presStyleLbl="sibTrans1D1" presStyleIdx="1" presStyleCnt="3"/>
      <dgm:spPr/>
    </dgm:pt>
    <dgm:pt modelId="{352097FC-FAC1-4342-8759-118F03CBAB0F}" type="pres">
      <dgm:prSet presAssocID="{6E707371-BDFD-4647-9966-F34B5809E1DB}" presName="connectorText" presStyleLbl="sibTrans1D1" presStyleIdx="1" presStyleCnt="3"/>
      <dgm:spPr/>
    </dgm:pt>
    <dgm:pt modelId="{BBEDBA9D-8EFF-B74C-81C1-130DFF058CF8}" type="pres">
      <dgm:prSet presAssocID="{9A891219-0911-4627-8BC9-9676290F4885}" presName="node" presStyleLbl="node1" presStyleIdx="2" presStyleCnt="4">
        <dgm:presLayoutVars>
          <dgm:bulletEnabled val="1"/>
        </dgm:presLayoutVars>
      </dgm:prSet>
      <dgm:spPr/>
    </dgm:pt>
    <dgm:pt modelId="{FB47EE9E-6553-0041-9678-29286613E2DA}" type="pres">
      <dgm:prSet presAssocID="{FBD70DC9-D71E-4138-9607-33577AA55854}" presName="sibTrans" presStyleLbl="sibTrans1D1" presStyleIdx="2" presStyleCnt="3"/>
      <dgm:spPr/>
    </dgm:pt>
    <dgm:pt modelId="{B9883315-8E8F-174B-A745-C194C5083C23}" type="pres">
      <dgm:prSet presAssocID="{FBD70DC9-D71E-4138-9607-33577AA55854}" presName="connectorText" presStyleLbl="sibTrans1D1" presStyleIdx="2" presStyleCnt="3"/>
      <dgm:spPr/>
    </dgm:pt>
    <dgm:pt modelId="{BFB68D22-215A-9C41-8A6C-56D1DF4E9F44}" type="pres">
      <dgm:prSet presAssocID="{BD1C1E54-3B18-42C2-8953-E55912081DBB}" presName="node" presStyleLbl="node1" presStyleIdx="3" presStyleCnt="4">
        <dgm:presLayoutVars>
          <dgm:bulletEnabled val="1"/>
        </dgm:presLayoutVars>
      </dgm:prSet>
      <dgm:spPr/>
    </dgm:pt>
  </dgm:ptLst>
  <dgm:cxnLst>
    <dgm:cxn modelId="{3E015738-31E8-1440-A5E7-6FE4C0F6E711}" type="presOf" srcId="{9A891219-0911-4627-8BC9-9676290F4885}" destId="{BBEDBA9D-8EFF-B74C-81C1-130DFF058CF8}" srcOrd="0" destOrd="0" presId="urn:microsoft.com/office/officeart/2016/7/layout/RepeatingBendingProcessNew"/>
    <dgm:cxn modelId="{F65A2755-16B7-42DB-B4FC-AAA0644E2955}" srcId="{78E76392-107F-4F3B-A7BB-374DBAC8A781}" destId="{9A891219-0911-4627-8BC9-9676290F4885}" srcOrd="2" destOrd="0" parTransId="{C5E246DE-6AB1-4748-B56C-BB05745B01E2}" sibTransId="{FBD70DC9-D71E-4138-9607-33577AA55854}"/>
    <dgm:cxn modelId="{6C374761-7404-1344-AAE8-139F274D68F4}" type="presOf" srcId="{6E707371-BDFD-4647-9966-F34B5809E1DB}" destId="{6CD4B988-96C4-6549-92B2-698ECC0C8CCE}" srcOrd="0" destOrd="0" presId="urn:microsoft.com/office/officeart/2016/7/layout/RepeatingBendingProcessNew"/>
    <dgm:cxn modelId="{748ED661-96F9-BE42-8CE3-F71A5AB21258}" type="presOf" srcId="{3DF22CAF-4B0E-4323-8154-CCA1D660BB01}" destId="{EAD75D75-6D04-724B-AF06-8FC58F285B0A}" srcOrd="0" destOrd="0" presId="urn:microsoft.com/office/officeart/2016/7/layout/RepeatingBendingProcessNew"/>
    <dgm:cxn modelId="{1A1F2B63-F057-4ACC-8394-07BE617EBE2C}" srcId="{78E76392-107F-4F3B-A7BB-374DBAC8A781}" destId="{D0840F75-7A24-4794-8E6C-869C13FED388}" srcOrd="1" destOrd="0" parTransId="{CF9314A7-7D15-4FE0-8314-32409A0C21C1}" sibTransId="{6E707371-BDFD-4647-9966-F34B5809E1DB}"/>
    <dgm:cxn modelId="{3301BA77-259E-433B-9D82-7ACB91D58890}" srcId="{78E76392-107F-4F3B-A7BB-374DBAC8A781}" destId="{BD1C1E54-3B18-42C2-8953-E55912081DBB}" srcOrd="3" destOrd="0" parTransId="{9E68756A-DD4A-4028-B40D-5234F5990F15}" sibTransId="{2E90CDD9-9A7A-466C-9F4A-8878FDF3D7D8}"/>
    <dgm:cxn modelId="{D61DA07F-4AD9-477A-870D-AA351F5717BB}" srcId="{78E76392-107F-4F3B-A7BB-374DBAC8A781}" destId="{064D4FDB-685F-412B-B091-117B1ED35365}" srcOrd="0" destOrd="0" parTransId="{44C98CE6-95A5-4995-88EB-0E28378AB92F}" sibTransId="{3DF22CAF-4B0E-4323-8154-CCA1D660BB01}"/>
    <dgm:cxn modelId="{4CEC598E-97C5-6640-8FF5-59F9F9A8E122}" type="presOf" srcId="{FBD70DC9-D71E-4138-9607-33577AA55854}" destId="{B9883315-8E8F-174B-A745-C194C5083C23}" srcOrd="1" destOrd="0" presId="urn:microsoft.com/office/officeart/2016/7/layout/RepeatingBendingProcessNew"/>
    <dgm:cxn modelId="{EB4F5E8E-237E-8045-822D-88BB129C30C2}" type="presOf" srcId="{064D4FDB-685F-412B-B091-117B1ED35365}" destId="{0F37F53E-1308-5742-BDFE-371521C86B44}" srcOrd="0" destOrd="0" presId="urn:microsoft.com/office/officeart/2016/7/layout/RepeatingBendingProcessNew"/>
    <dgm:cxn modelId="{D3D52894-25C1-7648-9C5E-942781B941BB}" type="presOf" srcId="{BD1C1E54-3B18-42C2-8953-E55912081DBB}" destId="{BFB68D22-215A-9C41-8A6C-56D1DF4E9F44}" srcOrd="0" destOrd="0" presId="urn:microsoft.com/office/officeart/2016/7/layout/RepeatingBendingProcessNew"/>
    <dgm:cxn modelId="{17965D99-F163-9142-8B0A-F3037D80B162}" type="presOf" srcId="{D0840F75-7A24-4794-8E6C-869C13FED388}" destId="{73AD83F3-DBAE-5D48-84CA-9198491300E1}" srcOrd="0" destOrd="0" presId="urn:microsoft.com/office/officeart/2016/7/layout/RepeatingBendingProcessNew"/>
    <dgm:cxn modelId="{063AA49D-435B-914F-ABA1-14E6540B551E}" type="presOf" srcId="{78E76392-107F-4F3B-A7BB-374DBAC8A781}" destId="{DDF1B046-8B5E-1540-8F30-F590BC49E0FE}" srcOrd="0" destOrd="0" presId="urn:microsoft.com/office/officeart/2016/7/layout/RepeatingBendingProcessNew"/>
    <dgm:cxn modelId="{15FA74BC-748A-CD4B-A64F-324684E9E7B5}" type="presOf" srcId="{3DF22CAF-4B0E-4323-8154-CCA1D660BB01}" destId="{E0848D82-20AD-0A47-8D34-EFC26B230665}" srcOrd="1" destOrd="0" presId="urn:microsoft.com/office/officeart/2016/7/layout/RepeatingBendingProcessNew"/>
    <dgm:cxn modelId="{83633CDD-2321-9945-8ECF-AE07472271ED}" type="presOf" srcId="{FBD70DC9-D71E-4138-9607-33577AA55854}" destId="{FB47EE9E-6553-0041-9678-29286613E2DA}" srcOrd="0" destOrd="0" presId="urn:microsoft.com/office/officeart/2016/7/layout/RepeatingBendingProcessNew"/>
    <dgm:cxn modelId="{A834D8EF-E117-9442-ABC2-3F0A2AEF053E}" type="presOf" srcId="{6E707371-BDFD-4647-9966-F34B5809E1DB}" destId="{352097FC-FAC1-4342-8759-118F03CBAB0F}" srcOrd="1" destOrd="0" presId="urn:microsoft.com/office/officeart/2016/7/layout/RepeatingBendingProcessNew"/>
    <dgm:cxn modelId="{AC988489-4A8E-BC4D-8155-761073BBBCA0}" type="presParOf" srcId="{DDF1B046-8B5E-1540-8F30-F590BC49E0FE}" destId="{0F37F53E-1308-5742-BDFE-371521C86B44}" srcOrd="0" destOrd="0" presId="urn:microsoft.com/office/officeart/2016/7/layout/RepeatingBendingProcessNew"/>
    <dgm:cxn modelId="{7B0ACCF5-EB68-E44C-935B-59CC69FAE368}" type="presParOf" srcId="{DDF1B046-8B5E-1540-8F30-F590BC49E0FE}" destId="{EAD75D75-6D04-724B-AF06-8FC58F285B0A}" srcOrd="1" destOrd="0" presId="urn:microsoft.com/office/officeart/2016/7/layout/RepeatingBendingProcessNew"/>
    <dgm:cxn modelId="{1F5B1B89-776C-204F-B990-71C5BF05DFDC}" type="presParOf" srcId="{EAD75D75-6D04-724B-AF06-8FC58F285B0A}" destId="{E0848D82-20AD-0A47-8D34-EFC26B230665}" srcOrd="0" destOrd="0" presId="urn:microsoft.com/office/officeart/2016/7/layout/RepeatingBendingProcessNew"/>
    <dgm:cxn modelId="{526C1CE0-BDFF-C14A-AF80-AE010DC16AD5}" type="presParOf" srcId="{DDF1B046-8B5E-1540-8F30-F590BC49E0FE}" destId="{73AD83F3-DBAE-5D48-84CA-9198491300E1}" srcOrd="2" destOrd="0" presId="urn:microsoft.com/office/officeart/2016/7/layout/RepeatingBendingProcessNew"/>
    <dgm:cxn modelId="{48862C8C-46C9-7A43-BE29-E834578F6003}" type="presParOf" srcId="{DDF1B046-8B5E-1540-8F30-F590BC49E0FE}" destId="{6CD4B988-96C4-6549-92B2-698ECC0C8CCE}" srcOrd="3" destOrd="0" presId="urn:microsoft.com/office/officeart/2016/7/layout/RepeatingBendingProcessNew"/>
    <dgm:cxn modelId="{3AE27D82-FB05-264C-A821-6E0FE2B5FC4C}" type="presParOf" srcId="{6CD4B988-96C4-6549-92B2-698ECC0C8CCE}" destId="{352097FC-FAC1-4342-8759-118F03CBAB0F}" srcOrd="0" destOrd="0" presId="urn:microsoft.com/office/officeart/2016/7/layout/RepeatingBendingProcessNew"/>
    <dgm:cxn modelId="{E0DFC1AC-8DD4-9B4B-9C04-244FB602639B}" type="presParOf" srcId="{DDF1B046-8B5E-1540-8F30-F590BC49E0FE}" destId="{BBEDBA9D-8EFF-B74C-81C1-130DFF058CF8}" srcOrd="4" destOrd="0" presId="urn:microsoft.com/office/officeart/2016/7/layout/RepeatingBendingProcessNew"/>
    <dgm:cxn modelId="{2172ACB6-2E29-6A45-9DB3-F9D54BA3D59F}" type="presParOf" srcId="{DDF1B046-8B5E-1540-8F30-F590BC49E0FE}" destId="{FB47EE9E-6553-0041-9678-29286613E2DA}" srcOrd="5" destOrd="0" presId="urn:microsoft.com/office/officeart/2016/7/layout/RepeatingBendingProcessNew"/>
    <dgm:cxn modelId="{F9F0D75B-98D5-8D40-A3E0-3C1AE103A385}" type="presParOf" srcId="{FB47EE9E-6553-0041-9678-29286613E2DA}" destId="{B9883315-8E8F-174B-A745-C194C5083C23}" srcOrd="0" destOrd="0" presId="urn:microsoft.com/office/officeart/2016/7/layout/RepeatingBendingProcessNew"/>
    <dgm:cxn modelId="{BA0E01A2-9308-0C45-A475-D2C274C1292A}" type="presParOf" srcId="{DDF1B046-8B5E-1540-8F30-F590BC49E0FE}" destId="{BFB68D22-215A-9C41-8A6C-56D1DF4E9F44}" srcOrd="6"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5238659-9535-4920-B87D-A07224F461C5}"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B181EB84-4341-4B72-8CE3-F6DEC72BE3D2}">
      <dgm:prSet/>
      <dgm:spPr/>
      <dgm:t>
        <a:bodyPr/>
        <a:lstStyle/>
        <a:p>
          <a:r>
            <a:rPr lang="en-US"/>
            <a:t>Walk through the patient’s journey from their perspective</a:t>
          </a:r>
        </a:p>
      </dgm:t>
    </dgm:pt>
    <dgm:pt modelId="{60E14ACD-DDC0-4A9F-915A-105C88D084B9}" type="parTrans" cxnId="{4101E29C-664C-4E4A-B23D-DB918A55AC62}">
      <dgm:prSet/>
      <dgm:spPr/>
      <dgm:t>
        <a:bodyPr/>
        <a:lstStyle/>
        <a:p>
          <a:endParaRPr lang="en-US"/>
        </a:p>
      </dgm:t>
    </dgm:pt>
    <dgm:pt modelId="{510E062C-D0F5-4CED-8F7B-9D980FC852AE}" type="sibTrans" cxnId="{4101E29C-664C-4E4A-B23D-DB918A55AC62}">
      <dgm:prSet/>
      <dgm:spPr/>
      <dgm:t>
        <a:bodyPr/>
        <a:lstStyle/>
        <a:p>
          <a:endParaRPr lang="en-US"/>
        </a:p>
      </dgm:t>
    </dgm:pt>
    <dgm:pt modelId="{31773502-3A7F-43F9-BF13-4EB533BE591A}">
      <dgm:prSet/>
      <dgm:spPr/>
      <dgm:t>
        <a:bodyPr/>
        <a:lstStyle/>
        <a:p>
          <a:r>
            <a:rPr lang="en-US"/>
            <a:t>Identify touchpoints and opportunities for improved partnership</a:t>
          </a:r>
        </a:p>
      </dgm:t>
    </dgm:pt>
    <dgm:pt modelId="{819DF4B7-354B-41B2-A796-96022C576491}" type="parTrans" cxnId="{0519C063-419C-4F78-A1EE-5E0139B8FB80}">
      <dgm:prSet/>
      <dgm:spPr/>
      <dgm:t>
        <a:bodyPr/>
        <a:lstStyle/>
        <a:p>
          <a:endParaRPr lang="en-US"/>
        </a:p>
      </dgm:t>
    </dgm:pt>
    <dgm:pt modelId="{FB61F810-2636-407B-BE03-496FB1653DEC}" type="sibTrans" cxnId="{0519C063-419C-4F78-A1EE-5E0139B8FB80}">
      <dgm:prSet/>
      <dgm:spPr/>
      <dgm:t>
        <a:bodyPr/>
        <a:lstStyle/>
        <a:p>
          <a:endParaRPr lang="en-US"/>
        </a:p>
      </dgm:t>
    </dgm:pt>
    <dgm:pt modelId="{A3E79DB8-F0F7-47EA-BA4F-6256D606B0E3}">
      <dgm:prSet/>
      <dgm:spPr/>
      <dgm:t>
        <a:bodyPr/>
        <a:lstStyle/>
        <a:p>
          <a:r>
            <a:rPr lang="en-US"/>
            <a:t>Collaboratively develop strategies for enhancing the patient experience</a:t>
          </a:r>
        </a:p>
      </dgm:t>
    </dgm:pt>
    <dgm:pt modelId="{98DE4E06-F7C5-4676-AF68-B201008F3420}" type="parTrans" cxnId="{2671BA53-E150-4EFE-8356-462312F93188}">
      <dgm:prSet/>
      <dgm:spPr/>
      <dgm:t>
        <a:bodyPr/>
        <a:lstStyle/>
        <a:p>
          <a:endParaRPr lang="en-US"/>
        </a:p>
      </dgm:t>
    </dgm:pt>
    <dgm:pt modelId="{0176C7B6-9343-4DF5-9E90-BB25649F0B94}" type="sibTrans" cxnId="{2671BA53-E150-4EFE-8356-462312F93188}">
      <dgm:prSet/>
      <dgm:spPr/>
      <dgm:t>
        <a:bodyPr/>
        <a:lstStyle/>
        <a:p>
          <a:endParaRPr lang="en-US"/>
        </a:p>
      </dgm:t>
    </dgm:pt>
    <dgm:pt modelId="{4C8CEDE4-A7A4-46AA-91B3-53A599821E98}" type="pres">
      <dgm:prSet presAssocID="{F5238659-9535-4920-B87D-A07224F461C5}" presName="root" presStyleCnt="0">
        <dgm:presLayoutVars>
          <dgm:dir/>
          <dgm:resizeHandles val="exact"/>
        </dgm:presLayoutVars>
      </dgm:prSet>
      <dgm:spPr/>
    </dgm:pt>
    <dgm:pt modelId="{5BB1010A-6E76-4911-8859-79E99A81D1F2}" type="pres">
      <dgm:prSet presAssocID="{B181EB84-4341-4B72-8CE3-F6DEC72BE3D2}" presName="compNode" presStyleCnt="0"/>
      <dgm:spPr/>
    </dgm:pt>
    <dgm:pt modelId="{321982D5-560D-42B9-9350-89F65DE1563E}" type="pres">
      <dgm:prSet presAssocID="{B181EB84-4341-4B72-8CE3-F6DEC72BE3D2}" presName="bgRect" presStyleLbl="bgShp" presStyleIdx="0" presStyleCnt="3"/>
      <dgm:spPr/>
    </dgm:pt>
    <dgm:pt modelId="{CE2A3305-2328-4A64-8984-995F66E672DA}" type="pres">
      <dgm:prSet presAssocID="{B181EB84-4341-4B72-8CE3-F6DEC72BE3D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lk"/>
        </a:ext>
      </dgm:extLst>
    </dgm:pt>
    <dgm:pt modelId="{05E812E2-5F03-4C6F-822B-BC4CE34C3169}" type="pres">
      <dgm:prSet presAssocID="{B181EB84-4341-4B72-8CE3-F6DEC72BE3D2}" presName="spaceRect" presStyleCnt="0"/>
      <dgm:spPr/>
    </dgm:pt>
    <dgm:pt modelId="{82918514-684C-4127-BAD0-CF1A56163630}" type="pres">
      <dgm:prSet presAssocID="{B181EB84-4341-4B72-8CE3-F6DEC72BE3D2}" presName="parTx" presStyleLbl="revTx" presStyleIdx="0" presStyleCnt="3">
        <dgm:presLayoutVars>
          <dgm:chMax val="0"/>
          <dgm:chPref val="0"/>
        </dgm:presLayoutVars>
      </dgm:prSet>
      <dgm:spPr/>
    </dgm:pt>
    <dgm:pt modelId="{6E149249-0DBD-40A3-A899-72941ECF1615}" type="pres">
      <dgm:prSet presAssocID="{510E062C-D0F5-4CED-8F7B-9D980FC852AE}" presName="sibTrans" presStyleCnt="0"/>
      <dgm:spPr/>
    </dgm:pt>
    <dgm:pt modelId="{72322779-91A8-46DB-AE89-A716ADEB06F7}" type="pres">
      <dgm:prSet presAssocID="{31773502-3A7F-43F9-BF13-4EB533BE591A}" presName="compNode" presStyleCnt="0"/>
      <dgm:spPr/>
    </dgm:pt>
    <dgm:pt modelId="{EB5F1070-5741-4BED-8B00-D242BFE0D96A}" type="pres">
      <dgm:prSet presAssocID="{31773502-3A7F-43F9-BF13-4EB533BE591A}" presName="bgRect" presStyleLbl="bgShp" presStyleIdx="1" presStyleCnt="3"/>
      <dgm:spPr/>
    </dgm:pt>
    <dgm:pt modelId="{45E59F45-C854-4BFC-9F95-E309D767B0A1}" type="pres">
      <dgm:prSet presAssocID="{31773502-3A7F-43F9-BF13-4EB533BE591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78E6C8B6-5EBB-45DB-9F50-B579F3B0E1DB}" type="pres">
      <dgm:prSet presAssocID="{31773502-3A7F-43F9-BF13-4EB533BE591A}" presName="spaceRect" presStyleCnt="0"/>
      <dgm:spPr/>
    </dgm:pt>
    <dgm:pt modelId="{3820F1D5-4BF0-487C-AD98-8EBCE6D18FA4}" type="pres">
      <dgm:prSet presAssocID="{31773502-3A7F-43F9-BF13-4EB533BE591A}" presName="parTx" presStyleLbl="revTx" presStyleIdx="1" presStyleCnt="3">
        <dgm:presLayoutVars>
          <dgm:chMax val="0"/>
          <dgm:chPref val="0"/>
        </dgm:presLayoutVars>
      </dgm:prSet>
      <dgm:spPr/>
    </dgm:pt>
    <dgm:pt modelId="{06B1D3F9-CD37-4FDC-A7B0-56A929AC7537}" type="pres">
      <dgm:prSet presAssocID="{FB61F810-2636-407B-BE03-496FB1653DEC}" presName="sibTrans" presStyleCnt="0"/>
      <dgm:spPr/>
    </dgm:pt>
    <dgm:pt modelId="{1EABA516-A9FB-4B16-99B6-B5319D978B40}" type="pres">
      <dgm:prSet presAssocID="{A3E79DB8-F0F7-47EA-BA4F-6256D606B0E3}" presName="compNode" presStyleCnt="0"/>
      <dgm:spPr/>
    </dgm:pt>
    <dgm:pt modelId="{E820EF44-AB17-4B23-991E-0B5E3DB28B0A}" type="pres">
      <dgm:prSet presAssocID="{A3E79DB8-F0F7-47EA-BA4F-6256D606B0E3}" presName="bgRect" presStyleLbl="bgShp" presStyleIdx="2" presStyleCnt="3"/>
      <dgm:spPr/>
    </dgm:pt>
    <dgm:pt modelId="{28DAA0D3-85E9-4998-9B9F-A8A75788BC60}" type="pres">
      <dgm:prSet presAssocID="{A3E79DB8-F0F7-47EA-BA4F-6256D606B0E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AE199C98-B833-47E0-B0AF-6EAC50E1A50A}" type="pres">
      <dgm:prSet presAssocID="{A3E79DB8-F0F7-47EA-BA4F-6256D606B0E3}" presName="spaceRect" presStyleCnt="0"/>
      <dgm:spPr/>
    </dgm:pt>
    <dgm:pt modelId="{7CCBB9C3-CB9C-4C37-BA0E-03F298B43BC7}" type="pres">
      <dgm:prSet presAssocID="{A3E79DB8-F0F7-47EA-BA4F-6256D606B0E3}" presName="parTx" presStyleLbl="revTx" presStyleIdx="2" presStyleCnt="3">
        <dgm:presLayoutVars>
          <dgm:chMax val="0"/>
          <dgm:chPref val="0"/>
        </dgm:presLayoutVars>
      </dgm:prSet>
      <dgm:spPr/>
    </dgm:pt>
  </dgm:ptLst>
  <dgm:cxnLst>
    <dgm:cxn modelId="{05F5BB18-5BE1-4266-AFD9-EAA7B98E3222}" type="presOf" srcId="{31773502-3A7F-43F9-BF13-4EB533BE591A}" destId="{3820F1D5-4BF0-487C-AD98-8EBCE6D18FA4}" srcOrd="0" destOrd="0" presId="urn:microsoft.com/office/officeart/2018/2/layout/IconVerticalSolidList"/>
    <dgm:cxn modelId="{6B26701C-4115-4E2F-BB2C-CE15988F9D55}" type="presOf" srcId="{A3E79DB8-F0F7-47EA-BA4F-6256D606B0E3}" destId="{7CCBB9C3-CB9C-4C37-BA0E-03F298B43BC7}" srcOrd="0" destOrd="0" presId="urn:microsoft.com/office/officeart/2018/2/layout/IconVerticalSolidList"/>
    <dgm:cxn modelId="{939DC031-2D19-4D14-A87E-1C2E90985FAF}" type="presOf" srcId="{F5238659-9535-4920-B87D-A07224F461C5}" destId="{4C8CEDE4-A7A4-46AA-91B3-53A599821E98}" srcOrd="0" destOrd="0" presId="urn:microsoft.com/office/officeart/2018/2/layout/IconVerticalSolidList"/>
    <dgm:cxn modelId="{2671BA53-E150-4EFE-8356-462312F93188}" srcId="{F5238659-9535-4920-B87D-A07224F461C5}" destId="{A3E79DB8-F0F7-47EA-BA4F-6256D606B0E3}" srcOrd="2" destOrd="0" parTransId="{98DE4E06-F7C5-4676-AF68-B201008F3420}" sibTransId="{0176C7B6-9343-4DF5-9E90-BB25649F0B94}"/>
    <dgm:cxn modelId="{0519C063-419C-4F78-A1EE-5E0139B8FB80}" srcId="{F5238659-9535-4920-B87D-A07224F461C5}" destId="{31773502-3A7F-43F9-BF13-4EB533BE591A}" srcOrd="1" destOrd="0" parTransId="{819DF4B7-354B-41B2-A796-96022C576491}" sibTransId="{FB61F810-2636-407B-BE03-496FB1653DEC}"/>
    <dgm:cxn modelId="{4101E29C-664C-4E4A-B23D-DB918A55AC62}" srcId="{F5238659-9535-4920-B87D-A07224F461C5}" destId="{B181EB84-4341-4B72-8CE3-F6DEC72BE3D2}" srcOrd="0" destOrd="0" parTransId="{60E14ACD-DDC0-4A9F-915A-105C88D084B9}" sibTransId="{510E062C-D0F5-4CED-8F7B-9D980FC852AE}"/>
    <dgm:cxn modelId="{90F50EC3-2435-4F0A-9022-A0B6D010C72A}" type="presOf" srcId="{B181EB84-4341-4B72-8CE3-F6DEC72BE3D2}" destId="{82918514-684C-4127-BAD0-CF1A56163630}" srcOrd="0" destOrd="0" presId="urn:microsoft.com/office/officeart/2018/2/layout/IconVerticalSolidList"/>
    <dgm:cxn modelId="{0BE78FA9-4A8E-4071-AE02-1A4DB4E2EAF8}" type="presParOf" srcId="{4C8CEDE4-A7A4-46AA-91B3-53A599821E98}" destId="{5BB1010A-6E76-4911-8859-79E99A81D1F2}" srcOrd="0" destOrd="0" presId="urn:microsoft.com/office/officeart/2018/2/layout/IconVerticalSolidList"/>
    <dgm:cxn modelId="{A1E3EA9C-333E-4013-8C54-63AF7DDDC2AF}" type="presParOf" srcId="{5BB1010A-6E76-4911-8859-79E99A81D1F2}" destId="{321982D5-560D-42B9-9350-89F65DE1563E}" srcOrd="0" destOrd="0" presId="urn:microsoft.com/office/officeart/2018/2/layout/IconVerticalSolidList"/>
    <dgm:cxn modelId="{9FBA9085-04C4-434D-9C30-74D4C5100BB3}" type="presParOf" srcId="{5BB1010A-6E76-4911-8859-79E99A81D1F2}" destId="{CE2A3305-2328-4A64-8984-995F66E672DA}" srcOrd="1" destOrd="0" presId="urn:microsoft.com/office/officeart/2018/2/layout/IconVerticalSolidList"/>
    <dgm:cxn modelId="{442FF382-EBD9-4A46-9C86-0232CAFE9C94}" type="presParOf" srcId="{5BB1010A-6E76-4911-8859-79E99A81D1F2}" destId="{05E812E2-5F03-4C6F-822B-BC4CE34C3169}" srcOrd="2" destOrd="0" presId="urn:microsoft.com/office/officeart/2018/2/layout/IconVerticalSolidList"/>
    <dgm:cxn modelId="{642B031C-04C0-4C51-8D25-526118365F7A}" type="presParOf" srcId="{5BB1010A-6E76-4911-8859-79E99A81D1F2}" destId="{82918514-684C-4127-BAD0-CF1A56163630}" srcOrd="3" destOrd="0" presId="urn:microsoft.com/office/officeart/2018/2/layout/IconVerticalSolidList"/>
    <dgm:cxn modelId="{43D8ADC2-ED60-48F8-8DB2-4BD0314DD166}" type="presParOf" srcId="{4C8CEDE4-A7A4-46AA-91B3-53A599821E98}" destId="{6E149249-0DBD-40A3-A899-72941ECF1615}" srcOrd="1" destOrd="0" presId="urn:microsoft.com/office/officeart/2018/2/layout/IconVerticalSolidList"/>
    <dgm:cxn modelId="{E6B007B7-217D-427D-9581-11D50E8A8835}" type="presParOf" srcId="{4C8CEDE4-A7A4-46AA-91B3-53A599821E98}" destId="{72322779-91A8-46DB-AE89-A716ADEB06F7}" srcOrd="2" destOrd="0" presId="urn:microsoft.com/office/officeart/2018/2/layout/IconVerticalSolidList"/>
    <dgm:cxn modelId="{37EE62DE-C135-4705-9B5B-226902F64E15}" type="presParOf" srcId="{72322779-91A8-46DB-AE89-A716ADEB06F7}" destId="{EB5F1070-5741-4BED-8B00-D242BFE0D96A}" srcOrd="0" destOrd="0" presId="urn:microsoft.com/office/officeart/2018/2/layout/IconVerticalSolidList"/>
    <dgm:cxn modelId="{1545E020-FDD9-42C2-A1A5-DD1EADAC8EDE}" type="presParOf" srcId="{72322779-91A8-46DB-AE89-A716ADEB06F7}" destId="{45E59F45-C854-4BFC-9F95-E309D767B0A1}" srcOrd="1" destOrd="0" presId="urn:microsoft.com/office/officeart/2018/2/layout/IconVerticalSolidList"/>
    <dgm:cxn modelId="{640E6AFF-3D53-4B8F-9BFC-A9AF159D4619}" type="presParOf" srcId="{72322779-91A8-46DB-AE89-A716ADEB06F7}" destId="{78E6C8B6-5EBB-45DB-9F50-B579F3B0E1DB}" srcOrd="2" destOrd="0" presId="urn:microsoft.com/office/officeart/2018/2/layout/IconVerticalSolidList"/>
    <dgm:cxn modelId="{8B94545F-8DE1-4E2D-82CA-F8F801C8A7EA}" type="presParOf" srcId="{72322779-91A8-46DB-AE89-A716ADEB06F7}" destId="{3820F1D5-4BF0-487C-AD98-8EBCE6D18FA4}" srcOrd="3" destOrd="0" presId="urn:microsoft.com/office/officeart/2018/2/layout/IconVerticalSolidList"/>
    <dgm:cxn modelId="{6C2E881E-9264-4C26-AC7E-F88ACFCDB42E}" type="presParOf" srcId="{4C8CEDE4-A7A4-46AA-91B3-53A599821E98}" destId="{06B1D3F9-CD37-4FDC-A7B0-56A929AC7537}" srcOrd="3" destOrd="0" presId="urn:microsoft.com/office/officeart/2018/2/layout/IconVerticalSolidList"/>
    <dgm:cxn modelId="{A2C4A99E-4561-40ED-9B8D-666D9963C8B2}" type="presParOf" srcId="{4C8CEDE4-A7A4-46AA-91B3-53A599821E98}" destId="{1EABA516-A9FB-4B16-99B6-B5319D978B40}" srcOrd="4" destOrd="0" presId="urn:microsoft.com/office/officeart/2018/2/layout/IconVerticalSolidList"/>
    <dgm:cxn modelId="{C768E433-291B-4D8F-95AD-67BFAFF401AA}" type="presParOf" srcId="{1EABA516-A9FB-4B16-99B6-B5319D978B40}" destId="{E820EF44-AB17-4B23-991E-0B5E3DB28B0A}" srcOrd="0" destOrd="0" presId="urn:microsoft.com/office/officeart/2018/2/layout/IconVerticalSolidList"/>
    <dgm:cxn modelId="{8F7B5443-BD57-495A-8FFE-32EDA9B2ED45}" type="presParOf" srcId="{1EABA516-A9FB-4B16-99B6-B5319D978B40}" destId="{28DAA0D3-85E9-4998-9B9F-A8A75788BC60}" srcOrd="1" destOrd="0" presId="urn:microsoft.com/office/officeart/2018/2/layout/IconVerticalSolidList"/>
    <dgm:cxn modelId="{D8D1973E-419A-41E7-9DB2-CCBC3998F363}" type="presParOf" srcId="{1EABA516-A9FB-4B16-99B6-B5319D978B40}" destId="{AE199C98-B833-47E0-B0AF-6EAC50E1A50A}" srcOrd="2" destOrd="0" presId="urn:microsoft.com/office/officeart/2018/2/layout/IconVerticalSolidList"/>
    <dgm:cxn modelId="{5F364CEA-6F97-430E-A11D-04C562A59DC3}" type="presParOf" srcId="{1EABA516-A9FB-4B16-99B6-B5319D978B40}" destId="{7CCBB9C3-CB9C-4C37-BA0E-03F298B43BC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87EDA0F-F4C3-4144-9920-8599A434097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BD39493D-2356-42D3-A17A-FF59ACA21CAE}">
      <dgm:prSet/>
      <dgm:spPr/>
      <dgm:t>
        <a:bodyPr/>
        <a:lstStyle/>
        <a:p>
          <a:r>
            <a:rPr lang="en-US" dirty="0"/>
            <a:t>Members and their families are crucial partners in the care journey. Their input, feedback, and collaboration are essential for optimal outcomes</a:t>
          </a:r>
        </a:p>
      </dgm:t>
    </dgm:pt>
    <dgm:pt modelId="{1B2C42EA-FE91-4A00-BC55-213B024D908E}" type="parTrans" cxnId="{2E87DFF8-D622-42B8-A787-9433F8ED2108}">
      <dgm:prSet/>
      <dgm:spPr/>
      <dgm:t>
        <a:bodyPr/>
        <a:lstStyle/>
        <a:p>
          <a:endParaRPr lang="en-US"/>
        </a:p>
      </dgm:t>
    </dgm:pt>
    <dgm:pt modelId="{66A1CC3C-7E3D-4FB7-9A7D-1627B486E28F}" type="sibTrans" cxnId="{2E87DFF8-D622-42B8-A787-9433F8ED2108}">
      <dgm:prSet/>
      <dgm:spPr/>
      <dgm:t>
        <a:bodyPr/>
        <a:lstStyle/>
        <a:p>
          <a:endParaRPr lang="en-US"/>
        </a:p>
      </dgm:t>
    </dgm:pt>
    <dgm:pt modelId="{EC176016-3518-4912-8357-5DF3EA94F732}">
      <dgm:prSet/>
      <dgm:spPr/>
      <dgm:t>
        <a:bodyPr/>
        <a:lstStyle/>
        <a:p>
          <a:r>
            <a:rPr lang="en-US" dirty="0"/>
            <a:t>Effective communication is the cornerstone of the PPC model</a:t>
          </a:r>
        </a:p>
      </dgm:t>
    </dgm:pt>
    <dgm:pt modelId="{903BB18E-6745-4072-9715-C290BAACA9AA}" type="parTrans" cxnId="{DC5956F5-BC70-4600-BCC6-218AFEF4CFF1}">
      <dgm:prSet/>
      <dgm:spPr/>
      <dgm:t>
        <a:bodyPr/>
        <a:lstStyle/>
        <a:p>
          <a:endParaRPr lang="en-US"/>
        </a:p>
      </dgm:t>
    </dgm:pt>
    <dgm:pt modelId="{C2164BBA-881C-4A68-BBD6-61A8417F714D}" type="sibTrans" cxnId="{DC5956F5-BC70-4600-BCC6-218AFEF4CFF1}">
      <dgm:prSet/>
      <dgm:spPr/>
      <dgm:t>
        <a:bodyPr/>
        <a:lstStyle/>
        <a:p>
          <a:endParaRPr lang="en-US"/>
        </a:p>
      </dgm:t>
    </dgm:pt>
    <dgm:pt modelId="{9B65C3C3-A882-411C-8C77-804F30A30BB6}">
      <dgm:prSet/>
      <dgm:spPr/>
      <dgm:t>
        <a:bodyPr/>
        <a:lstStyle/>
        <a:p>
          <a:r>
            <a:rPr lang="en-US" dirty="0"/>
            <a:t>Regularly putting oneself in the patient's shoes can lead to a better understanding and enhanced care experiences</a:t>
          </a:r>
        </a:p>
      </dgm:t>
    </dgm:pt>
    <dgm:pt modelId="{0C024000-E29F-4F61-B595-DB667F0A9953}" type="parTrans" cxnId="{BD177AE2-BC1D-4111-8DB3-9A296D2CB58E}">
      <dgm:prSet/>
      <dgm:spPr/>
      <dgm:t>
        <a:bodyPr/>
        <a:lstStyle/>
        <a:p>
          <a:endParaRPr lang="en-US"/>
        </a:p>
      </dgm:t>
    </dgm:pt>
    <dgm:pt modelId="{E1351B43-08B5-4D2F-ADFC-8BBA261140A5}" type="sibTrans" cxnId="{BD177AE2-BC1D-4111-8DB3-9A296D2CB58E}">
      <dgm:prSet/>
      <dgm:spPr/>
      <dgm:t>
        <a:bodyPr/>
        <a:lstStyle/>
        <a:p>
          <a:endParaRPr lang="en-US"/>
        </a:p>
      </dgm:t>
    </dgm:pt>
    <dgm:pt modelId="{B05CA5C0-495B-42A1-A881-66A924C6873D}" type="pres">
      <dgm:prSet presAssocID="{E87EDA0F-F4C3-4144-9920-8599A434097C}" presName="root" presStyleCnt="0">
        <dgm:presLayoutVars>
          <dgm:dir/>
          <dgm:resizeHandles val="exact"/>
        </dgm:presLayoutVars>
      </dgm:prSet>
      <dgm:spPr/>
    </dgm:pt>
    <dgm:pt modelId="{433837B0-7A2C-4FBD-9106-302697393C66}" type="pres">
      <dgm:prSet presAssocID="{BD39493D-2356-42D3-A17A-FF59ACA21CAE}" presName="compNode" presStyleCnt="0"/>
      <dgm:spPr/>
    </dgm:pt>
    <dgm:pt modelId="{1ACFF464-737D-415A-955A-5D3C1EA9BF64}" type="pres">
      <dgm:prSet presAssocID="{BD39493D-2356-42D3-A17A-FF59ACA21CAE}" presName="bgRect" presStyleLbl="bgShp" presStyleIdx="0" presStyleCnt="3"/>
      <dgm:spPr/>
    </dgm:pt>
    <dgm:pt modelId="{F5EA197E-1499-4605-9529-F118C0B9F926}" type="pres">
      <dgm:prSet presAssocID="{BD39493D-2356-42D3-A17A-FF59ACA21CA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81E1A200-52D3-4F02-A4A7-53445E5363CE}" type="pres">
      <dgm:prSet presAssocID="{BD39493D-2356-42D3-A17A-FF59ACA21CAE}" presName="spaceRect" presStyleCnt="0"/>
      <dgm:spPr/>
    </dgm:pt>
    <dgm:pt modelId="{11B960C6-5AB2-45B1-B526-2CA393AAC020}" type="pres">
      <dgm:prSet presAssocID="{BD39493D-2356-42D3-A17A-FF59ACA21CAE}" presName="parTx" presStyleLbl="revTx" presStyleIdx="0" presStyleCnt="3">
        <dgm:presLayoutVars>
          <dgm:chMax val="0"/>
          <dgm:chPref val="0"/>
        </dgm:presLayoutVars>
      </dgm:prSet>
      <dgm:spPr/>
    </dgm:pt>
    <dgm:pt modelId="{77A9BB63-DD0E-4FB1-927D-B33CA86EB875}" type="pres">
      <dgm:prSet presAssocID="{66A1CC3C-7E3D-4FB7-9A7D-1627B486E28F}" presName="sibTrans" presStyleCnt="0"/>
      <dgm:spPr/>
    </dgm:pt>
    <dgm:pt modelId="{250CC9BC-B526-43A2-B57B-4E01D32039BE}" type="pres">
      <dgm:prSet presAssocID="{EC176016-3518-4912-8357-5DF3EA94F732}" presName="compNode" presStyleCnt="0"/>
      <dgm:spPr/>
    </dgm:pt>
    <dgm:pt modelId="{90FB8B24-3953-4F31-A7AD-E1FBD575F7BA}" type="pres">
      <dgm:prSet presAssocID="{EC176016-3518-4912-8357-5DF3EA94F732}" presName="bgRect" presStyleLbl="bgShp" presStyleIdx="1" presStyleCnt="3"/>
      <dgm:spPr/>
    </dgm:pt>
    <dgm:pt modelId="{F02D16F4-5C28-46BB-A29D-358479D040B2}" type="pres">
      <dgm:prSet presAssocID="{EC176016-3518-4912-8357-5DF3EA94F73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B30B805E-2631-4ED3-99EA-E5533C039779}" type="pres">
      <dgm:prSet presAssocID="{EC176016-3518-4912-8357-5DF3EA94F732}" presName="spaceRect" presStyleCnt="0"/>
      <dgm:spPr/>
    </dgm:pt>
    <dgm:pt modelId="{99460EE5-6D4F-4E16-B106-0EB4E05F0E8D}" type="pres">
      <dgm:prSet presAssocID="{EC176016-3518-4912-8357-5DF3EA94F732}" presName="parTx" presStyleLbl="revTx" presStyleIdx="1" presStyleCnt="3">
        <dgm:presLayoutVars>
          <dgm:chMax val="0"/>
          <dgm:chPref val="0"/>
        </dgm:presLayoutVars>
      </dgm:prSet>
      <dgm:spPr/>
    </dgm:pt>
    <dgm:pt modelId="{C5A41A4C-EC22-4FA4-BA64-37385EFD6282}" type="pres">
      <dgm:prSet presAssocID="{C2164BBA-881C-4A68-BBD6-61A8417F714D}" presName="sibTrans" presStyleCnt="0"/>
      <dgm:spPr/>
    </dgm:pt>
    <dgm:pt modelId="{13530321-4F3E-406D-A531-C3BFA2112FA8}" type="pres">
      <dgm:prSet presAssocID="{9B65C3C3-A882-411C-8C77-804F30A30BB6}" presName="compNode" presStyleCnt="0"/>
      <dgm:spPr/>
    </dgm:pt>
    <dgm:pt modelId="{7F2C2F9F-38A5-4E07-A56E-91C177343F16}" type="pres">
      <dgm:prSet presAssocID="{9B65C3C3-A882-411C-8C77-804F30A30BB6}" presName="bgRect" presStyleLbl="bgShp" presStyleIdx="2" presStyleCnt="3"/>
      <dgm:spPr/>
    </dgm:pt>
    <dgm:pt modelId="{6A8B766E-4539-43A1-B0B4-6CF8A2AEC411}" type="pres">
      <dgm:prSet presAssocID="{9B65C3C3-A882-411C-8C77-804F30A30BB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rt"/>
        </a:ext>
      </dgm:extLst>
    </dgm:pt>
    <dgm:pt modelId="{91C33C16-8CC5-48BB-8827-38379DB9C95B}" type="pres">
      <dgm:prSet presAssocID="{9B65C3C3-A882-411C-8C77-804F30A30BB6}" presName="spaceRect" presStyleCnt="0"/>
      <dgm:spPr/>
    </dgm:pt>
    <dgm:pt modelId="{6FB5E9A4-F7E9-438A-9E9E-A265A67B5408}" type="pres">
      <dgm:prSet presAssocID="{9B65C3C3-A882-411C-8C77-804F30A30BB6}" presName="parTx" presStyleLbl="revTx" presStyleIdx="2" presStyleCnt="3">
        <dgm:presLayoutVars>
          <dgm:chMax val="0"/>
          <dgm:chPref val="0"/>
        </dgm:presLayoutVars>
      </dgm:prSet>
      <dgm:spPr/>
    </dgm:pt>
  </dgm:ptLst>
  <dgm:cxnLst>
    <dgm:cxn modelId="{26B5166D-AC58-4F48-92A7-B60640636E9D}" type="presOf" srcId="{E87EDA0F-F4C3-4144-9920-8599A434097C}" destId="{B05CA5C0-495B-42A1-A881-66A924C6873D}" srcOrd="0" destOrd="0" presId="urn:microsoft.com/office/officeart/2018/2/layout/IconVerticalSolidList"/>
    <dgm:cxn modelId="{09626D91-5734-4401-A26C-3839678CC5CA}" type="presOf" srcId="{9B65C3C3-A882-411C-8C77-804F30A30BB6}" destId="{6FB5E9A4-F7E9-438A-9E9E-A265A67B5408}" srcOrd="0" destOrd="0" presId="urn:microsoft.com/office/officeart/2018/2/layout/IconVerticalSolidList"/>
    <dgm:cxn modelId="{41F1E6A0-EDBB-4709-AFE4-6A2D0F17C33E}" type="presOf" srcId="{EC176016-3518-4912-8357-5DF3EA94F732}" destId="{99460EE5-6D4F-4E16-B106-0EB4E05F0E8D}" srcOrd="0" destOrd="0" presId="urn:microsoft.com/office/officeart/2018/2/layout/IconVerticalSolidList"/>
    <dgm:cxn modelId="{857195C8-67E6-401C-A952-29B8B2DF6CC8}" type="presOf" srcId="{BD39493D-2356-42D3-A17A-FF59ACA21CAE}" destId="{11B960C6-5AB2-45B1-B526-2CA393AAC020}" srcOrd="0" destOrd="0" presId="urn:microsoft.com/office/officeart/2018/2/layout/IconVerticalSolidList"/>
    <dgm:cxn modelId="{BD177AE2-BC1D-4111-8DB3-9A296D2CB58E}" srcId="{E87EDA0F-F4C3-4144-9920-8599A434097C}" destId="{9B65C3C3-A882-411C-8C77-804F30A30BB6}" srcOrd="2" destOrd="0" parTransId="{0C024000-E29F-4F61-B595-DB667F0A9953}" sibTransId="{E1351B43-08B5-4D2F-ADFC-8BBA261140A5}"/>
    <dgm:cxn modelId="{DC5956F5-BC70-4600-BCC6-218AFEF4CFF1}" srcId="{E87EDA0F-F4C3-4144-9920-8599A434097C}" destId="{EC176016-3518-4912-8357-5DF3EA94F732}" srcOrd="1" destOrd="0" parTransId="{903BB18E-6745-4072-9715-C290BAACA9AA}" sibTransId="{C2164BBA-881C-4A68-BBD6-61A8417F714D}"/>
    <dgm:cxn modelId="{2E87DFF8-D622-42B8-A787-9433F8ED2108}" srcId="{E87EDA0F-F4C3-4144-9920-8599A434097C}" destId="{BD39493D-2356-42D3-A17A-FF59ACA21CAE}" srcOrd="0" destOrd="0" parTransId="{1B2C42EA-FE91-4A00-BC55-213B024D908E}" sibTransId="{66A1CC3C-7E3D-4FB7-9A7D-1627B486E28F}"/>
    <dgm:cxn modelId="{90ADEEA8-BC19-489D-9849-19F17BD117BC}" type="presParOf" srcId="{B05CA5C0-495B-42A1-A881-66A924C6873D}" destId="{433837B0-7A2C-4FBD-9106-302697393C66}" srcOrd="0" destOrd="0" presId="urn:microsoft.com/office/officeart/2018/2/layout/IconVerticalSolidList"/>
    <dgm:cxn modelId="{50E8A3C7-6DC4-40E2-A043-5ED272920ED6}" type="presParOf" srcId="{433837B0-7A2C-4FBD-9106-302697393C66}" destId="{1ACFF464-737D-415A-955A-5D3C1EA9BF64}" srcOrd="0" destOrd="0" presId="urn:microsoft.com/office/officeart/2018/2/layout/IconVerticalSolidList"/>
    <dgm:cxn modelId="{A1060E21-C093-4DD4-96FF-3EF502224774}" type="presParOf" srcId="{433837B0-7A2C-4FBD-9106-302697393C66}" destId="{F5EA197E-1499-4605-9529-F118C0B9F926}" srcOrd="1" destOrd="0" presId="urn:microsoft.com/office/officeart/2018/2/layout/IconVerticalSolidList"/>
    <dgm:cxn modelId="{3173AF6A-955A-4338-AA9E-62BB5AA35A35}" type="presParOf" srcId="{433837B0-7A2C-4FBD-9106-302697393C66}" destId="{81E1A200-52D3-4F02-A4A7-53445E5363CE}" srcOrd="2" destOrd="0" presId="urn:microsoft.com/office/officeart/2018/2/layout/IconVerticalSolidList"/>
    <dgm:cxn modelId="{A30D02D2-36F9-4A80-AEA9-CEB7C7B6A5D3}" type="presParOf" srcId="{433837B0-7A2C-4FBD-9106-302697393C66}" destId="{11B960C6-5AB2-45B1-B526-2CA393AAC020}" srcOrd="3" destOrd="0" presId="urn:microsoft.com/office/officeart/2018/2/layout/IconVerticalSolidList"/>
    <dgm:cxn modelId="{F01C50B2-C02F-48F0-9A3F-61C34E8AA798}" type="presParOf" srcId="{B05CA5C0-495B-42A1-A881-66A924C6873D}" destId="{77A9BB63-DD0E-4FB1-927D-B33CA86EB875}" srcOrd="1" destOrd="0" presId="urn:microsoft.com/office/officeart/2018/2/layout/IconVerticalSolidList"/>
    <dgm:cxn modelId="{8B544219-1989-4D1D-9146-449E0EC7600F}" type="presParOf" srcId="{B05CA5C0-495B-42A1-A881-66A924C6873D}" destId="{250CC9BC-B526-43A2-B57B-4E01D32039BE}" srcOrd="2" destOrd="0" presId="urn:microsoft.com/office/officeart/2018/2/layout/IconVerticalSolidList"/>
    <dgm:cxn modelId="{2DC6AD6C-2AB9-4BC8-A7E1-C2D336CF4289}" type="presParOf" srcId="{250CC9BC-B526-43A2-B57B-4E01D32039BE}" destId="{90FB8B24-3953-4F31-A7AD-E1FBD575F7BA}" srcOrd="0" destOrd="0" presId="urn:microsoft.com/office/officeart/2018/2/layout/IconVerticalSolidList"/>
    <dgm:cxn modelId="{7B2BCF66-BD74-4FBD-AD77-C5160743B535}" type="presParOf" srcId="{250CC9BC-B526-43A2-B57B-4E01D32039BE}" destId="{F02D16F4-5C28-46BB-A29D-358479D040B2}" srcOrd="1" destOrd="0" presId="urn:microsoft.com/office/officeart/2018/2/layout/IconVerticalSolidList"/>
    <dgm:cxn modelId="{04A08152-4935-4682-918E-6F8138E98C97}" type="presParOf" srcId="{250CC9BC-B526-43A2-B57B-4E01D32039BE}" destId="{B30B805E-2631-4ED3-99EA-E5533C039779}" srcOrd="2" destOrd="0" presId="urn:microsoft.com/office/officeart/2018/2/layout/IconVerticalSolidList"/>
    <dgm:cxn modelId="{022DA734-7A96-4C3D-8863-1E329B2AF12A}" type="presParOf" srcId="{250CC9BC-B526-43A2-B57B-4E01D32039BE}" destId="{99460EE5-6D4F-4E16-B106-0EB4E05F0E8D}" srcOrd="3" destOrd="0" presId="urn:microsoft.com/office/officeart/2018/2/layout/IconVerticalSolidList"/>
    <dgm:cxn modelId="{E5251069-DEF2-4DE5-B7A1-687C6AB198C8}" type="presParOf" srcId="{B05CA5C0-495B-42A1-A881-66A924C6873D}" destId="{C5A41A4C-EC22-4FA4-BA64-37385EFD6282}" srcOrd="3" destOrd="0" presId="urn:microsoft.com/office/officeart/2018/2/layout/IconVerticalSolidList"/>
    <dgm:cxn modelId="{64C42A16-6882-4009-BD51-4558D0CB16BA}" type="presParOf" srcId="{B05CA5C0-495B-42A1-A881-66A924C6873D}" destId="{13530321-4F3E-406D-A531-C3BFA2112FA8}" srcOrd="4" destOrd="0" presId="urn:microsoft.com/office/officeart/2018/2/layout/IconVerticalSolidList"/>
    <dgm:cxn modelId="{4CC39C26-E18B-4FB2-BE02-F807FD7FD4A9}" type="presParOf" srcId="{13530321-4F3E-406D-A531-C3BFA2112FA8}" destId="{7F2C2F9F-38A5-4E07-A56E-91C177343F16}" srcOrd="0" destOrd="0" presId="urn:microsoft.com/office/officeart/2018/2/layout/IconVerticalSolidList"/>
    <dgm:cxn modelId="{03A50740-F191-4DEF-8091-017129DEA9CE}" type="presParOf" srcId="{13530321-4F3E-406D-A531-C3BFA2112FA8}" destId="{6A8B766E-4539-43A1-B0B4-6CF8A2AEC411}" srcOrd="1" destOrd="0" presId="urn:microsoft.com/office/officeart/2018/2/layout/IconVerticalSolidList"/>
    <dgm:cxn modelId="{9624D39D-EF60-44BD-80FE-0E43B0C8E1F8}" type="presParOf" srcId="{13530321-4F3E-406D-A531-C3BFA2112FA8}" destId="{91C33C16-8CC5-48BB-8827-38379DB9C95B}" srcOrd="2" destOrd="0" presId="urn:microsoft.com/office/officeart/2018/2/layout/IconVerticalSolidList"/>
    <dgm:cxn modelId="{209638AA-A426-47EF-98A0-EF91CA6A5A80}" type="presParOf" srcId="{13530321-4F3E-406D-A531-C3BFA2112FA8}" destId="{6FB5E9A4-F7E9-438A-9E9E-A265A67B540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1920C-1C0C-49A9-A32B-3E455AE1BA6C}">
      <dsp:nvSpPr>
        <dsp:cNvPr id="0" name=""/>
        <dsp:cNvSpPr/>
      </dsp:nvSpPr>
      <dsp:spPr>
        <a:xfrm>
          <a:off x="0" y="1585"/>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A02FCF-72E1-4575-B5D8-B49455028614}">
      <dsp:nvSpPr>
        <dsp:cNvPr id="0" name=""/>
        <dsp:cNvSpPr/>
      </dsp:nvSpPr>
      <dsp:spPr>
        <a:xfrm>
          <a:off x="204332" y="153568"/>
          <a:ext cx="371513" cy="3715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A580C1-5DEA-40ED-8123-375515BF8989}">
      <dsp:nvSpPr>
        <dsp:cNvPr id="0" name=""/>
        <dsp:cNvSpPr/>
      </dsp:nvSpPr>
      <dsp:spPr>
        <a:xfrm>
          <a:off x="780178" y="1585"/>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en-US" sz="1900" kern="1200"/>
            <a:t>Accountability</a:t>
          </a:r>
        </a:p>
      </dsp:txBody>
      <dsp:txXfrm>
        <a:off x="780178" y="1585"/>
        <a:ext cx="9735421" cy="675479"/>
      </dsp:txXfrm>
    </dsp:sp>
    <dsp:sp modelId="{F485AA74-0952-4271-A4B9-5E0923BA61E4}">
      <dsp:nvSpPr>
        <dsp:cNvPr id="0" name=""/>
        <dsp:cNvSpPr/>
      </dsp:nvSpPr>
      <dsp:spPr>
        <a:xfrm>
          <a:off x="0" y="845934"/>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489DFB-9EE7-47AF-AABF-0096E714F7AA}">
      <dsp:nvSpPr>
        <dsp:cNvPr id="0" name=""/>
        <dsp:cNvSpPr/>
      </dsp:nvSpPr>
      <dsp:spPr>
        <a:xfrm>
          <a:off x="204332" y="997917"/>
          <a:ext cx="371513" cy="3715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D5EB99-9481-45D2-A54D-0B898A5D85A1}">
      <dsp:nvSpPr>
        <dsp:cNvPr id="0" name=""/>
        <dsp:cNvSpPr/>
      </dsp:nvSpPr>
      <dsp:spPr>
        <a:xfrm>
          <a:off x="780178" y="845934"/>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en-US" sz="1900" kern="1200"/>
            <a:t>Responsiveness</a:t>
          </a:r>
        </a:p>
      </dsp:txBody>
      <dsp:txXfrm>
        <a:off x="780178" y="845934"/>
        <a:ext cx="9735421" cy="675479"/>
      </dsp:txXfrm>
    </dsp:sp>
    <dsp:sp modelId="{719C8E3D-27FA-4C4D-B991-50F1E2FCE0A9}">
      <dsp:nvSpPr>
        <dsp:cNvPr id="0" name=""/>
        <dsp:cNvSpPr/>
      </dsp:nvSpPr>
      <dsp:spPr>
        <a:xfrm>
          <a:off x="0" y="1690283"/>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78C53D-B446-49E4-8FF9-DF4349745F63}">
      <dsp:nvSpPr>
        <dsp:cNvPr id="0" name=""/>
        <dsp:cNvSpPr/>
      </dsp:nvSpPr>
      <dsp:spPr>
        <a:xfrm>
          <a:off x="204332" y="1842266"/>
          <a:ext cx="371513" cy="3715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376174-1D8D-4396-B6C8-2D4D4A1ABB2A}">
      <dsp:nvSpPr>
        <dsp:cNvPr id="0" name=""/>
        <dsp:cNvSpPr/>
      </dsp:nvSpPr>
      <dsp:spPr>
        <a:xfrm>
          <a:off x="780178" y="1690283"/>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en-US" sz="1900" kern="1200"/>
            <a:t>Respect and Dignity</a:t>
          </a:r>
        </a:p>
      </dsp:txBody>
      <dsp:txXfrm>
        <a:off x="780178" y="1690283"/>
        <a:ext cx="9735421" cy="675479"/>
      </dsp:txXfrm>
    </dsp:sp>
    <dsp:sp modelId="{716B14D2-C6F3-4218-B2D0-337ABB110E23}">
      <dsp:nvSpPr>
        <dsp:cNvPr id="0" name=""/>
        <dsp:cNvSpPr/>
      </dsp:nvSpPr>
      <dsp:spPr>
        <a:xfrm>
          <a:off x="0" y="2534632"/>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88CCC3-59F4-4D37-945F-3ED69DA6A445}">
      <dsp:nvSpPr>
        <dsp:cNvPr id="0" name=""/>
        <dsp:cNvSpPr/>
      </dsp:nvSpPr>
      <dsp:spPr>
        <a:xfrm>
          <a:off x="204332" y="2686615"/>
          <a:ext cx="371513" cy="3715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36A36CE-4EEA-4459-B3C5-8ED9AF7C1BA0}">
      <dsp:nvSpPr>
        <dsp:cNvPr id="0" name=""/>
        <dsp:cNvSpPr/>
      </dsp:nvSpPr>
      <dsp:spPr>
        <a:xfrm>
          <a:off x="780178" y="2534632"/>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en-US" sz="1900" kern="1200"/>
            <a:t>Belonging</a:t>
          </a:r>
        </a:p>
      </dsp:txBody>
      <dsp:txXfrm>
        <a:off x="780178" y="2534632"/>
        <a:ext cx="9735421" cy="675479"/>
      </dsp:txXfrm>
    </dsp:sp>
    <dsp:sp modelId="{361A5CF7-1AB2-447C-809A-3236842DCF1A}">
      <dsp:nvSpPr>
        <dsp:cNvPr id="0" name=""/>
        <dsp:cNvSpPr/>
      </dsp:nvSpPr>
      <dsp:spPr>
        <a:xfrm>
          <a:off x="0" y="3378981"/>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2150FA-C05A-41A2-83F0-E812DFD7023C}">
      <dsp:nvSpPr>
        <dsp:cNvPr id="0" name=""/>
        <dsp:cNvSpPr/>
      </dsp:nvSpPr>
      <dsp:spPr>
        <a:xfrm>
          <a:off x="204332" y="3530964"/>
          <a:ext cx="371513" cy="37151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AE9FE0D-D1F6-4C92-8307-D563BE9ED430}">
      <dsp:nvSpPr>
        <dsp:cNvPr id="0" name=""/>
        <dsp:cNvSpPr/>
      </dsp:nvSpPr>
      <dsp:spPr>
        <a:xfrm>
          <a:off x="780178" y="3378981"/>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en-US" sz="1900" kern="1200"/>
            <a:t>Participation and Collaboration</a:t>
          </a:r>
        </a:p>
      </dsp:txBody>
      <dsp:txXfrm>
        <a:off x="780178" y="3378981"/>
        <a:ext cx="9735421" cy="675479"/>
      </dsp:txXfrm>
    </dsp:sp>
    <dsp:sp modelId="{8697D3A0-33C7-4F6A-92A9-962F6FF2A55B}">
      <dsp:nvSpPr>
        <dsp:cNvPr id="0" name=""/>
        <dsp:cNvSpPr/>
      </dsp:nvSpPr>
      <dsp:spPr>
        <a:xfrm>
          <a:off x="0" y="4223330"/>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36A8F8-5D8F-436D-AE87-49BAE654A505}">
      <dsp:nvSpPr>
        <dsp:cNvPr id="0" name=""/>
        <dsp:cNvSpPr/>
      </dsp:nvSpPr>
      <dsp:spPr>
        <a:xfrm>
          <a:off x="204332" y="4375313"/>
          <a:ext cx="371513" cy="37151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B0831C-5DAE-435F-85AF-313242F170EB}">
      <dsp:nvSpPr>
        <dsp:cNvPr id="0" name=""/>
        <dsp:cNvSpPr/>
      </dsp:nvSpPr>
      <dsp:spPr>
        <a:xfrm>
          <a:off x="780178" y="4223330"/>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en-US" sz="1900" kern="1200"/>
            <a:t>Openness and Information Sharing</a:t>
          </a:r>
        </a:p>
      </dsp:txBody>
      <dsp:txXfrm>
        <a:off x="780178" y="4223330"/>
        <a:ext cx="9735421" cy="6754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C0FD2-500E-4C41-9041-2A4AF7014D07}">
      <dsp:nvSpPr>
        <dsp:cNvPr id="0" name=""/>
        <dsp:cNvSpPr/>
      </dsp:nvSpPr>
      <dsp:spPr>
        <a:xfrm>
          <a:off x="212335" y="697748"/>
          <a:ext cx="1335915" cy="133591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2B60A4-D4DE-4C8C-9B9F-31EA91B61E3A}">
      <dsp:nvSpPr>
        <dsp:cNvPr id="0" name=""/>
        <dsp:cNvSpPr/>
      </dsp:nvSpPr>
      <dsp:spPr>
        <a:xfrm>
          <a:off x="492877" y="978291"/>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1BD5E3-1291-4693-AA83-74C9EB551B59}">
      <dsp:nvSpPr>
        <dsp:cNvPr id="0" name=""/>
        <dsp:cNvSpPr/>
      </dsp:nvSpPr>
      <dsp:spPr>
        <a:xfrm>
          <a:off x="1834517" y="697748"/>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dirty="0"/>
            <a:t>Building rapport and trust</a:t>
          </a:r>
        </a:p>
      </dsp:txBody>
      <dsp:txXfrm>
        <a:off x="1834517" y="697748"/>
        <a:ext cx="3148942" cy="1335915"/>
      </dsp:txXfrm>
    </dsp:sp>
    <dsp:sp modelId="{83B6C7BE-CB4E-494B-B632-7FEEC9A25FA4}">
      <dsp:nvSpPr>
        <dsp:cNvPr id="0" name=""/>
        <dsp:cNvSpPr/>
      </dsp:nvSpPr>
      <dsp:spPr>
        <a:xfrm>
          <a:off x="5532139" y="697748"/>
          <a:ext cx="1335915" cy="133591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5D5195-8A84-48C1-9E26-C352D8873306}">
      <dsp:nvSpPr>
        <dsp:cNvPr id="0" name=""/>
        <dsp:cNvSpPr/>
      </dsp:nvSpPr>
      <dsp:spPr>
        <a:xfrm>
          <a:off x="5812681" y="978291"/>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18A156E-05FC-45FD-AC56-A9E5EEFB5AE7}">
      <dsp:nvSpPr>
        <dsp:cNvPr id="0" name=""/>
        <dsp:cNvSpPr/>
      </dsp:nvSpPr>
      <dsp:spPr>
        <a:xfrm>
          <a:off x="7154322" y="697748"/>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dirty="0"/>
            <a:t>Engaging in active listening and open dialogue</a:t>
          </a:r>
        </a:p>
      </dsp:txBody>
      <dsp:txXfrm>
        <a:off x="7154322" y="697748"/>
        <a:ext cx="3148942" cy="1335915"/>
      </dsp:txXfrm>
    </dsp:sp>
    <dsp:sp modelId="{00C29294-BDA8-4C08-939D-C4957B509070}">
      <dsp:nvSpPr>
        <dsp:cNvPr id="0" name=""/>
        <dsp:cNvSpPr/>
      </dsp:nvSpPr>
      <dsp:spPr>
        <a:xfrm>
          <a:off x="212335" y="2866731"/>
          <a:ext cx="1335915" cy="133591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2086E1-23CB-4DCC-B109-84866994BD40}">
      <dsp:nvSpPr>
        <dsp:cNvPr id="0" name=""/>
        <dsp:cNvSpPr/>
      </dsp:nvSpPr>
      <dsp:spPr>
        <a:xfrm>
          <a:off x="492877" y="3147273"/>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BD75658-3863-4336-BC19-CB667B675E38}">
      <dsp:nvSpPr>
        <dsp:cNvPr id="0" name=""/>
        <dsp:cNvSpPr/>
      </dsp:nvSpPr>
      <dsp:spPr>
        <a:xfrm>
          <a:off x="1834517" y="2866731"/>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dirty="0"/>
            <a:t>Offering resources and education tailored to individual needs</a:t>
          </a:r>
        </a:p>
      </dsp:txBody>
      <dsp:txXfrm>
        <a:off x="1834517" y="2866731"/>
        <a:ext cx="3148942" cy="1335915"/>
      </dsp:txXfrm>
    </dsp:sp>
    <dsp:sp modelId="{0B264ECD-6730-4FBA-BC83-7E0EE3D59A49}">
      <dsp:nvSpPr>
        <dsp:cNvPr id="0" name=""/>
        <dsp:cNvSpPr/>
      </dsp:nvSpPr>
      <dsp:spPr>
        <a:xfrm>
          <a:off x="5532139" y="2866731"/>
          <a:ext cx="1335915" cy="133591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718F77-9B52-414D-8817-8A5AC7C04269}">
      <dsp:nvSpPr>
        <dsp:cNvPr id="0" name=""/>
        <dsp:cNvSpPr/>
      </dsp:nvSpPr>
      <dsp:spPr>
        <a:xfrm>
          <a:off x="5812681" y="3147273"/>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3234ADE-791B-4212-A74A-F0D576703B6A}">
      <dsp:nvSpPr>
        <dsp:cNvPr id="0" name=""/>
        <dsp:cNvSpPr/>
      </dsp:nvSpPr>
      <dsp:spPr>
        <a:xfrm>
          <a:off x="7154322" y="2866731"/>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dirty="0"/>
            <a:t>Coordinating seamless care experiences</a:t>
          </a:r>
        </a:p>
      </dsp:txBody>
      <dsp:txXfrm>
        <a:off x="7154322" y="2866731"/>
        <a:ext cx="3148942" cy="13359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AC79F3-4888-A744-9781-8D99F639870E}">
      <dsp:nvSpPr>
        <dsp:cNvPr id="0" name=""/>
        <dsp:cNvSpPr/>
      </dsp:nvSpPr>
      <dsp:spPr>
        <a:xfrm>
          <a:off x="0" y="95492"/>
          <a:ext cx="6172199" cy="9136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Active listening skills</a:t>
          </a:r>
        </a:p>
      </dsp:txBody>
      <dsp:txXfrm>
        <a:off x="44602" y="140094"/>
        <a:ext cx="6082995" cy="824474"/>
      </dsp:txXfrm>
    </dsp:sp>
    <dsp:sp modelId="{700323AA-3E4F-9A4C-AB9D-BC362A6D4A3C}">
      <dsp:nvSpPr>
        <dsp:cNvPr id="0" name=""/>
        <dsp:cNvSpPr/>
      </dsp:nvSpPr>
      <dsp:spPr>
        <a:xfrm>
          <a:off x="0" y="1075411"/>
          <a:ext cx="6172199" cy="9136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Asking open-ended questions</a:t>
          </a:r>
        </a:p>
      </dsp:txBody>
      <dsp:txXfrm>
        <a:off x="44602" y="1120013"/>
        <a:ext cx="6082995" cy="824474"/>
      </dsp:txXfrm>
    </dsp:sp>
    <dsp:sp modelId="{C5344015-1C2E-8941-95DD-7AA59F64410F}">
      <dsp:nvSpPr>
        <dsp:cNvPr id="0" name=""/>
        <dsp:cNvSpPr/>
      </dsp:nvSpPr>
      <dsp:spPr>
        <a:xfrm>
          <a:off x="0" y="2055329"/>
          <a:ext cx="6172199" cy="9136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Providing clear and comprehensible information, avoiding medical jargon</a:t>
          </a:r>
        </a:p>
      </dsp:txBody>
      <dsp:txXfrm>
        <a:off x="44602" y="2099931"/>
        <a:ext cx="6082995" cy="824474"/>
      </dsp:txXfrm>
    </dsp:sp>
    <dsp:sp modelId="{538FCAF2-B29B-B441-8E54-4C115E09E96E}">
      <dsp:nvSpPr>
        <dsp:cNvPr id="0" name=""/>
        <dsp:cNvSpPr/>
      </dsp:nvSpPr>
      <dsp:spPr>
        <a:xfrm>
          <a:off x="0" y="3035248"/>
          <a:ext cx="6172199" cy="9136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Addressing potential barriers to communication</a:t>
          </a:r>
        </a:p>
      </dsp:txBody>
      <dsp:txXfrm>
        <a:off x="44602" y="3079850"/>
        <a:ext cx="6082995" cy="824474"/>
      </dsp:txXfrm>
    </dsp:sp>
    <dsp:sp modelId="{9F4741E2-4D26-2C4A-9AF0-03075F5A8305}">
      <dsp:nvSpPr>
        <dsp:cNvPr id="0" name=""/>
        <dsp:cNvSpPr/>
      </dsp:nvSpPr>
      <dsp:spPr>
        <a:xfrm>
          <a:off x="0" y="4015166"/>
          <a:ext cx="6172199" cy="9136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Recognizing non-verbal cues</a:t>
          </a:r>
        </a:p>
      </dsp:txBody>
      <dsp:txXfrm>
        <a:off x="44602" y="4059768"/>
        <a:ext cx="6082995" cy="8244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D75D75-6D04-724B-AF06-8FC58F285B0A}">
      <dsp:nvSpPr>
        <dsp:cNvPr id="0" name=""/>
        <dsp:cNvSpPr/>
      </dsp:nvSpPr>
      <dsp:spPr>
        <a:xfrm>
          <a:off x="4862152" y="983202"/>
          <a:ext cx="757094" cy="91440"/>
        </a:xfrm>
        <a:custGeom>
          <a:avLst/>
          <a:gdLst/>
          <a:ahLst/>
          <a:cxnLst/>
          <a:rect l="0" t="0" r="0" b="0"/>
          <a:pathLst>
            <a:path>
              <a:moveTo>
                <a:pt x="0" y="45720"/>
              </a:moveTo>
              <a:lnTo>
                <a:pt x="284393" y="45719"/>
              </a:lnTo>
            </a:path>
            <a:path>
              <a:moveTo>
                <a:pt x="472701" y="45719"/>
              </a:moveTo>
              <a:lnTo>
                <a:pt x="757094"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r>
            <a:rPr lang="en-US" sz="2400" kern="1200"/>
            <a:t>1</a:t>
          </a:r>
        </a:p>
      </dsp:txBody>
      <dsp:txXfrm>
        <a:off x="5146545" y="857968"/>
        <a:ext cx="188308" cy="341908"/>
      </dsp:txXfrm>
    </dsp:sp>
    <dsp:sp modelId="{0F37F53E-1308-5742-BDFE-371521C86B44}">
      <dsp:nvSpPr>
        <dsp:cNvPr id="0" name=""/>
        <dsp:cNvSpPr/>
      </dsp:nvSpPr>
      <dsp:spPr>
        <a:xfrm>
          <a:off x="1439194" y="1495"/>
          <a:ext cx="3424758" cy="205485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7816" tIns="176152" rIns="167816" bIns="176152" numCol="1" spcCol="1270" anchor="ctr" anchorCtr="0">
          <a:noAutofit/>
        </a:bodyPr>
        <a:lstStyle/>
        <a:p>
          <a:pPr marL="0" lvl="0" indent="0" algn="ctr" defTabSz="1333500">
            <a:lnSpc>
              <a:spcPct val="90000"/>
            </a:lnSpc>
            <a:spcBef>
              <a:spcPct val="0"/>
            </a:spcBef>
            <a:spcAft>
              <a:spcPct val="35000"/>
            </a:spcAft>
            <a:buNone/>
          </a:pPr>
          <a:r>
            <a:rPr lang="en-US" sz="3000" kern="1200" dirty="0"/>
            <a:t>Recognizing the importance of family in care decisions</a:t>
          </a:r>
        </a:p>
      </dsp:txBody>
      <dsp:txXfrm>
        <a:off x="1439194" y="1495"/>
        <a:ext cx="3424758" cy="2054855"/>
      </dsp:txXfrm>
    </dsp:sp>
    <dsp:sp modelId="{6CD4B988-96C4-6549-92B2-698ECC0C8CCE}">
      <dsp:nvSpPr>
        <dsp:cNvPr id="0" name=""/>
        <dsp:cNvSpPr/>
      </dsp:nvSpPr>
      <dsp:spPr>
        <a:xfrm>
          <a:off x="3151573" y="2054550"/>
          <a:ext cx="4212452" cy="757094"/>
        </a:xfrm>
        <a:custGeom>
          <a:avLst/>
          <a:gdLst/>
          <a:ahLst/>
          <a:cxnLst/>
          <a:rect l="0" t="0" r="0" b="0"/>
          <a:pathLst>
            <a:path>
              <a:moveTo>
                <a:pt x="4212452" y="0"/>
              </a:moveTo>
              <a:lnTo>
                <a:pt x="4212452" y="395647"/>
              </a:lnTo>
              <a:lnTo>
                <a:pt x="0" y="395647"/>
              </a:lnTo>
              <a:lnTo>
                <a:pt x="0" y="757094"/>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r>
            <a:rPr lang="en-US" sz="2400" kern="1200"/>
            <a:t>2</a:t>
          </a:r>
        </a:p>
      </dsp:txBody>
      <dsp:txXfrm>
        <a:off x="5150663" y="2262143"/>
        <a:ext cx="214273" cy="341908"/>
      </dsp:txXfrm>
    </dsp:sp>
    <dsp:sp modelId="{73AD83F3-DBAE-5D48-84CA-9198491300E1}">
      <dsp:nvSpPr>
        <dsp:cNvPr id="0" name=""/>
        <dsp:cNvSpPr/>
      </dsp:nvSpPr>
      <dsp:spPr>
        <a:xfrm>
          <a:off x="5651647" y="1495"/>
          <a:ext cx="3424758" cy="205485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7816" tIns="176152" rIns="167816" bIns="176152" numCol="1" spcCol="1270" anchor="ctr" anchorCtr="0">
          <a:noAutofit/>
        </a:bodyPr>
        <a:lstStyle/>
        <a:p>
          <a:pPr marL="0" lvl="0" indent="0" algn="ctr" defTabSz="1333500">
            <a:lnSpc>
              <a:spcPct val="90000"/>
            </a:lnSpc>
            <a:spcBef>
              <a:spcPct val="0"/>
            </a:spcBef>
            <a:spcAft>
              <a:spcPct val="35000"/>
            </a:spcAft>
            <a:buNone/>
          </a:pPr>
          <a:r>
            <a:rPr lang="en-US" sz="3000" kern="1200" dirty="0"/>
            <a:t>Facilitating family consultations</a:t>
          </a:r>
        </a:p>
      </dsp:txBody>
      <dsp:txXfrm>
        <a:off x="5651647" y="1495"/>
        <a:ext cx="3424758" cy="2054855"/>
      </dsp:txXfrm>
    </dsp:sp>
    <dsp:sp modelId="{FB47EE9E-6553-0041-9678-29286613E2DA}">
      <dsp:nvSpPr>
        <dsp:cNvPr id="0" name=""/>
        <dsp:cNvSpPr/>
      </dsp:nvSpPr>
      <dsp:spPr>
        <a:xfrm>
          <a:off x="4862152" y="3825752"/>
          <a:ext cx="757094" cy="91440"/>
        </a:xfrm>
        <a:custGeom>
          <a:avLst/>
          <a:gdLst/>
          <a:ahLst/>
          <a:cxnLst/>
          <a:rect l="0" t="0" r="0" b="0"/>
          <a:pathLst>
            <a:path>
              <a:moveTo>
                <a:pt x="0" y="45720"/>
              </a:moveTo>
              <a:lnTo>
                <a:pt x="284393" y="45719"/>
              </a:lnTo>
            </a:path>
            <a:path>
              <a:moveTo>
                <a:pt x="472701" y="45719"/>
              </a:moveTo>
              <a:lnTo>
                <a:pt x="757094"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r>
            <a:rPr lang="en-US" sz="2400" kern="1200"/>
            <a:t>3</a:t>
          </a:r>
        </a:p>
      </dsp:txBody>
      <dsp:txXfrm>
        <a:off x="5146545" y="3700517"/>
        <a:ext cx="188308" cy="341908"/>
      </dsp:txXfrm>
    </dsp:sp>
    <dsp:sp modelId="{BBEDBA9D-8EFF-B74C-81C1-130DFF058CF8}">
      <dsp:nvSpPr>
        <dsp:cNvPr id="0" name=""/>
        <dsp:cNvSpPr/>
      </dsp:nvSpPr>
      <dsp:spPr>
        <a:xfrm>
          <a:off x="1439194" y="2844044"/>
          <a:ext cx="3424758" cy="205485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7816" tIns="176152" rIns="167816" bIns="176152" numCol="1" spcCol="1270" anchor="ctr" anchorCtr="0">
          <a:noAutofit/>
        </a:bodyPr>
        <a:lstStyle/>
        <a:p>
          <a:pPr marL="0" lvl="0" indent="0" algn="ctr" defTabSz="1333500">
            <a:lnSpc>
              <a:spcPct val="90000"/>
            </a:lnSpc>
            <a:spcBef>
              <a:spcPct val="0"/>
            </a:spcBef>
            <a:spcAft>
              <a:spcPct val="35000"/>
            </a:spcAft>
            <a:buNone/>
          </a:pPr>
          <a:r>
            <a:rPr lang="en-US" sz="3000" kern="1200" dirty="0"/>
            <a:t>Collaborating with base MFRCs &amp; CFMWS for support services</a:t>
          </a:r>
        </a:p>
      </dsp:txBody>
      <dsp:txXfrm>
        <a:off x="1439194" y="2844044"/>
        <a:ext cx="3424758" cy="2054855"/>
      </dsp:txXfrm>
    </dsp:sp>
    <dsp:sp modelId="{BFB68D22-215A-9C41-8A6C-56D1DF4E9F44}">
      <dsp:nvSpPr>
        <dsp:cNvPr id="0" name=""/>
        <dsp:cNvSpPr/>
      </dsp:nvSpPr>
      <dsp:spPr>
        <a:xfrm>
          <a:off x="5651647" y="2844044"/>
          <a:ext cx="3424758" cy="205485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7816" tIns="176152" rIns="167816" bIns="176152" numCol="1" spcCol="1270" anchor="ctr" anchorCtr="0">
          <a:noAutofit/>
        </a:bodyPr>
        <a:lstStyle/>
        <a:p>
          <a:pPr marL="0" lvl="0" indent="0" algn="ctr" defTabSz="1333500">
            <a:lnSpc>
              <a:spcPct val="90000"/>
            </a:lnSpc>
            <a:spcBef>
              <a:spcPct val="0"/>
            </a:spcBef>
            <a:spcAft>
              <a:spcPct val="35000"/>
            </a:spcAft>
            <a:buNone/>
          </a:pPr>
          <a:r>
            <a:rPr lang="en-US" sz="3000" kern="1200" dirty="0"/>
            <a:t>Address concerns and needs of family/designated care partners</a:t>
          </a:r>
        </a:p>
      </dsp:txBody>
      <dsp:txXfrm>
        <a:off x="5651647" y="2844044"/>
        <a:ext cx="3424758" cy="20548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982D5-560D-42B9-9350-89F65DE1563E}">
      <dsp:nvSpPr>
        <dsp:cNvPr id="0" name=""/>
        <dsp:cNvSpPr/>
      </dsp:nvSpPr>
      <dsp:spPr>
        <a:xfrm>
          <a:off x="0" y="598"/>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2A3305-2328-4A64-8984-995F66E672DA}">
      <dsp:nvSpPr>
        <dsp:cNvPr id="0" name=""/>
        <dsp:cNvSpPr/>
      </dsp:nvSpPr>
      <dsp:spPr>
        <a:xfrm>
          <a:off x="423430" y="315546"/>
          <a:ext cx="769874" cy="76987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918514-684C-4127-BAD0-CF1A56163630}">
      <dsp:nvSpPr>
        <dsp:cNvPr id="0" name=""/>
        <dsp:cNvSpPr/>
      </dsp:nvSpPr>
      <dsp:spPr>
        <a:xfrm>
          <a:off x="1616735" y="598"/>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en-US" sz="2500" kern="1200"/>
            <a:t>Walk through the patient’s journey from their perspective</a:t>
          </a:r>
        </a:p>
      </dsp:txBody>
      <dsp:txXfrm>
        <a:off x="1616735" y="598"/>
        <a:ext cx="8898864" cy="1399771"/>
      </dsp:txXfrm>
    </dsp:sp>
    <dsp:sp modelId="{EB5F1070-5741-4BED-8B00-D242BFE0D96A}">
      <dsp:nvSpPr>
        <dsp:cNvPr id="0" name=""/>
        <dsp:cNvSpPr/>
      </dsp:nvSpPr>
      <dsp:spPr>
        <a:xfrm>
          <a:off x="0" y="1750311"/>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E59F45-C854-4BFC-9F95-E309D767B0A1}">
      <dsp:nvSpPr>
        <dsp:cNvPr id="0" name=""/>
        <dsp:cNvSpPr/>
      </dsp:nvSpPr>
      <dsp:spPr>
        <a:xfrm>
          <a:off x="423430" y="2065260"/>
          <a:ext cx="769874" cy="76987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820F1D5-4BF0-487C-AD98-8EBCE6D18FA4}">
      <dsp:nvSpPr>
        <dsp:cNvPr id="0" name=""/>
        <dsp:cNvSpPr/>
      </dsp:nvSpPr>
      <dsp:spPr>
        <a:xfrm>
          <a:off x="1616735" y="1750311"/>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en-US" sz="2500" kern="1200"/>
            <a:t>Identify touchpoints and opportunities for improved partnership</a:t>
          </a:r>
        </a:p>
      </dsp:txBody>
      <dsp:txXfrm>
        <a:off x="1616735" y="1750311"/>
        <a:ext cx="8898864" cy="1399771"/>
      </dsp:txXfrm>
    </dsp:sp>
    <dsp:sp modelId="{E820EF44-AB17-4B23-991E-0B5E3DB28B0A}">
      <dsp:nvSpPr>
        <dsp:cNvPr id="0" name=""/>
        <dsp:cNvSpPr/>
      </dsp:nvSpPr>
      <dsp:spPr>
        <a:xfrm>
          <a:off x="0" y="3500025"/>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DAA0D3-85E9-4998-9B9F-A8A75788BC60}">
      <dsp:nvSpPr>
        <dsp:cNvPr id="0" name=""/>
        <dsp:cNvSpPr/>
      </dsp:nvSpPr>
      <dsp:spPr>
        <a:xfrm>
          <a:off x="423430" y="3814974"/>
          <a:ext cx="769874" cy="76987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CCBB9C3-CB9C-4C37-BA0E-03F298B43BC7}">
      <dsp:nvSpPr>
        <dsp:cNvPr id="0" name=""/>
        <dsp:cNvSpPr/>
      </dsp:nvSpPr>
      <dsp:spPr>
        <a:xfrm>
          <a:off x="1616735" y="3500025"/>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en-US" sz="2500" kern="1200"/>
            <a:t>Collaboratively develop strategies for enhancing the patient experience</a:t>
          </a:r>
        </a:p>
      </dsp:txBody>
      <dsp:txXfrm>
        <a:off x="1616735" y="3500025"/>
        <a:ext cx="8898864" cy="139977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FF464-737D-415A-955A-5D3C1EA9BF64}">
      <dsp:nvSpPr>
        <dsp:cNvPr id="0" name=""/>
        <dsp:cNvSpPr/>
      </dsp:nvSpPr>
      <dsp:spPr>
        <a:xfrm>
          <a:off x="0" y="598"/>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EA197E-1499-4605-9529-F118C0B9F926}">
      <dsp:nvSpPr>
        <dsp:cNvPr id="0" name=""/>
        <dsp:cNvSpPr/>
      </dsp:nvSpPr>
      <dsp:spPr>
        <a:xfrm>
          <a:off x="423430" y="315546"/>
          <a:ext cx="769874" cy="76987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1B960C6-5AB2-45B1-B526-2CA393AAC020}">
      <dsp:nvSpPr>
        <dsp:cNvPr id="0" name=""/>
        <dsp:cNvSpPr/>
      </dsp:nvSpPr>
      <dsp:spPr>
        <a:xfrm>
          <a:off x="1616735" y="598"/>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en-US" sz="2500" kern="1200" dirty="0"/>
            <a:t>Members and their families are crucial partners in the care journey. Their input, feedback, and collaboration are essential for optimal outcomes</a:t>
          </a:r>
        </a:p>
      </dsp:txBody>
      <dsp:txXfrm>
        <a:off x="1616735" y="598"/>
        <a:ext cx="8898864" cy="1399771"/>
      </dsp:txXfrm>
    </dsp:sp>
    <dsp:sp modelId="{90FB8B24-3953-4F31-A7AD-E1FBD575F7BA}">
      <dsp:nvSpPr>
        <dsp:cNvPr id="0" name=""/>
        <dsp:cNvSpPr/>
      </dsp:nvSpPr>
      <dsp:spPr>
        <a:xfrm>
          <a:off x="0" y="1750311"/>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2D16F4-5C28-46BB-A29D-358479D040B2}">
      <dsp:nvSpPr>
        <dsp:cNvPr id="0" name=""/>
        <dsp:cNvSpPr/>
      </dsp:nvSpPr>
      <dsp:spPr>
        <a:xfrm>
          <a:off x="423430" y="2065260"/>
          <a:ext cx="769874" cy="76987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9460EE5-6D4F-4E16-B106-0EB4E05F0E8D}">
      <dsp:nvSpPr>
        <dsp:cNvPr id="0" name=""/>
        <dsp:cNvSpPr/>
      </dsp:nvSpPr>
      <dsp:spPr>
        <a:xfrm>
          <a:off x="1616735" y="1750311"/>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en-US" sz="2500" kern="1200" dirty="0"/>
            <a:t>Effective communication is the cornerstone of the PPC model</a:t>
          </a:r>
        </a:p>
      </dsp:txBody>
      <dsp:txXfrm>
        <a:off x="1616735" y="1750311"/>
        <a:ext cx="8898864" cy="1399771"/>
      </dsp:txXfrm>
    </dsp:sp>
    <dsp:sp modelId="{7F2C2F9F-38A5-4E07-A56E-91C177343F16}">
      <dsp:nvSpPr>
        <dsp:cNvPr id="0" name=""/>
        <dsp:cNvSpPr/>
      </dsp:nvSpPr>
      <dsp:spPr>
        <a:xfrm>
          <a:off x="0" y="3500025"/>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8B766E-4539-43A1-B0B4-6CF8A2AEC411}">
      <dsp:nvSpPr>
        <dsp:cNvPr id="0" name=""/>
        <dsp:cNvSpPr/>
      </dsp:nvSpPr>
      <dsp:spPr>
        <a:xfrm>
          <a:off x="423430" y="3814974"/>
          <a:ext cx="769874" cy="76987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FB5E9A4-F7E9-438A-9E9E-A265A67B5408}">
      <dsp:nvSpPr>
        <dsp:cNvPr id="0" name=""/>
        <dsp:cNvSpPr/>
      </dsp:nvSpPr>
      <dsp:spPr>
        <a:xfrm>
          <a:off x="1616735" y="3500025"/>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en-US" sz="2500" kern="1200" dirty="0"/>
            <a:t>Regularly putting oneself in the patient's shoes can lead to a better understanding and enhanced care experiences</a:t>
          </a:r>
        </a:p>
      </dsp:txBody>
      <dsp:txXfrm>
        <a:off x="1616735" y="3500025"/>
        <a:ext cx="8898864" cy="139977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9BA0075-1F4C-4175-8304-F48154AD0B15}" type="datetimeFigureOut">
              <a:rPr lang="en-CA" smtClean="0"/>
              <a:t>2024-07-17</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9"/>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9"/>
            <a:ext cx="3037840" cy="466433"/>
          </a:xfrm>
          <a:prstGeom prst="rect">
            <a:avLst/>
          </a:prstGeom>
        </p:spPr>
        <p:txBody>
          <a:bodyPr vert="horz" lIns="93177" tIns="46589" rIns="93177" bIns="46589" rtlCol="0" anchor="b"/>
          <a:lstStyle>
            <a:lvl1pPr algn="r">
              <a:defRPr sz="1200"/>
            </a:lvl1pPr>
          </a:lstStyle>
          <a:p>
            <a:fld id="{84416AEB-5A4E-4FCC-B005-6F5F74BC705F}" type="slidenum">
              <a:rPr lang="en-CA" smtClean="0"/>
              <a:t>‹#›</a:t>
            </a:fld>
            <a:endParaRPr lang="en-CA"/>
          </a:p>
        </p:txBody>
      </p:sp>
    </p:spTree>
    <p:extLst>
      <p:ext uri="{BB962C8B-B14F-4D97-AF65-F5344CB8AC3E}">
        <p14:creationId xmlns:p14="http://schemas.microsoft.com/office/powerpoint/2010/main" val="2112011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Person-Partnered Care (PPC) is not a new trend but an essential paradigm shift.</a:t>
            </a:r>
          </a:p>
          <a:p>
            <a:endParaRPr lang="en-US" sz="1200" dirty="0"/>
          </a:p>
          <a:p>
            <a:r>
              <a:rPr lang="en-US" sz="1200" dirty="0"/>
              <a:t>Unlike traditional healthcare models where patients are passive recipients of care, in the PPC approach, patients actively collaborate with healthcare providers in decision-making and treatment plans. It’s about treating patients as equal partners, valuing their unique insights, and addressing their holistic needs.</a:t>
            </a:r>
          </a:p>
        </p:txBody>
      </p:sp>
      <p:sp>
        <p:nvSpPr>
          <p:cNvPr id="4" name="Slide Number Placeholder 3"/>
          <p:cNvSpPr>
            <a:spLocks noGrp="1"/>
          </p:cNvSpPr>
          <p:nvPr>
            <p:ph type="sldNum" sz="quarter" idx="5"/>
          </p:nvPr>
        </p:nvSpPr>
        <p:spPr/>
        <p:txBody>
          <a:bodyPr/>
          <a:lstStyle/>
          <a:p>
            <a:fld id="{84416AEB-5A4E-4FCC-B005-6F5F74BC705F}" type="slidenum">
              <a:rPr lang="en-CA" smtClean="0"/>
              <a:t>2</a:t>
            </a:fld>
            <a:endParaRPr lang="en-CA"/>
          </a:p>
        </p:txBody>
      </p:sp>
    </p:spTree>
    <p:extLst>
      <p:ext uri="{BB962C8B-B14F-4D97-AF65-F5344CB8AC3E}">
        <p14:creationId xmlns:p14="http://schemas.microsoft.com/office/powerpoint/2010/main" val="2684551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CAF members face unique challenges, and their care should reflect that.</a:t>
            </a:r>
          </a:p>
          <a:p>
            <a:endParaRPr lang="en-US" dirty="0"/>
          </a:p>
          <a:p>
            <a:r>
              <a:rPr lang="en-US" dirty="0"/>
              <a:t>Service members and their families/designated care partners often face challenges such as relocations, deployments, and the stresses of military life. A PPC approach is crucial to address these specific needs, ensuring that care is not only medically appropriate but also contextually relevant.</a:t>
            </a:r>
          </a:p>
        </p:txBody>
      </p:sp>
      <p:sp>
        <p:nvSpPr>
          <p:cNvPr id="4" name="Slide Number Placeholder 3"/>
          <p:cNvSpPr>
            <a:spLocks noGrp="1"/>
          </p:cNvSpPr>
          <p:nvPr>
            <p:ph type="sldNum" sz="quarter" idx="5"/>
          </p:nvPr>
        </p:nvSpPr>
        <p:spPr/>
        <p:txBody>
          <a:bodyPr/>
          <a:lstStyle/>
          <a:p>
            <a:fld id="{84416AEB-5A4E-4FCC-B005-6F5F74BC705F}" type="slidenum">
              <a:rPr lang="en-CA" smtClean="0"/>
              <a:t>3</a:t>
            </a:fld>
            <a:endParaRPr lang="en-CA"/>
          </a:p>
        </p:txBody>
      </p:sp>
    </p:spTree>
    <p:extLst>
      <p:ext uri="{BB962C8B-B14F-4D97-AF65-F5344CB8AC3E}">
        <p14:creationId xmlns:p14="http://schemas.microsoft.com/office/powerpoint/2010/main" val="3301566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CA" b="0" i="0" dirty="0">
                <a:solidFill>
                  <a:srgbClr val="333333"/>
                </a:solidFill>
                <a:effectLst/>
                <a:latin typeface="Noto Sans" panose="020B0502040504020204" pitchFamily="34" charset="0"/>
              </a:rPr>
              <a:t>Accountability: Every individual, regardless of rank or role, is accountable to others, fostering strong working relationships.</a:t>
            </a:r>
          </a:p>
          <a:p>
            <a:pPr algn="l">
              <a:buFont typeface="+mj-lt"/>
              <a:buAutoNum type="arabicPeriod"/>
            </a:pPr>
            <a:r>
              <a:rPr lang="en-CA" b="0" i="0" dirty="0">
                <a:solidFill>
                  <a:srgbClr val="333333"/>
                </a:solidFill>
                <a:effectLst/>
                <a:latin typeface="Noto Sans" panose="020B0502040504020204" pitchFamily="34" charset="0"/>
              </a:rPr>
              <a:t>Responsiveness: Proactively identifying, acknowledging, and responding to needs, trends, and system changes.</a:t>
            </a:r>
          </a:p>
          <a:p>
            <a:pPr algn="l">
              <a:buFont typeface="+mj-lt"/>
              <a:buAutoNum type="arabicPeriod"/>
            </a:pPr>
            <a:r>
              <a:rPr lang="en-CA" b="0" i="0" dirty="0">
                <a:solidFill>
                  <a:srgbClr val="333333"/>
                </a:solidFill>
                <a:effectLst/>
                <a:latin typeface="Noto Sans" panose="020B0502040504020204" pitchFamily="34" charset="0"/>
              </a:rPr>
              <a:t>Respect and Dignity: Ensuring every interaction is grounded in mutual respect and dignity to support engagement.</a:t>
            </a:r>
          </a:p>
          <a:p>
            <a:pPr algn="l">
              <a:buFont typeface="+mj-lt"/>
              <a:buAutoNum type="arabicPeriod"/>
            </a:pPr>
            <a:r>
              <a:rPr lang="en-CA" b="0" i="0" dirty="0">
                <a:solidFill>
                  <a:srgbClr val="333333"/>
                </a:solidFill>
                <a:effectLst/>
                <a:latin typeface="Noto Sans" panose="020B0502040504020204" pitchFamily="34" charset="0"/>
              </a:rPr>
              <a:t>Belonging: Creating a culture of inclusion for all members and their families.</a:t>
            </a:r>
          </a:p>
          <a:p>
            <a:pPr algn="l">
              <a:buFont typeface="+mj-lt"/>
              <a:buAutoNum type="arabicPeriod"/>
            </a:pPr>
            <a:r>
              <a:rPr lang="en-CA" b="0" i="0" dirty="0">
                <a:solidFill>
                  <a:srgbClr val="333333"/>
                </a:solidFill>
                <a:effectLst/>
                <a:latin typeface="Noto Sans" panose="020B0502040504020204" pitchFamily="34" charset="0"/>
              </a:rPr>
              <a:t>Participation and Collaboration: Supporting unified and collective goals to achieve successful outcomes through shared spaces.</a:t>
            </a:r>
          </a:p>
          <a:p>
            <a:pPr algn="l">
              <a:buFont typeface="+mj-lt"/>
              <a:buAutoNum type="arabicPeriod"/>
            </a:pPr>
            <a:r>
              <a:rPr lang="en-CA" b="0" i="0" dirty="0">
                <a:solidFill>
                  <a:srgbClr val="333333"/>
                </a:solidFill>
                <a:effectLst/>
                <a:latin typeface="Noto Sans" panose="020B0502040504020204" pitchFamily="34" charset="0"/>
              </a:rPr>
              <a:t>Openness and Information Sharing: Transparent sharing of information connected to decision-making processes.</a:t>
            </a:r>
          </a:p>
          <a:p>
            <a:br>
              <a:rPr lang="en-CA" dirty="0"/>
            </a:br>
            <a:endParaRPr lang="en-US" dirty="0"/>
          </a:p>
        </p:txBody>
      </p:sp>
      <p:sp>
        <p:nvSpPr>
          <p:cNvPr id="4" name="Slide Number Placeholder 3"/>
          <p:cNvSpPr>
            <a:spLocks noGrp="1"/>
          </p:cNvSpPr>
          <p:nvPr>
            <p:ph type="sldNum" sz="quarter" idx="5"/>
          </p:nvPr>
        </p:nvSpPr>
        <p:spPr/>
        <p:txBody>
          <a:bodyPr/>
          <a:lstStyle/>
          <a:p>
            <a:fld id="{84416AEB-5A4E-4FCC-B005-6F5F74BC705F}" type="slidenum">
              <a:rPr lang="en-CA" smtClean="0"/>
              <a:t>4</a:t>
            </a:fld>
            <a:endParaRPr lang="en-CA"/>
          </a:p>
        </p:txBody>
      </p:sp>
    </p:spTree>
    <p:extLst>
      <p:ext uri="{BB962C8B-B14F-4D97-AF65-F5344CB8AC3E}">
        <p14:creationId xmlns:p14="http://schemas.microsoft.com/office/powerpoint/2010/main" val="2962236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Healthcare providers are not just caregivers, but also collaborators.</a:t>
            </a:r>
          </a:p>
          <a:p>
            <a:endParaRPr lang="en-US" dirty="0"/>
          </a:p>
          <a:p>
            <a:r>
              <a:rPr lang="en-US" dirty="0"/>
              <a:t>Healthcare providers play a pivotal role in making this model successful. It’s not enough to just provide medical advice. It’s about listening actively, understanding individual patient concerns, and working together to create the best care plan.</a:t>
            </a:r>
          </a:p>
        </p:txBody>
      </p:sp>
      <p:sp>
        <p:nvSpPr>
          <p:cNvPr id="4" name="Slide Number Placeholder 3"/>
          <p:cNvSpPr>
            <a:spLocks noGrp="1"/>
          </p:cNvSpPr>
          <p:nvPr>
            <p:ph type="sldNum" sz="quarter" idx="5"/>
          </p:nvPr>
        </p:nvSpPr>
        <p:spPr/>
        <p:txBody>
          <a:bodyPr/>
          <a:lstStyle/>
          <a:p>
            <a:fld id="{84416AEB-5A4E-4FCC-B005-6F5F74BC705F}" type="slidenum">
              <a:rPr lang="en-CA" smtClean="0"/>
              <a:t>5</a:t>
            </a:fld>
            <a:endParaRPr lang="en-CA"/>
          </a:p>
        </p:txBody>
      </p:sp>
    </p:spTree>
    <p:extLst>
      <p:ext uri="{BB962C8B-B14F-4D97-AF65-F5344CB8AC3E}">
        <p14:creationId xmlns:p14="http://schemas.microsoft.com/office/powerpoint/2010/main" val="2852802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Open dialogue is the most potent tool.</a:t>
            </a:r>
          </a:p>
          <a:p>
            <a:endParaRPr lang="en-US" dirty="0"/>
          </a:p>
          <a:p>
            <a:r>
              <a:rPr lang="en-US" dirty="0"/>
              <a:t>In PPC, effective communication is key. It involves actively listening, avoiding medical jargon, and ensuring that patients fully understand their conditions and treatment options. Feedback loops are also crucial – always encourage patients to voice their concerns or ask questions.</a:t>
            </a:r>
          </a:p>
        </p:txBody>
      </p:sp>
      <p:sp>
        <p:nvSpPr>
          <p:cNvPr id="4" name="Slide Number Placeholder 3"/>
          <p:cNvSpPr>
            <a:spLocks noGrp="1"/>
          </p:cNvSpPr>
          <p:nvPr>
            <p:ph type="sldNum" sz="quarter" idx="5"/>
          </p:nvPr>
        </p:nvSpPr>
        <p:spPr/>
        <p:txBody>
          <a:bodyPr/>
          <a:lstStyle/>
          <a:p>
            <a:fld id="{84416AEB-5A4E-4FCC-B005-6F5F74BC705F}" type="slidenum">
              <a:rPr lang="en-CA" smtClean="0"/>
              <a:t>6</a:t>
            </a:fld>
            <a:endParaRPr lang="en-CA"/>
          </a:p>
        </p:txBody>
      </p:sp>
    </p:spTree>
    <p:extLst>
      <p:ext uri="{BB962C8B-B14F-4D97-AF65-F5344CB8AC3E}">
        <p14:creationId xmlns:p14="http://schemas.microsoft.com/office/powerpoint/2010/main" val="2925211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Care does not end with the individual. Their support network is an extension of their care environment.</a:t>
            </a:r>
          </a:p>
          <a:p>
            <a:endParaRPr lang="en-US" dirty="0"/>
          </a:p>
          <a:p>
            <a:r>
              <a:rPr lang="en-US" dirty="0"/>
              <a:t>By involving family and designated care partners in the care process, you can ensure that patients have a solid support network, which can significantly impact recovery and overall well-being.</a:t>
            </a:r>
          </a:p>
        </p:txBody>
      </p:sp>
      <p:sp>
        <p:nvSpPr>
          <p:cNvPr id="4" name="Slide Number Placeholder 3"/>
          <p:cNvSpPr>
            <a:spLocks noGrp="1"/>
          </p:cNvSpPr>
          <p:nvPr>
            <p:ph type="sldNum" sz="quarter" idx="5"/>
          </p:nvPr>
        </p:nvSpPr>
        <p:spPr/>
        <p:txBody>
          <a:bodyPr/>
          <a:lstStyle/>
          <a:p>
            <a:fld id="{84416AEB-5A4E-4FCC-B005-6F5F74BC705F}" type="slidenum">
              <a:rPr lang="en-CA" smtClean="0"/>
              <a:t>7</a:t>
            </a:fld>
            <a:endParaRPr lang="en-CA"/>
          </a:p>
        </p:txBody>
      </p:sp>
    </p:spTree>
    <p:extLst>
      <p:ext uri="{BB962C8B-B14F-4D97-AF65-F5344CB8AC3E}">
        <p14:creationId xmlns:p14="http://schemas.microsoft.com/office/powerpoint/2010/main" val="512820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Patient feedback is the compass that will help point us on the path to successfully implementing PPC across CAF. The journey in PPC will be evolving.</a:t>
            </a:r>
          </a:p>
          <a:p>
            <a:endParaRPr lang="en-US" dirty="0"/>
          </a:p>
          <a:p>
            <a:r>
              <a:rPr lang="en-US" dirty="0"/>
              <a:t>To ensure the success of this model, healthcare providers must commit to ongoing learning and evolution. Regular feedback sessions with patients, their families (and with the Quality Standard Committees) will ensure sustained collaboration and exchange of information.</a:t>
            </a:r>
          </a:p>
        </p:txBody>
      </p:sp>
      <p:sp>
        <p:nvSpPr>
          <p:cNvPr id="4" name="Slide Number Placeholder 3"/>
          <p:cNvSpPr>
            <a:spLocks noGrp="1"/>
          </p:cNvSpPr>
          <p:nvPr>
            <p:ph type="sldNum" sz="quarter" idx="5"/>
          </p:nvPr>
        </p:nvSpPr>
        <p:spPr/>
        <p:txBody>
          <a:bodyPr/>
          <a:lstStyle/>
          <a:p>
            <a:fld id="{84416AEB-5A4E-4FCC-B005-6F5F74BC705F}" type="slidenum">
              <a:rPr lang="en-CA" smtClean="0"/>
              <a:t>9</a:t>
            </a:fld>
            <a:endParaRPr lang="en-CA"/>
          </a:p>
        </p:txBody>
      </p:sp>
    </p:spTree>
    <p:extLst>
      <p:ext uri="{BB962C8B-B14F-4D97-AF65-F5344CB8AC3E}">
        <p14:creationId xmlns:p14="http://schemas.microsoft.com/office/powerpoint/2010/main" val="27437120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alpha val="1000"/>
          </a:schemeClr>
        </a:solidFill>
        <a:effectLst/>
      </p:bgPr>
    </p:bg>
    <p:spTree>
      <p:nvGrpSpPr>
        <p:cNvPr id="1" name=""/>
        <p:cNvGrpSpPr/>
        <p:nvPr/>
      </p:nvGrpSpPr>
      <p:grpSpPr>
        <a:xfrm>
          <a:off x="0" y="0"/>
          <a:ext cx="0" cy="0"/>
          <a:chOff x="0" y="0"/>
          <a:chExt cx="0" cy="0"/>
        </a:xfrm>
      </p:grpSpPr>
      <p:grpSp>
        <p:nvGrpSpPr>
          <p:cNvPr id="24" name="Group 23"/>
          <p:cNvGrpSpPr/>
          <p:nvPr userDrawn="1"/>
        </p:nvGrpSpPr>
        <p:grpSpPr>
          <a:xfrm>
            <a:off x="-3043500" y="2"/>
            <a:ext cx="15235500" cy="579734"/>
            <a:chOff x="-2282624" y="2"/>
            <a:chExt cx="11426624" cy="579734"/>
          </a:xfrm>
        </p:grpSpPr>
        <p:sp>
          <p:nvSpPr>
            <p:cNvPr id="25" name="Rectangle 24"/>
            <p:cNvSpPr/>
            <p:nvPr userDrawn="1"/>
          </p:nvSpPr>
          <p:spPr>
            <a:xfrm>
              <a:off x="-2936" y="2"/>
              <a:ext cx="9144000" cy="374193"/>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6" name="Picture 2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374194"/>
              <a:ext cx="9146936" cy="112102"/>
            </a:xfrm>
            <a:prstGeom prst="rect">
              <a:avLst/>
            </a:prstGeom>
          </p:spPr>
        </p:pic>
        <p:pic>
          <p:nvPicPr>
            <p:cNvPr id="27" name="Picture 2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485745"/>
              <a:ext cx="9144000" cy="93991"/>
            </a:xfrm>
            <a:prstGeom prst="rect">
              <a:avLst/>
            </a:prstGeom>
          </p:spPr>
        </p:pic>
        <p:sp>
          <p:nvSpPr>
            <p:cNvPr id="29" name="TextBox 4"/>
            <p:cNvSpPr txBox="1">
              <a:spLocks noChangeArrowheads="1"/>
            </p:cNvSpPr>
            <p:nvPr userDrawn="1"/>
          </p:nvSpPr>
          <p:spPr bwMode="auto">
            <a:xfrm>
              <a:off x="-2282624" y="394558"/>
              <a:ext cx="7749159"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grpSp>
      <p:sp>
        <p:nvSpPr>
          <p:cNvPr id="2" name="Title 1"/>
          <p:cNvSpPr>
            <a:spLocks noGrp="1"/>
          </p:cNvSpPr>
          <p:nvPr>
            <p:ph type="ctrTitle" hasCustomPrompt="1"/>
          </p:nvPr>
        </p:nvSpPr>
        <p:spPr>
          <a:xfrm>
            <a:off x="914400" y="1412351"/>
            <a:ext cx="10363200" cy="2097612"/>
          </a:xfrm>
        </p:spPr>
        <p:txBody>
          <a:bodyPr anchor="b"/>
          <a:lstStyle>
            <a:lvl1pPr algn="ctr">
              <a:defRPr sz="4500">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Subtitle 2"/>
          <p:cNvSpPr>
            <a:spLocks noGrp="1"/>
          </p:cNvSpPr>
          <p:nvPr>
            <p:ph type="subTitle" idx="1"/>
          </p:nvPr>
        </p:nvSpPr>
        <p:spPr>
          <a:xfrm>
            <a:off x="1524000" y="3602040"/>
            <a:ext cx="9144000" cy="2732419"/>
          </a:xfrm>
        </p:spPr>
        <p:txBody>
          <a:bodyPr>
            <a:normAutofit/>
          </a:bodyP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950" baseline="0">
                <a:latin typeface="Roboto" panose="02000000000000000000" pitchFamily="2" charset="0"/>
                <a:ea typeface="Roboto" panose="02000000000000000000" pitchFamily="2" charset="0"/>
                <a:cs typeface="Roboto" panose="02000000000000000000" pitchFamily="2"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CA" dirty="0"/>
          </a:p>
        </p:txBody>
      </p:sp>
      <p:sp>
        <p:nvSpPr>
          <p:cNvPr id="10" name="Round Same Side Corner Rectangle 9"/>
          <p:cNvSpPr/>
          <p:nvPr userDrawn="1"/>
        </p:nvSpPr>
        <p:spPr>
          <a:xfrm rot="10800000">
            <a:off x="10296061" y="7888"/>
            <a:ext cx="1086153" cy="1198921"/>
          </a:xfrm>
          <a:prstGeom prst="round2SameRect">
            <a:avLst/>
          </a:prstGeom>
          <a:gradFill flip="none" rotWithShape="1">
            <a:gsLst>
              <a:gs pos="100000">
                <a:schemeClr val="tx1"/>
              </a:gs>
              <a:gs pos="78000">
                <a:schemeClr val="tx1"/>
              </a:gs>
              <a:gs pos="1000">
                <a:srgbClr val="0A4E26"/>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8" name="Date Placeholder 7"/>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dirty="0">
              <a:solidFill>
                <a:prstClr val="black">
                  <a:tint val="75000"/>
                </a:prstClr>
              </a:solidFill>
            </a:endParaRPr>
          </a:p>
        </p:txBody>
      </p:sp>
      <p:sp>
        <p:nvSpPr>
          <p:cNvPr id="9" name="Footer Placeholder 8"/>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dirty="0">
              <a:solidFill>
                <a:prstClr val="black">
                  <a:tint val="75000"/>
                </a:prstClr>
              </a:solidFill>
            </a:endParaRPr>
          </a:p>
        </p:txBody>
      </p:sp>
      <p:sp>
        <p:nvSpPr>
          <p:cNvPr id="20" name="Slide Number Placeholder 19"/>
          <p:cNvSpPr>
            <a:spLocks noGrp="1"/>
          </p:cNvSpPr>
          <p:nvPr>
            <p:ph type="sldNum" sz="quarter" idx="12"/>
          </p:nvPr>
        </p:nvSpPr>
        <p:spPr>
          <a:xfrm>
            <a:off x="11184465" y="6469062"/>
            <a:ext cx="829737" cy="244474"/>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pic>
        <p:nvPicPr>
          <p:cNvPr id="2050" name="Picture 2" descr="https://www.international.gc.ca/world-monde/assets/images/funding-financement/canada-aid-aide/canada-wordmark-colour.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069711" y="6450012"/>
            <a:ext cx="1005418" cy="262576"/>
          </a:xfrm>
          <a:prstGeom prst="rect">
            <a:avLst/>
          </a:prstGeom>
          <a:noFill/>
          <a:extLst>
            <a:ext uri="{909E8E84-426E-40DD-AFC4-6F175D3DCCD1}">
              <a14:hiddenFill xmlns:a14="http://schemas.microsoft.com/office/drawing/2010/main">
                <a:solidFill>
                  <a:srgbClr val="FFFFFF"/>
                </a:solidFill>
              </a14:hiddenFill>
            </a:ext>
          </a:extLst>
        </p:spPr>
      </p:pic>
      <p:grpSp>
        <p:nvGrpSpPr>
          <p:cNvPr id="30" name="Group 29"/>
          <p:cNvGrpSpPr/>
          <p:nvPr userDrawn="1"/>
        </p:nvGrpSpPr>
        <p:grpSpPr>
          <a:xfrm>
            <a:off x="2" y="6728162"/>
            <a:ext cx="12209569" cy="136208"/>
            <a:chOff x="-2936" y="6012511"/>
            <a:chExt cx="9157177" cy="136208"/>
          </a:xfrm>
        </p:grpSpPr>
        <p:sp>
          <p:nvSpPr>
            <p:cNvPr id="31" name="Rectangle 30"/>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32" name="Picture 3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33" name="Picture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4" name="AutoShape 4" descr="data:image/png;base64,iVBORw0KGgoAAAANSUhEUgAAAlgAAABLCAMAAACbZQnyAAAAxlBMVEX////nMTcAAADnLTTmKjDrWFztbXHqSE3++Pj09PT4x8jmHCXi4uLx8fFiYmLp6emGhoazs7MgICDb29tZWVnU1NSfn58sLCxra2vs7Ox6enrDw8POzs4RERGpqakeHh5JSUm7u7uSkpJzc3OKioqXl5cnJydTU1NLS0tBQUEWFhY5OTmkpKQ6Ojp3d3cyMjL73t/mFyD2vb7rYGT96uvzp6nufYDymZv61tfwio30rrDta2/qUVboPEHym53lAAD4z9DlBRTTokZQAAAVqElEQVR4nO2daWPaOBOAHUGbupjDGHPZ3BCOkBDS9No2+6b//0+91uga2TKngWya+bDbGFm25Eej0UgaWVfbJf/Rylo+5Lc+NXf9KfPHvsv55B2sdzmJvIP1LieRvxusou95XuKqffoHv315q2CNK0qG3bBlTjUnhNS1K+Xx7K4xP+bJZxS/Xam0Q/3afaW93D0HuzKuDDJ9pzDKsWhlDNbPXVk4PVgdokstNCRaRj9MtCs+JO4c8+QzigtvqylYm5Z19xxo8kqm71SPcixb2YL18L+vO6Y8PVhVEpdmIk05Wat3LO0xTz6jMLDa+BIlpbTltnqkxFHycabvdAqwPuafd4ThPGBVmfS49qrG+8MaIff6lSJNtxxk2zmcThhYxEeXdgErMgAWKPmr11gP66vCjirrPGCVxR+OC5roTrfK3eQnCKNUQ+s/IxwsbBLuAlafkBuRfDgcBpm+0wnA+pi/yu2oss4DFh7vTUiibU4qCYaCKNF/RV1ZEiyCrPU9wcpesgcrUlhXu6qs84MFBdY6DZNQsLJtwCcVClaNYN38FsH6SGHJXe2EwwXAsqZJA77oOPqFMAmf7Tgpfq2yU05e83yvmEwaZWK4erRQsNySVq4kWC3Pi5VytgGssh+GjvknxzE4bcrx3DMDS3z+hwIkLvy7KbGQS4AVxobmXqURWfW9qSsuOJVhM0oyGo9lF9ma3C4I6czr6L5RsxQpNb9Jn3AzwrXqVBrgrLitaygW63Oayd0kc7YoWF2KklKzMbC89g39eXFbF1AsS6Ne9DZRKWj12OPhGPX99VvoWhtD9arlJqQMavSuRkUrg38PuffmdXU5M7Aefz3B/79xVgqMh4eXTTddAiyLVpqkyLqXfoged3GFyjXB00zUFXmjDX+0kz+wzpYkBmpddVX3xR4vABY8oIdfT4JlN9Er8dai3jy0YqNCH6WWxfIgZU27i+deQumlOzAzsB4Kf75HCDwIVArf6cWP/3vZdNNFwKoQ5PNhTZM7IpjxmwALfxZ5px3d08VVKhgaQobCueHjp0rZZv3sKQws2rVJOjSw5uyVquyVWBLVoARYwo8VwNVetYc5BLAGt6gMUjlVtdxF+uxsrOdc4fnx00eJSuHHw7dCfr0Ri4uART/Div+bGlw3XccuhyNaK9CTFMOQ1soyDFirHENL9IpFf4jaJAUryvy263v+ktbpjF2nH2AVRH2gDVlW+YNAjY39KJMJxjMb4WDRR4vCYrDoxEJjQLtlD/CGbtsL/bsIHz8MipYGFuTSptk4UPIuuhyVchCVd4iLQP+Y0wJbPmjBlipwNmB9yV/lCmtECv0jd73xnouA5SldREtf44YQ/TpiDidAuoYqsAY3ofwOEUMvGxood6xC58HyiSp3IYz5oWAVntnjOXqGdzpOOFjsG7NLGKwZUUYlLXFdXZd+LAUWbWvCbxEoUjysjwaqCq3oX7cid/oCA/WgbMD6boIk/3PjPRcBy5G1QquzIQ3siqoVDNYM5+DKrgTAkrNxI4lQZMZOxVWahn2uGkFWCc09ObF0hAiw7JXUMAisMkGmD+7z+iawAlwswIPBBGBJM2wmG1hLKTVWtUt1ZzZgfS4Y7in8s/Gei4BVlmDBMF1ed9S3QGB5RHOo3kkoOzjngYQS9bPRA+r1QGSNUJpnPL8twEIaBoN1c1tVgwhUHCNYTYKHHK2OKC/oXGlXjWVD8aq3DTkkbi2kPswOrCcTWOsfG++5MFg1ojke+tIkQmANtYqGwRTcQsG6k5d9ieiNyYLqEs3hOsm4L5RggeYEgtMcpMUtYNk3RJt7p8MTwMnTNJlLjB5kj5wALCufM9yzmYrLgmU3sHZB0GCwSnpFD8QvFCxV0Qos5mwY6u7VEsFecTDbsnTsK7Bg9pxmbQbLCeZbwHJ0BQ2qCV7VI3j9w8BUAmewOglYv5KU5D9svuVixnuD/oNW4qKm5FamVWDZtO8rqTQz0edRsFTvpsBiY/tIZhPl6qHXpiqTPsl2KlKBxYa8dgKsljtprviLbQQrxCaTxXQtvCpSRlYcrLI7VLlnB9YL//Jfk32htN2fzLdeBKyu6C48kpQ4WMWbZBoJ1kjmicBCrkfS5oprlcxE2XbHCwILzOphDCxf+dsWW8ByY682EH97GnEYrHAqc+9kCtb1F/Z/g/UubPcfBTNZFwGLfngYumAPsxBGAgKrl8JEOlhWua6qmiUxgLXHuuGtgsGCjt5L+LGo9OalLl7UmAbWIJa11FhGsIYi937TDbME63Oh8A3+8fQnccv6AX55eAY/fFIuARaYp8xHGP1j2ipj4eObmMYq6mmk8Z4CViStcMzhgq8YdbIdx5BJRoLBgpHBFIMFQ8X+MCzDcHELWINYQSYE2VgmsGDJznQSlqmJ7xwP1pP83BEcHJuruPXO1zg8PUdJRPJPWHddAixaz2BiQTXcmW7Cxjs1j0xJNoNFpejSbgnGVDSTlH0cWYgGFp8LVWBRi06t6N8Clk/0qcwmboUmsDpY+2YA1j+F3z8fqT56pB0g6/I+xjHJQyf56TrPF2g9ff7+pfCIcrkEWGhHzkqtzaViF4vcURMbFeIMRJoUsKI8kC5q8vqn/w8NmWQkOljQw7ckWC2CXLbabLMJrDLRjH77liA/lgEsX0ufgbvhKZ/PFwqFD3wouKa4JKx3sN2Bq4isX19y60J014U1Fsx/8W8f+94rWdEIrKVuD40IcpAawOpqusnnFgr9DmiZaiVjBaaDBdmX5Af3NYUVbAErpqHpzWzsmwJWoF12M7CxvgATeU5GrvDDYL2DmvrNk+TBz6VPHl5oabKoiUBrboFCCIFFtXtVplEu9BSwAo1V4bCi7qWq1GTUna10SAYSA8vmI1kFloJ6mx8LGp5KrqaqNoCl2l0WfqyYespdPbBeUbvjp/Xpi85OXrPizwOWnHEoBmBRK7/miqgxkNNTbRXPFY6I8gzafclpWleo5d8U2hEv1bG1icMsJAYWmyPGXaF0A8MaDlGamVq/pcCCUaUoe6Cs0A1dYV9kAuuLjgXrIcZE7vnnc9L1/u06lmz9gjM5D1gz4ZdkK4ZmyggCc2RCe6Wi20H2NwaLzn+RNoXTDlaqvacZ79APMfackcTJptTCMlM7nJOM56ATYFklBBYsV6jRb9xyb8HV1ESpJo5HqwPNTYNOd6kNWFwiyNKMd6odRzT3chfWzYr2c7i74XcMo5xxSid+ba3lcYkNqyM80IfB8mJam4K7Ss5lYLC4u6tfmzawuksDy15A6tJ9E8aEoq/xeCY1cGmZx6IHSwKsMgaLLVyc1mbgvqSwz5kG42ta4wv9gMqqqBMxREwDC5wZnSlMSRCXavQ5PPdwsIzLZLbmoc/xXGCLfWyPxAD9ppu4KqGH6JRY2iRlSkfz5zekje6g1ZeljMONJMBiM5aiDaBF0QNeYFaEngaWbFZo6kBlS4uljCnkIFUrsRcBe9SduHwYWC+m1QzbJLYt7MxBQeqD5Ci/KNYMt9F+CK9dwX/Kyish0yjKUH1Mp62icthjWdOae73LITeGjzhK/HYiJggtt3y6N+Mtx+Zl4U6WFl2fvILNFFEOyg8nJ2naaua8rMUdoU8UY6Jwjgo7FkAHUYoDg4IYTKqtEltG8zrCGHmDQZCy1UmKEwyCbbsRUeqB67pBwqNQ3iuTLMUOB+FerrNwhzrRck9TwgeAdX0AWAU9i9cB1rucUPYH6+shNpbmd38H6y+QfcF6+XCIiRX1hb/PO6XzLheWfcH6uj6gI6ScrPEq+Hew3rzsC5b1OX+Qu6GgWe/vYL152Rss6ynuVN8li2t9wd87WG9e9gfLsn7ta2YVfsVyeAfrzcshYFnfC/sYWrlCYvfqO1hvXg4Cy3rM7d4d5gybV9/BevNyGFjWw86GVv7qc/L21w2WbWd9hEDmGcp8lex1Y8vzw2TYuCzlQLCspx0Nrfz1g+HuVw3W8Ga12nlWYxexZ6tGtmFmuDidhpTVfNoOdqTLvu+QrKMlx+VQsCzr53qHewsfjHi8arDo7HS2YN1kvRCLixNbwkEWk+03WWwPYtbx3eNyOFjWP3+2mvDrb+ZbXx1YeCNw9mA1zgUWIasdppx5hLnXqrEs68fVFj5SYyi/SrDE8pH/FliL7jKS7rI+4rtjt5tO9ZOrK+vI2A1Pmxc65B/TbnzVYLVMJ4IdIycFC8U/diAM5O3W29pZtxyTHAWWOTbWDve9arAyl5OCVcUX3J1sJwrWCbfRMjkOrJdNBnw+xcCyXiFYph3Nmcn5wGJLXrdpowiszsnPZDwOrH83aawN55+cHCyxudkf1OuDeMfmBMvhxEUrK4s2bJOzi6bqLgbD0agywKaL2PYc5b4M4rl7QX1Yd/HKygRY9K12X6eZLkmwrEZcZbWC7qSrr/Ns6xvB6UpQNyqIZpzx+ouqKipL/LGDyqg9DOLDhNDFpToOLLFjJ5cvrNd0QU1hXSjIHToFg2uUycnBGkOchgHbmET6+OMHfTGCKskdTh3q14n+A/bJuFPtyfqxZTjtkiKhAhtPu3yvxRR/kUDsneiU5ENjYA15IJv50THYDGDRzvBWYeSJAO0j8ZJR6Whhq9WO2J5abPNF+VO1fDoknai3FGvmb3AcmqKMUt7GjafCM5lxDI8C68c6QoruuL/++c+PT0/Pufzj0+evH5+jK3T/c3pfeHKwKtSqHalRuKoyHKKdt221v6bB75W9iYd3+7go9ymKqY/6HnRR7aDSwPIWKsEeJ1YaxQCWpb0POgFBeFNU3HnubghQGumBoDanbTz6AEXDJwvHdJVFlD4KrG/r/POXfx+Fb/2XOK/w04/H71+ec4XUg3XOorHoGOlm3mdnfogfYIvTfFwfluADsxBQCwiav7jpQUxrBBY4ijrNen0E2klsf6Fg1SD3OVyX57oByrMo9xoAyVUSBovvMxyVGhLkw8UE1gq1ANg2VK2NplBW5jwdd240jQXbwjrTUQ1KIgIPwPl6tE7u+syL4aEfohbRvoctOmKnNYNzNqpBZUMYgaPA+v5Zm6+JcMHLrp5e/jVN5/CUJweLCN3uom9MgynccGU9RDXjEaMfi359rvDx6WGs1degsqFZhyqXG0+l4Z8JgQUxl+9hSAa7p9TW10PEBBZ9LjeygBlWqiV6S83GgqYzhCIGC6WaGD9VaHd+T+myIk1zz6LeUoiYGoR9suyYnZDySZE9CqyY/M7nUkJDxuU8YAktUVcVo0X9RcGTzQ7SOkFnsHaJDOkBYLVRcm6uaFGR+zIeCALrXiVm0dmP8piZwFrKd4aghCJ/qlP4GRoaWFNUcMrHgpnkANYN90nQ9nKnCiuqlT69D/9qEjVvAZEJWtmCdZ3Lvyaw5BEBZdVbVXD3Q78Bt2nNYNFOQjl8VGCQCkG75cuqrpv4O1OFyENqSbD0mFU4tNBBYgKrK/VgnWAXykhRhsAKCQ4iru4IcfcHJYfKBIUlTXYRbdojOHgPD2mUJViRVfWawFL7leey/geTiarrbWDptQ41NpEpVDaqWqPc1fhpYgBrSbRo1tUjozmYwHIlWPpxBShMKAKrTeKnaI5kajW0qAicBliFQyLavY4JHr/weOVZgnWVW78msJT7ZWo+EWK6BayJlgnYZ02ZQmmyhTnq1Z0BrGj4XkXun0iL9I5xgaeBBd++petDFKUBgdVRHSSVuejcaH2oOAFS+bb1hmFbgFtf94vRjjFbsPIiqO1WOQtYuhNA+7kVussKDIM2gRXd1sE+KmmmyBYM0ouDBbnDsDAO1oKeeF4UYtePNLLSbCxQswFY5fJhrbl8TQUWRDhBL3QvfPL6FJcEK3akBxPa4GYok3bmYK23nXQi5SxgKSY0sII2DpK9CaxVbEaXWlYynFoKWIN7HCA+BlaZJOWYmA5po0Lo8pbJZ/ExsALLFJi8KOpD9eoCLFueKISlZcjEzhSsP7HwaulyFrBUJ4PAChVVc3WUlRmsHvJQUSHCqZ0KVqCo6k+TYBnWT2UOFvX8Q/89ST6Lx/FTYAXJNAos1edJsGIH7qi3iEs5S7A+/dkwiaPLxcBiNdmZNSuuB1W/J1h9mcIEFnjMyGIKuYuvEQOr1yxhqWXdFRJRclq6vvasEh+86mCt9DS1g8CKZTJtZQnW0zoe+yNVLgUWnGVUC/kvwy1grdjxNFKIGCmlgAVNt+kXVe6GrrB/RKniYgCLjtvY29CusGu4Kd4VGh0eKWDdmsCiXWHS0ZsxWJuPKZRyKbC6Wh1sA6tGtCUo9Cu0ZQoDWBPtM42TYFHjHR87dqwYwJpLnMB4N96mG+/Gc6rNYMWMdzsI6JII2lqTXpMMwXp4/WDppwI0t4A10WoX3IcDmcIAVkm7XDKANddRDV33qEVgSbDgHGL2VN0ZG/3kdrnvBLkbaM+NlPLAdVmBU8BCh9HyhzlW4hCPAEqVIVg//uTXaYvcY3IpsGZyzsLiFsMmsPTTFyBeblmmMIDVx+4ymxjAot0TOlikEzPi9pUEWCwaNP9jTtCR83i7SMxBqgCypU5OAUv3m4ojHXV/MQ/SmqXG+vjt2yu3sWpYY43JFrAgQq70kA6InLpJAUvrKJomsKgWUR7SCTny+MLYmnc2eJB9bV3r92/Vy8WmdBTbTVk9KWBBLvg0dnDF0ikd5SGtsErLEKw95FJgobrmwW15ItrUxcJLBRZlqcq7LliZ5agUBrDGysYqsrVgiUloWPPAb+0abZN9BDSWOKLM54faaesLRWuBwwuEKx1PQpeQXThUtZMGFq0RfhQ0VAiDbIQQrnOl9neBBR7KWug4PvW707nVpQc6CzquUQWMXbRsBlYFjv0o/Rh3MilgwVqrUpQ6pGsyae6uR18Cr8eibrRV13OcQU2j4CAxeZDQHBTMJDcDx/HqtNeXBhcGq0ynlWeDKA3Eaq+21K0msJgirgReAAvbRDOiCM/dqFTs4DNae38XWDj0OakwRzijhbV26FcQWPYUpVcT0ml+LOyTnLDcqcbAYBW1szGPXJycBKukLVzHwezJXHbB2pp3bY2stp7PCJaFa0QaoI52Hi2wXdgu6y/HFd8gv9fbn5q+FWMHoZ9e1XFfgqUmOqoBX07KwGIrO8ES1rbdqZW8yCmkTienQpRzSpK1CvlyUgCrg76BrcL0z4/dvhgDq9eOu/E9dXpBRb2wPMkMpKUWayss9SkdrZnKaPZ4GGLLhfBkyuru8w6y4wTgHvKyw1NfjnlAK1LL6i/H8+RfrUm/t7itsOY4aN8P+de1B8slG4+XfR99oPJy2ut0ViMXjcrLKD899/Jk3lvMx6w/ctv3E/hUnu/j9JP+gvT64+Mjv9s+EvOun6C96nRuaku8pSYqoIa0P77rdKrTCcrB9thZO0yi2kQ3FLuj+bw2jA07vOF80enNRHX+H9M+yj/gj+aNAAAAAElFTkSuQmCC"/>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latin typeface="Roboto" panose="02000000000000000000" pitchFamily="2" charset="0"/>
              <a:ea typeface="Roboto" panose="02000000000000000000" pitchFamily="2" charset="0"/>
              <a:cs typeface="Roboto" panose="02000000000000000000" pitchFamily="2" charset="0"/>
            </a:endParaRPr>
          </a:p>
        </p:txBody>
      </p:sp>
      <p:sp>
        <p:nvSpPr>
          <p:cNvPr id="5" name="AutoShape 6" descr="data:image/png;base64,iVBORw0KGgoAAAANSUhEUgAAAlgAAABLCAMAAACbZQnyAAAAxlBMVEX////nMTcAAADnLTTmKjDrWFztbXHqSE3++Pj09PT4x8jmHCXi4uLx8fFiYmLp6emGhoazs7MgICDb29tZWVnU1NSfn58sLCxra2vs7Ox6enrDw8POzs4RERGpqakeHh5JSUm7u7uSkpJzc3OKioqXl5cnJydTU1NLS0tBQUEWFhY5OTmkpKQ6Ojp3d3cyMjL73t/mFyD2vb7rYGT96uvzp6nufYDymZv61tfwio30rrDta2/qUVboPEHym53lAAD4z9DlBRTTokZQAAAVqElEQVR4nO2daWPaOBOAHUGbupjDGHPZ3BCOkBDS9No2+6b//0+91uga2TKngWya+bDbGFm25Eej0UgaWVfbJf/Rylo+5Lc+NXf9KfPHvsv55B2sdzmJvIP1LieRvxusou95XuKqffoHv315q2CNK0qG3bBlTjUnhNS1K+Xx7K4xP+bJZxS/Xam0Q/3afaW93D0HuzKuDDJ9pzDKsWhlDNbPXVk4PVgdokstNCRaRj9MtCs+JO4c8+QzigtvqylYm5Z19xxo8kqm71SPcixb2YL18L+vO6Y8PVhVEpdmIk05Wat3LO0xTz6jMLDa+BIlpbTltnqkxFHycabvdAqwPuafd4ThPGBVmfS49qrG+8MaIff6lSJNtxxk2zmcThhYxEeXdgErMgAWKPmr11gP66vCjirrPGCVxR+OC5roTrfK3eQnCKNUQ+s/IxwsbBLuAlafkBuRfDgcBpm+0wnA+pi/yu2oss4DFh7vTUiibU4qCYaCKNF/RV1ZEiyCrPU9wcpesgcrUlhXu6qs84MFBdY6DZNQsLJtwCcVClaNYN38FsH6SGHJXe2EwwXAsqZJA77oOPqFMAmf7Tgpfq2yU05e83yvmEwaZWK4erRQsNySVq4kWC3Pi5VytgGssh+GjvknxzE4bcrx3DMDS3z+hwIkLvy7KbGQS4AVxobmXqURWfW9qSsuOJVhM0oyGo9lF9ma3C4I6czr6L5RsxQpNb9Jn3AzwrXqVBrgrLitaygW63Oayd0kc7YoWF2KklKzMbC89g39eXFbF1AsS6Ne9DZRKWj12OPhGPX99VvoWhtD9arlJqQMavSuRkUrg38PuffmdXU5M7Aefz3B/79xVgqMh4eXTTddAiyLVpqkyLqXfoged3GFyjXB00zUFXmjDX+0kz+wzpYkBmpddVX3xR4vABY8oIdfT4JlN9Er8dai3jy0YqNCH6WWxfIgZU27i+deQumlOzAzsB4Kf75HCDwIVArf6cWP/3vZdNNFwKoQ5PNhTZM7IpjxmwALfxZ5px3d08VVKhgaQobCueHjp0rZZv3sKQws2rVJOjSw5uyVquyVWBLVoARYwo8VwNVetYc5BLAGt6gMUjlVtdxF+uxsrOdc4fnx00eJSuHHw7dCfr0Ri4uART/Div+bGlw3XccuhyNaK9CTFMOQ1soyDFirHENL9IpFf4jaJAUryvy263v+ktbpjF2nH2AVRH2gDVlW+YNAjY39KJMJxjMb4WDRR4vCYrDoxEJjQLtlD/CGbtsL/bsIHz8MipYGFuTSptk4UPIuuhyVchCVd4iLQP+Y0wJbPmjBlipwNmB9yV/lCmtECv0jd73xnouA5SldREtf44YQ/TpiDidAuoYqsAY3ofwOEUMvGxood6xC58HyiSp3IYz5oWAVntnjOXqGdzpOOFjsG7NLGKwZUUYlLXFdXZd+LAUWbWvCbxEoUjysjwaqCq3oX7cid/oCA/WgbMD6boIk/3PjPRcBy5G1QquzIQ3siqoVDNYM5+DKrgTAkrNxI4lQZMZOxVWahn2uGkFWCc09ObF0hAiw7JXUMAisMkGmD+7z+iawAlwswIPBBGBJM2wmG1hLKTVWtUt1ZzZgfS4Y7in8s/Gei4BVlmDBMF1ed9S3QGB5RHOo3kkoOzjngYQS9bPRA+r1QGSNUJpnPL8twEIaBoN1c1tVgwhUHCNYTYKHHK2OKC/oXGlXjWVD8aq3DTkkbi2kPswOrCcTWOsfG++5MFg1ojke+tIkQmANtYqGwRTcQsG6k5d9ieiNyYLqEs3hOsm4L5RggeYEgtMcpMUtYNk3RJt7p8MTwMnTNJlLjB5kj5wALCufM9yzmYrLgmU3sHZB0GCwSnpFD8QvFCxV0Qos5mwY6u7VEsFecTDbsnTsK7Bg9pxmbQbLCeZbwHJ0BQ2qCV7VI3j9w8BUAmewOglYv5KU5D9svuVixnuD/oNW4qKm5FamVWDZtO8rqTQz0edRsFTvpsBiY/tIZhPl6qHXpiqTPsl2KlKBxYa8dgKsljtprviLbQQrxCaTxXQtvCpSRlYcrLI7VLlnB9YL//Jfk32htN2fzLdeBKyu6C48kpQ4WMWbZBoJ1kjmicBCrkfS5oprlcxE2XbHCwILzOphDCxf+dsWW8ByY682EH97GnEYrHAqc+9kCtb1F/Z/g/UubPcfBTNZFwGLfngYumAPsxBGAgKrl8JEOlhWua6qmiUxgLXHuuGtgsGCjt5L+LGo9OalLl7UmAbWIJa11FhGsIYi937TDbME63Oh8A3+8fQnccv6AX55eAY/fFIuARaYp8xHGP1j2ipj4eObmMYq6mmk8Z4CViStcMzhgq8YdbIdx5BJRoLBgpHBFIMFQ8X+MCzDcHELWINYQSYE2VgmsGDJznQSlqmJ7xwP1pP83BEcHJuruPXO1zg8PUdJRPJPWHddAixaz2BiQTXcmW7Cxjs1j0xJNoNFpejSbgnGVDSTlH0cWYgGFp8LVWBRi06t6N8Clk/0qcwmboUmsDpY+2YA1j+F3z8fqT56pB0g6/I+xjHJQyf56TrPF2g9ff7+pfCIcrkEWGhHzkqtzaViF4vcURMbFeIMRJoUsKI8kC5q8vqn/w8NmWQkOljQw7ckWC2CXLbabLMJrDLRjH77liA/lgEsX0ufgbvhKZ/PFwqFD3wouKa4JKx3sN2Bq4isX19y60J014U1Fsx/8W8f+94rWdEIrKVuD40IcpAawOpqusnnFgr9DmiZaiVjBaaDBdmX5Af3NYUVbAErpqHpzWzsmwJWoF12M7CxvgATeU5GrvDDYL2DmvrNk+TBz6VPHl5oabKoiUBrboFCCIFFtXtVplEu9BSwAo1V4bCi7qWq1GTUna10SAYSA8vmI1kFloJ6mx8LGp5KrqaqNoCl2l0WfqyYespdPbBeUbvjp/Xpi85OXrPizwOWnHEoBmBRK7/miqgxkNNTbRXPFY6I8gzafclpWleo5d8U2hEv1bG1icMsJAYWmyPGXaF0A8MaDlGamVq/pcCCUaUoe6Cs0A1dYV9kAuuLjgXrIcZE7vnnc9L1/u06lmz9gjM5D1gz4ZdkK4ZmyggCc2RCe6Wi20H2NwaLzn+RNoXTDlaqvacZ79APMfackcTJptTCMlM7nJOM56ATYFklBBYsV6jRb9xyb8HV1ESpJo5HqwPNTYNOd6kNWFwiyNKMd6odRzT3chfWzYr2c7i74XcMo5xxSid+ba3lcYkNqyM80IfB8mJam4K7Ss5lYLC4u6tfmzawuksDy15A6tJ9E8aEoq/xeCY1cGmZx6IHSwKsMgaLLVyc1mbgvqSwz5kG42ta4wv9gMqqqBMxREwDC5wZnSlMSRCXavQ5PPdwsIzLZLbmoc/xXGCLfWyPxAD9ppu4KqGH6JRY2iRlSkfz5zekje6g1ZeljMONJMBiM5aiDaBF0QNeYFaEngaWbFZo6kBlS4uljCnkIFUrsRcBe9SduHwYWC+m1QzbJLYt7MxBQeqD5Ci/KNYMt9F+CK9dwX/Kyish0yjKUH1Mp62icthjWdOae73LITeGjzhK/HYiJggtt3y6N+Mtx+Zl4U6WFl2fvILNFFEOyg8nJ2naaua8rMUdoU8UY6Jwjgo7FkAHUYoDg4IYTKqtEltG8zrCGHmDQZCy1UmKEwyCbbsRUeqB67pBwqNQ3iuTLMUOB+FerrNwhzrRck9TwgeAdX0AWAU9i9cB1rucUPYH6+shNpbmd38H6y+QfcF6+XCIiRX1hb/PO6XzLheWfcH6uj6gI6ScrPEq+Hew3rzsC5b1OX+Qu6GgWe/vYL152Rss6ynuVN8li2t9wd87WG9e9gfLsn7ta2YVfsVyeAfrzcshYFnfC/sYWrlCYvfqO1hvXg4Cy3rM7d4d5gybV9/BevNyGFjWw86GVv7qc/L21w2WbWd9hEDmGcp8lex1Y8vzw2TYuCzlQLCspx0Nrfz1g+HuVw3W8Ga12nlWYxexZ6tGtmFmuDidhpTVfNoOdqTLvu+QrKMlx+VQsCzr53qHewsfjHi8arDo7HS2YN1kvRCLixNbwkEWk+03WWwPYtbx3eNyOFjWP3+2mvDrb+ZbXx1YeCNw9mA1zgUWIasdppx5hLnXqrEs68fVFj5SYyi/SrDE8pH/FliL7jKS7rI+4rtjt5tO9ZOrK+vI2A1Pmxc65B/TbnzVYLVMJ4IdIycFC8U/diAM5O3W29pZtxyTHAWWOTbWDve9arAyl5OCVcUX3J1sJwrWCbfRMjkOrJdNBnw+xcCyXiFYph3Nmcn5wGJLXrdpowiszsnPZDwOrH83aawN55+cHCyxudkf1OuDeMfmBMvhxEUrK4s2bJOzi6bqLgbD0agywKaL2PYc5b4M4rl7QX1Yd/HKygRY9K12X6eZLkmwrEZcZbWC7qSrr/Ns6xvB6UpQNyqIZpzx+ouqKipL/LGDyqg9DOLDhNDFpToOLLFjJ5cvrNd0QU1hXSjIHToFg2uUycnBGkOchgHbmET6+OMHfTGCKskdTh3q14n+A/bJuFPtyfqxZTjtkiKhAhtPu3yvxRR/kUDsneiU5ENjYA15IJv50THYDGDRzvBWYeSJAO0j8ZJR6Whhq9WO2J5abPNF+VO1fDoknai3FGvmb3AcmqKMUt7GjafCM5lxDI8C68c6QoruuL/++c+PT0/Pufzj0+evH5+jK3T/c3pfeHKwKtSqHalRuKoyHKKdt221v6bB75W9iYd3+7go9ymKqY/6HnRR7aDSwPIWKsEeJ1YaxQCWpb0POgFBeFNU3HnubghQGumBoDanbTz6AEXDJwvHdJVFlD4KrG/r/POXfx+Fb/2XOK/w04/H71+ec4XUg3XOorHoGOlm3mdnfogfYIvTfFwfluADsxBQCwiav7jpQUxrBBY4ijrNen0E2klsf6Fg1SD3OVyX57oByrMo9xoAyVUSBovvMxyVGhLkw8UE1gq1ANg2VK2NplBW5jwdd240jQXbwjrTUQ1KIgIPwPl6tE7u+syL4aEfohbRvoctOmKnNYNzNqpBZUMYgaPA+v5Zm6+JcMHLrp5e/jVN5/CUJweLCN3uom9MgynccGU9RDXjEaMfi359rvDx6WGs1degsqFZhyqXG0+l4Z8JgQUxl+9hSAa7p9TW10PEBBZ9LjeygBlWqiV6S83GgqYzhCIGC6WaGD9VaHd+T+myIk1zz6LeUoiYGoR9suyYnZDySZE9CqyY/M7nUkJDxuU8YAktUVcVo0X9RcGTzQ7SOkFnsHaJDOkBYLVRcm6uaFGR+zIeCALrXiVm0dmP8piZwFrKd4aghCJ/qlP4GRoaWFNUcMrHgpnkANYN90nQ9nKnCiuqlT69D/9qEjVvAZEJWtmCdZ3Lvyaw5BEBZdVbVXD3Q78Bt2nNYNFOQjl8VGCQCkG75cuqrpv4O1OFyENqSbD0mFU4tNBBYgKrK/VgnWAXykhRhsAKCQ4iru4IcfcHJYfKBIUlTXYRbdojOHgPD2mUJViRVfWawFL7leey/geTiarrbWDptQ41NpEpVDaqWqPc1fhpYgBrSbRo1tUjozmYwHIlWPpxBShMKAKrTeKnaI5kajW0qAicBliFQyLavY4JHr/weOVZgnWVW78msJT7ZWo+EWK6BayJlgnYZ02ZQmmyhTnq1Z0BrGj4XkXun0iL9I5xgaeBBd++petDFKUBgdVRHSSVuejcaH2oOAFS+bb1hmFbgFtf94vRjjFbsPIiqO1WOQtYuhNA+7kVussKDIM2gRXd1sE+KmmmyBYM0ouDBbnDsDAO1oKeeF4UYtePNLLSbCxQswFY5fJhrbl8TQUWRDhBL3QvfPL6FJcEK3akBxPa4GYok3bmYK23nXQi5SxgKSY0sII2DpK9CaxVbEaXWlYynFoKWIN7HCA+BlaZJOWYmA5po0Lo8pbJZ/ExsALLFJi8KOpD9eoCLFueKISlZcjEzhSsP7HwaulyFrBUJ4PAChVVc3WUlRmsHvJQUSHCqZ0KVqCo6k+TYBnWT2UOFvX8Q/89ST6Lx/FTYAXJNAos1edJsGIH7qi3iEs5S7A+/dkwiaPLxcBiNdmZNSuuB1W/J1h9mcIEFnjMyGIKuYuvEQOr1yxhqWXdFRJRclq6vvasEh+86mCt9DS1g8CKZTJtZQnW0zoe+yNVLgUWnGVUC/kvwy1grdjxNFKIGCmlgAVNt+kXVe6GrrB/RKniYgCLjtvY29CusGu4Kd4VGh0eKWDdmsCiXWHS0ZsxWJuPKZRyKbC6Wh1sA6tGtCUo9Cu0ZQoDWBPtM42TYFHjHR87dqwYwJpLnMB4N96mG+/Gc6rNYMWMdzsI6JII2lqTXpMMwXp4/WDppwI0t4A10WoX3IcDmcIAVkm7XDKANddRDV33qEVgSbDgHGL2VN0ZG/3kdrnvBLkbaM+NlPLAdVmBU8BCh9HyhzlW4hCPAEqVIVg//uTXaYvcY3IpsGZyzsLiFsMmsPTTFyBeblmmMIDVx+4ymxjAot0TOlikEzPi9pUEWCwaNP9jTtCR83i7SMxBqgCypU5OAUv3m4ojHXV/MQ/SmqXG+vjt2yu3sWpYY43JFrAgQq70kA6InLpJAUvrKJomsKgWUR7SCTny+MLYmnc2eJB9bV3r92/Vy8WmdBTbTVk9KWBBLvg0dnDF0ikd5SGtsErLEKw95FJgobrmwW15ItrUxcJLBRZlqcq7LliZ5agUBrDGysYqsrVgiUloWPPAb+0abZN9BDSWOKLM54faaesLRWuBwwuEKx1PQpeQXThUtZMGFq0RfhQ0VAiDbIQQrnOl9neBBR7KWug4PvW707nVpQc6CzquUQWMXbRsBlYFjv0o/Rh3MilgwVqrUpQ6pGsyae6uR18Cr8eibrRV13OcQU2j4CAxeZDQHBTMJDcDx/HqtNeXBhcGq0ynlWeDKA3Eaq+21K0msJgirgReAAvbRDOiCM/dqFTs4DNae38XWDj0OakwRzijhbV26FcQWPYUpVcT0ml+LOyTnLDcqcbAYBW1szGPXJycBKukLVzHwezJXHbB2pp3bY2stp7PCJaFa0QaoI52Hi2wXdgu6y/HFd8gv9fbn5q+FWMHoZ9e1XFfgqUmOqoBX07KwGIrO8ES1rbdqZW8yCmkTienQpRzSpK1CvlyUgCrg76BrcL0z4/dvhgDq9eOu/E9dXpBRb2wPMkMpKUWayss9SkdrZnKaPZ4GGLLhfBkyuru8w6y4wTgHvKyw1NfjnlAK1LL6i/H8+RfrUm/t7itsOY4aN8P+de1B8slG4+XfR99oPJy2ut0ViMXjcrLKD899/Jk3lvMx6w/ctv3E/hUnu/j9JP+gvT64+Mjv9s+EvOun6C96nRuaku8pSYqoIa0P77rdKrTCcrB9thZO0yi2kQ3FLuj+bw2jA07vOF80enNRHX+H9M+yj/gj+aNAAAAAElFTkSuQmCC"/>
          <p:cNvSpPr>
            <a:spLocks noChangeAspect="1" noChangeArrowheads="1"/>
          </p:cNvSpPr>
          <p:nvPr userDrawn="1"/>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latin typeface="Roboto" panose="02000000000000000000" pitchFamily="2" charset="0"/>
              <a:ea typeface="Roboto" panose="02000000000000000000" pitchFamily="2" charset="0"/>
              <a:cs typeface="Roboto" panose="02000000000000000000" pitchFamily="2" charset="0"/>
            </a:endParaRPr>
          </a:p>
        </p:txBody>
      </p:sp>
      <p:grpSp>
        <p:nvGrpSpPr>
          <p:cNvPr id="52" name="Group 14"/>
          <p:cNvGrpSpPr>
            <a:grpSpLocks/>
          </p:cNvGrpSpPr>
          <p:nvPr userDrawn="1"/>
        </p:nvGrpSpPr>
        <p:grpSpPr bwMode="auto">
          <a:xfrm>
            <a:off x="42686" y="31303"/>
            <a:ext cx="1360526" cy="305565"/>
            <a:chOff x="361628" y="338973"/>
            <a:chExt cx="1721959" cy="375576"/>
          </a:xfrm>
        </p:grpSpPr>
        <p:grpSp>
          <p:nvGrpSpPr>
            <p:cNvPr id="53" name="Group 15"/>
            <p:cNvGrpSpPr>
              <a:grpSpLocks/>
            </p:cNvGrpSpPr>
            <p:nvPr/>
          </p:nvGrpSpPr>
          <p:grpSpPr bwMode="auto">
            <a:xfrm>
              <a:off x="886801" y="345712"/>
              <a:ext cx="1196786" cy="368837"/>
              <a:chOff x="894317" y="332123"/>
              <a:chExt cx="1196786" cy="368837"/>
            </a:xfrm>
          </p:grpSpPr>
          <p:sp>
            <p:nvSpPr>
              <p:cNvPr id="55" name="TextBox 54"/>
              <p:cNvSpPr txBox="1"/>
              <p:nvPr/>
            </p:nvSpPr>
            <p:spPr>
              <a:xfrm>
                <a:off x="894317" y="332123"/>
                <a:ext cx="669928"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 </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Defence</a:t>
                </a:r>
              </a:p>
            </p:txBody>
          </p:sp>
          <p:sp>
            <p:nvSpPr>
              <p:cNvPr id="56" name="TextBox 55"/>
              <p:cNvSpPr txBox="1"/>
              <p:nvPr/>
            </p:nvSpPr>
            <p:spPr>
              <a:xfrm>
                <a:off x="1388714" y="332123"/>
                <a:ext cx="702389"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Défence</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Nationale</a:t>
                </a:r>
              </a:p>
            </p:txBody>
          </p:sp>
        </p:grpSp>
        <p:pic>
          <p:nvPicPr>
            <p:cNvPr id="54" name="Picture 1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61628" y="338973"/>
              <a:ext cx="606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2" name="Picture 11" descr="A gold emblem with a crown and a leaf&#10;&#10;Description automatically generated">
            <a:extLst>
              <a:ext uri="{FF2B5EF4-FFF2-40B4-BE49-F238E27FC236}">
                <a16:creationId xmlns:a16="http://schemas.microsoft.com/office/drawing/2014/main" id="{24F5E46B-8884-D87D-D753-D653EE2CFD4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396961" y="31302"/>
            <a:ext cx="892213" cy="1130725"/>
          </a:xfrm>
          <a:prstGeom prst="rect">
            <a:avLst/>
          </a:prstGeom>
        </p:spPr>
      </p:pic>
    </p:spTree>
    <p:extLst>
      <p:ext uri="{BB962C8B-B14F-4D97-AF65-F5344CB8AC3E}">
        <p14:creationId xmlns:p14="http://schemas.microsoft.com/office/powerpoint/2010/main" val="223068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838200" y="579737"/>
            <a:ext cx="10515600" cy="696833"/>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Content Placeholder 2"/>
          <p:cNvSpPr>
            <a:spLocks noGrp="1"/>
          </p:cNvSpPr>
          <p:nvPr userDrawn="1">
            <p:ph idx="1"/>
          </p:nvPr>
        </p:nvSpPr>
        <p:spPr>
          <a:xfrm>
            <a:off x="954617" y="1245661"/>
            <a:ext cx="10515600" cy="4900395"/>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vl2pPr>
              <a:defRPr>
                <a:latin typeface="Roboto" panose="02000000000000000000" pitchFamily="2" charset="0"/>
                <a:ea typeface="Roboto" panose="02000000000000000000" pitchFamily="2" charset="0"/>
                <a:cs typeface="Roboto" panose="02000000000000000000" pitchFamily="2" charset="0"/>
              </a:defRPr>
            </a:lvl2pPr>
            <a:lvl3pPr>
              <a:defRPr>
                <a:latin typeface="Roboto" panose="02000000000000000000" pitchFamily="2" charset="0"/>
                <a:ea typeface="Roboto" panose="02000000000000000000" pitchFamily="2" charset="0"/>
                <a:cs typeface="Roboto" panose="02000000000000000000" pitchFamily="2" charset="0"/>
              </a:defRPr>
            </a:lvl3pPr>
            <a:lvl4pPr>
              <a:defRPr>
                <a:latin typeface="Roboto" panose="02000000000000000000" pitchFamily="2" charset="0"/>
                <a:ea typeface="Roboto" panose="02000000000000000000" pitchFamily="2" charset="0"/>
                <a:cs typeface="Roboto" panose="02000000000000000000" pitchFamily="2" charset="0"/>
              </a:defRPr>
            </a:lvl4pPr>
            <a:lvl5pPr>
              <a:defRPr>
                <a:latin typeface="Roboto" panose="02000000000000000000" pitchFamily="2" charset="0"/>
                <a:ea typeface="Roboto" panose="02000000000000000000" pitchFamily="2" charset="0"/>
                <a:cs typeface="Roboto"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userDrawn="1">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a:solidFill>
                <a:prstClr val="black">
                  <a:tint val="75000"/>
                </a:prstClr>
              </a:solidFill>
            </a:endParaRPr>
          </a:p>
        </p:txBody>
      </p:sp>
      <p:sp>
        <p:nvSpPr>
          <p:cNvPr id="5" name="Footer Placeholder 4"/>
          <p:cNvSpPr>
            <a:spLocks noGrp="1"/>
          </p:cNvSpPr>
          <p:nvPr userDrawn="1">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6" name="Slide Number Placeholder 5"/>
          <p:cNvSpPr>
            <a:spLocks noGrp="1"/>
          </p:cNvSpPr>
          <p:nvPr userDrawn="1">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7" name="Group 6"/>
          <p:cNvGrpSpPr/>
          <p:nvPr userDrawn="1"/>
        </p:nvGrpSpPr>
        <p:grpSpPr>
          <a:xfrm>
            <a:off x="-3043500" y="-13542"/>
            <a:ext cx="15235500" cy="741913"/>
            <a:chOff x="-2282624" y="2"/>
            <a:chExt cx="11426624" cy="741913"/>
          </a:xfrm>
        </p:grpSpPr>
        <p:sp>
          <p:nvSpPr>
            <p:cNvPr id="17" name="Rectangle 16"/>
            <p:cNvSpPr/>
            <p:nvPr userDrawn="1"/>
          </p:nvSpPr>
          <p:spPr>
            <a:xfrm>
              <a:off x="-2936" y="2"/>
              <a:ext cx="9144000" cy="374193"/>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18" name="Picture 1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374194"/>
              <a:ext cx="9146936" cy="112102"/>
            </a:xfrm>
            <a:prstGeom prst="rect">
              <a:avLst/>
            </a:prstGeom>
          </p:spPr>
        </p:pic>
        <p:pic>
          <p:nvPicPr>
            <p:cNvPr id="19" name="Picture 1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485745"/>
              <a:ext cx="9144000" cy="93991"/>
            </a:xfrm>
            <a:prstGeom prst="rect">
              <a:avLst/>
            </a:prstGeom>
          </p:spPr>
        </p:pic>
        <p:sp>
          <p:nvSpPr>
            <p:cNvPr id="13" name="Round Same Side Corner Rectangle 12"/>
            <p:cNvSpPr/>
            <p:nvPr userDrawn="1"/>
          </p:nvSpPr>
          <p:spPr>
            <a:xfrm rot="10800000">
              <a:off x="7933526" y="7920"/>
              <a:ext cx="488243"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26" name="TextBox 4"/>
            <p:cNvSpPr txBox="1">
              <a:spLocks noChangeArrowheads="1"/>
            </p:cNvSpPr>
            <p:nvPr userDrawn="1"/>
          </p:nvSpPr>
          <p:spPr bwMode="auto">
            <a:xfrm>
              <a:off x="-2282624" y="387827"/>
              <a:ext cx="7749159"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grpSp>
      <p:grpSp>
        <p:nvGrpSpPr>
          <p:cNvPr id="9" name="Group 8"/>
          <p:cNvGrpSpPr/>
          <p:nvPr userDrawn="1"/>
        </p:nvGrpSpPr>
        <p:grpSpPr>
          <a:xfrm>
            <a:off x="2" y="6728162"/>
            <a:ext cx="12209569" cy="136208"/>
            <a:chOff x="-2936" y="6012511"/>
            <a:chExt cx="9157177" cy="136208"/>
          </a:xfrm>
        </p:grpSpPr>
        <p:sp>
          <p:nvSpPr>
            <p:cNvPr id="20" name="Rectangle 19"/>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1" name="Picture 2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2" name="Picture 2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grpSp>
        <p:nvGrpSpPr>
          <p:cNvPr id="31" name="Group 14"/>
          <p:cNvGrpSpPr>
            <a:grpSpLocks/>
          </p:cNvGrpSpPr>
          <p:nvPr userDrawn="1"/>
        </p:nvGrpSpPr>
        <p:grpSpPr bwMode="auto">
          <a:xfrm>
            <a:off x="42686" y="31303"/>
            <a:ext cx="1360526" cy="305565"/>
            <a:chOff x="361628" y="338973"/>
            <a:chExt cx="1721959" cy="375576"/>
          </a:xfrm>
        </p:grpSpPr>
        <p:grpSp>
          <p:nvGrpSpPr>
            <p:cNvPr id="32" name="Group 15"/>
            <p:cNvGrpSpPr>
              <a:grpSpLocks/>
            </p:cNvGrpSpPr>
            <p:nvPr/>
          </p:nvGrpSpPr>
          <p:grpSpPr bwMode="auto">
            <a:xfrm>
              <a:off x="886801" y="345712"/>
              <a:ext cx="1196786" cy="368837"/>
              <a:chOff x="894317" y="332123"/>
              <a:chExt cx="1196786" cy="368837"/>
            </a:xfrm>
          </p:grpSpPr>
          <p:sp>
            <p:nvSpPr>
              <p:cNvPr id="34" name="TextBox 33"/>
              <p:cNvSpPr txBox="1"/>
              <p:nvPr/>
            </p:nvSpPr>
            <p:spPr>
              <a:xfrm>
                <a:off x="894317" y="332123"/>
                <a:ext cx="669928"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 </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Defence</a:t>
                </a:r>
              </a:p>
            </p:txBody>
          </p:sp>
          <p:sp>
            <p:nvSpPr>
              <p:cNvPr id="35" name="TextBox 34"/>
              <p:cNvSpPr txBox="1"/>
              <p:nvPr/>
            </p:nvSpPr>
            <p:spPr>
              <a:xfrm>
                <a:off x="1388714" y="332123"/>
                <a:ext cx="702389"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Défence</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Nationale</a:t>
                </a:r>
              </a:p>
            </p:txBody>
          </p:sp>
        </p:grpSp>
        <p:pic>
          <p:nvPicPr>
            <p:cNvPr id="33" name="Picture 1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1628" y="338973"/>
              <a:ext cx="606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 name="Picture 7" descr="A gold emblem with a crown and a leaf&#10;&#10;Description automatically generated">
            <a:extLst>
              <a:ext uri="{FF2B5EF4-FFF2-40B4-BE49-F238E27FC236}">
                <a16:creationId xmlns:a16="http://schemas.microsoft.com/office/drawing/2014/main" id="{A7A88E81-CF3E-A4F6-01C1-6C9A76EE27E5}"/>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3765172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pSp>
        <p:nvGrpSpPr>
          <p:cNvPr id="18" name="Group 17"/>
          <p:cNvGrpSpPr/>
          <p:nvPr userDrawn="1"/>
        </p:nvGrpSpPr>
        <p:grpSpPr>
          <a:xfrm>
            <a:off x="-3915" y="2"/>
            <a:ext cx="12195915" cy="579734"/>
            <a:chOff x="-2936" y="1"/>
            <a:chExt cx="9146936" cy="977601"/>
          </a:xfrm>
        </p:grpSpPr>
        <p:sp>
          <p:nvSpPr>
            <p:cNvPr id="19" name="Rectangle 18"/>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21" name="Picture 20"/>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
        <p:nvSpPr>
          <p:cNvPr id="2" name="Title 1"/>
          <p:cNvSpPr>
            <a:spLocks noGrp="1"/>
          </p:cNvSpPr>
          <p:nvPr>
            <p:ph type="title" hasCustomPrompt="1"/>
          </p:nvPr>
        </p:nvSpPr>
        <p:spPr>
          <a:xfrm>
            <a:off x="838200" y="579737"/>
            <a:ext cx="10515600" cy="696833"/>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Content Placeholder 2"/>
          <p:cNvSpPr>
            <a:spLocks noGrp="1"/>
          </p:cNvSpPr>
          <p:nvPr>
            <p:ph sz="half" idx="1"/>
          </p:nvPr>
        </p:nvSpPr>
        <p:spPr>
          <a:xfrm>
            <a:off x="838200" y="1276571"/>
            <a:ext cx="5181600" cy="4900395"/>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vl2pPr>
              <a:defRPr>
                <a:latin typeface="Roboto" panose="02000000000000000000" pitchFamily="2" charset="0"/>
                <a:ea typeface="Roboto" panose="02000000000000000000" pitchFamily="2" charset="0"/>
                <a:cs typeface="Roboto" panose="02000000000000000000" pitchFamily="2" charset="0"/>
              </a:defRPr>
            </a:lvl2pPr>
            <a:lvl3pPr>
              <a:defRPr>
                <a:latin typeface="Roboto" panose="02000000000000000000" pitchFamily="2" charset="0"/>
                <a:ea typeface="Roboto" panose="02000000000000000000" pitchFamily="2" charset="0"/>
                <a:cs typeface="Roboto" panose="02000000000000000000" pitchFamily="2" charset="0"/>
              </a:defRPr>
            </a:lvl3pPr>
            <a:lvl4pPr>
              <a:defRPr>
                <a:latin typeface="Roboto" panose="02000000000000000000" pitchFamily="2" charset="0"/>
                <a:ea typeface="Roboto" panose="02000000000000000000" pitchFamily="2" charset="0"/>
                <a:cs typeface="Roboto" panose="02000000000000000000" pitchFamily="2" charset="0"/>
              </a:defRPr>
            </a:lvl4pPr>
            <a:lvl5pPr>
              <a:defRPr>
                <a:latin typeface="Roboto" panose="02000000000000000000" pitchFamily="2" charset="0"/>
                <a:ea typeface="Roboto" panose="02000000000000000000" pitchFamily="2" charset="0"/>
                <a:cs typeface="Roboto"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276571"/>
            <a:ext cx="5181600" cy="4900395"/>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vl2pPr>
              <a:defRPr>
                <a:latin typeface="Roboto" panose="02000000000000000000" pitchFamily="2" charset="0"/>
                <a:ea typeface="Roboto" panose="02000000000000000000" pitchFamily="2" charset="0"/>
                <a:cs typeface="Roboto" panose="02000000000000000000" pitchFamily="2" charset="0"/>
              </a:defRPr>
            </a:lvl2pPr>
            <a:lvl3pPr>
              <a:defRPr>
                <a:latin typeface="Roboto" panose="02000000000000000000" pitchFamily="2" charset="0"/>
                <a:ea typeface="Roboto" panose="02000000000000000000" pitchFamily="2" charset="0"/>
                <a:cs typeface="Roboto" panose="02000000000000000000" pitchFamily="2" charset="0"/>
              </a:defRPr>
            </a:lvl3pPr>
            <a:lvl4pPr>
              <a:defRPr>
                <a:latin typeface="Roboto" panose="02000000000000000000" pitchFamily="2" charset="0"/>
                <a:ea typeface="Roboto" panose="02000000000000000000" pitchFamily="2" charset="0"/>
                <a:cs typeface="Roboto" panose="02000000000000000000" pitchFamily="2" charset="0"/>
              </a:defRPr>
            </a:lvl4pPr>
            <a:lvl5pPr>
              <a:defRPr>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22" name="Group 21"/>
          <p:cNvGrpSpPr/>
          <p:nvPr userDrawn="1"/>
        </p:nvGrpSpPr>
        <p:grpSpPr>
          <a:xfrm>
            <a:off x="2" y="6728162"/>
            <a:ext cx="12209569" cy="136208"/>
            <a:chOff x="-2936" y="6012511"/>
            <a:chExt cx="9157177" cy="136208"/>
          </a:xfrm>
        </p:grpSpPr>
        <p:sp>
          <p:nvSpPr>
            <p:cNvPr id="23" name="Rectangle 22"/>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4" name="Picture 2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5" name="Picture 2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9" name="Round Same Side Corner Rectangle 28"/>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31"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8" name="Picture 7" descr="A gold emblem with a crown and a leaf&#10;&#10;Description automatically generated">
            <a:extLst>
              <a:ext uri="{FF2B5EF4-FFF2-40B4-BE49-F238E27FC236}">
                <a16:creationId xmlns:a16="http://schemas.microsoft.com/office/drawing/2014/main" id="{5DC5CA63-4A8C-2A0F-656D-2C9E51D8DEE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1597343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9629" y="1257302"/>
            <a:ext cx="5647951" cy="536263"/>
          </a:xfrm>
        </p:spPr>
        <p:txBody>
          <a:bodyPr anchor="b">
            <a:normAutofit/>
          </a:bodyPr>
          <a:lstStyle>
            <a:lvl1pPr marL="0" indent="0" algn="ctr">
              <a:buNone/>
              <a:defRPr sz="180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349625" y="1793563"/>
            <a:ext cx="5647952" cy="4396102"/>
          </a:xfrm>
        </p:spPr>
        <p:txBody>
          <a:bodyPr>
            <a:normAutofit/>
          </a:bodyPr>
          <a:lstStyle>
            <a:lvl1pPr>
              <a:defRPr sz="1800">
                <a:latin typeface="Roboto" panose="02000000000000000000" pitchFamily="2" charset="0"/>
                <a:ea typeface="Roboto" panose="02000000000000000000" pitchFamily="2" charset="0"/>
                <a:cs typeface="Roboto" panose="02000000000000000000" pitchFamily="2" charset="0"/>
              </a:defRPr>
            </a:lvl1pPr>
            <a:lvl2pPr>
              <a:defRPr sz="1500">
                <a:latin typeface="Roboto" panose="02000000000000000000" pitchFamily="2" charset="0"/>
                <a:ea typeface="Roboto" panose="02000000000000000000" pitchFamily="2" charset="0"/>
                <a:cs typeface="Roboto" panose="02000000000000000000" pitchFamily="2" charset="0"/>
              </a:defRPr>
            </a:lvl2pPr>
            <a:lvl3pPr>
              <a:defRPr sz="1350">
                <a:latin typeface="Roboto" panose="02000000000000000000" pitchFamily="2" charset="0"/>
                <a:ea typeface="Roboto" panose="02000000000000000000" pitchFamily="2" charset="0"/>
                <a:cs typeface="Roboto" panose="02000000000000000000" pitchFamily="2" charset="0"/>
              </a:defRPr>
            </a:lvl3pPr>
            <a:lvl4pPr>
              <a:defRPr sz="1200">
                <a:latin typeface="Roboto" panose="02000000000000000000" pitchFamily="2" charset="0"/>
                <a:ea typeface="Roboto" panose="02000000000000000000" pitchFamily="2" charset="0"/>
                <a:cs typeface="Roboto" panose="02000000000000000000" pitchFamily="2" charset="0"/>
              </a:defRPr>
            </a:lvl4pPr>
            <a:lvl5pPr>
              <a:defRPr sz="120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3" y="1263017"/>
            <a:ext cx="5673351" cy="531802"/>
          </a:xfrm>
        </p:spPr>
        <p:txBody>
          <a:bodyPr anchor="b">
            <a:normAutofit/>
          </a:bodyPr>
          <a:lstStyle>
            <a:lvl1pPr marL="0" indent="0" algn="ctr">
              <a:buNone/>
              <a:defRPr sz="180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6172201" y="1793562"/>
            <a:ext cx="5674659" cy="4396101"/>
          </a:xfrm>
        </p:spPr>
        <p:txBody>
          <a:bodyPr>
            <a:normAutofit/>
          </a:bodyPr>
          <a:lstStyle>
            <a:lvl1pPr>
              <a:defRPr sz="1800">
                <a:latin typeface="Roboto" panose="02000000000000000000" pitchFamily="2" charset="0"/>
                <a:ea typeface="Roboto" panose="02000000000000000000" pitchFamily="2" charset="0"/>
                <a:cs typeface="Roboto" panose="02000000000000000000" pitchFamily="2" charset="0"/>
              </a:defRPr>
            </a:lvl1pPr>
            <a:lvl2pPr>
              <a:defRPr sz="1500">
                <a:latin typeface="Roboto" panose="02000000000000000000" pitchFamily="2" charset="0"/>
                <a:ea typeface="Roboto" panose="02000000000000000000" pitchFamily="2" charset="0"/>
                <a:cs typeface="Roboto" panose="02000000000000000000" pitchFamily="2" charset="0"/>
              </a:defRPr>
            </a:lvl2pPr>
            <a:lvl3pPr>
              <a:defRPr sz="1350">
                <a:latin typeface="Roboto" panose="02000000000000000000" pitchFamily="2" charset="0"/>
                <a:ea typeface="Roboto" panose="02000000000000000000" pitchFamily="2" charset="0"/>
                <a:cs typeface="Roboto" panose="02000000000000000000" pitchFamily="2" charset="0"/>
              </a:defRPr>
            </a:lvl3pPr>
            <a:lvl4pPr>
              <a:defRPr sz="1200">
                <a:latin typeface="Roboto" panose="02000000000000000000" pitchFamily="2" charset="0"/>
                <a:ea typeface="Roboto" panose="02000000000000000000" pitchFamily="2" charset="0"/>
                <a:cs typeface="Roboto" panose="02000000000000000000" pitchFamily="2" charset="0"/>
              </a:defRPr>
            </a:lvl4pPr>
            <a:lvl5pPr>
              <a:defRPr sz="120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9" name="Slide Number Placeholder 8"/>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20" name="Group 19"/>
          <p:cNvGrpSpPr/>
          <p:nvPr userDrawn="1"/>
        </p:nvGrpSpPr>
        <p:grpSpPr>
          <a:xfrm>
            <a:off x="-3915" y="2"/>
            <a:ext cx="12195915" cy="579734"/>
            <a:chOff x="-2936" y="1"/>
            <a:chExt cx="9146936" cy="977601"/>
          </a:xfrm>
        </p:grpSpPr>
        <p:sp>
          <p:nvSpPr>
            <p:cNvPr id="21" name="Rectangle 20"/>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2" name="Picture 2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23" name="Picture 2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
        <p:nvSpPr>
          <p:cNvPr id="33" name="Title 1"/>
          <p:cNvSpPr>
            <a:spLocks noGrp="1"/>
          </p:cNvSpPr>
          <p:nvPr>
            <p:ph type="title" hasCustomPrompt="1"/>
          </p:nvPr>
        </p:nvSpPr>
        <p:spPr>
          <a:xfrm>
            <a:off x="838200" y="579737"/>
            <a:ext cx="10515600" cy="696833"/>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grpSp>
        <p:nvGrpSpPr>
          <p:cNvPr id="34" name="Group 33"/>
          <p:cNvGrpSpPr/>
          <p:nvPr userDrawn="1"/>
        </p:nvGrpSpPr>
        <p:grpSpPr>
          <a:xfrm>
            <a:off x="2" y="6728162"/>
            <a:ext cx="12209569" cy="136208"/>
            <a:chOff x="-2936" y="6012511"/>
            <a:chExt cx="9157177" cy="136208"/>
          </a:xfrm>
        </p:grpSpPr>
        <p:sp>
          <p:nvSpPr>
            <p:cNvPr id="35" name="Rectangle 34"/>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36" name="Picture 3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37" name="Picture 3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7" name="Round Same Side Corner Rectangle 26"/>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29"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2" name="Picture 1" descr="A gold emblem with a crown and a leaf&#10;&#10;Description automatically generated">
            <a:extLst>
              <a:ext uri="{FF2B5EF4-FFF2-40B4-BE49-F238E27FC236}">
                <a16:creationId xmlns:a16="http://schemas.microsoft.com/office/drawing/2014/main" id="{0EE39ABE-B9D1-3C87-0158-46C35BA0E7A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32255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579735"/>
            <a:ext cx="10515600" cy="694796"/>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443757" y="1274535"/>
            <a:ext cx="5647951" cy="344377"/>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443757" y="1618912"/>
            <a:ext cx="5647951" cy="2125879"/>
          </a:xfrm>
        </p:spPr>
        <p:txBody>
          <a:bodyPr>
            <a:normAutofit/>
          </a:bodyPr>
          <a:lstStyle>
            <a:lvl1pPr>
              <a:defRPr sz="1500">
                <a:solidFill>
                  <a:srgbClr val="71131D"/>
                </a:solidFill>
                <a:latin typeface="Roboto" panose="02000000000000000000" pitchFamily="2" charset="0"/>
                <a:ea typeface="Roboto" panose="02000000000000000000" pitchFamily="2" charset="0"/>
                <a:cs typeface="Roboto" panose="02000000000000000000" pitchFamily="2" charset="0"/>
              </a:defRPr>
            </a:lvl1pPr>
            <a:lvl2pPr>
              <a:defRPr sz="1350">
                <a:solidFill>
                  <a:srgbClr val="71131D"/>
                </a:solidFill>
                <a:latin typeface="Roboto" panose="02000000000000000000" pitchFamily="2" charset="0"/>
                <a:ea typeface="Roboto" panose="02000000000000000000" pitchFamily="2" charset="0"/>
                <a:cs typeface="Roboto" panose="02000000000000000000" pitchFamily="2" charset="0"/>
              </a:defRPr>
            </a:lvl2pPr>
            <a:lvl3pPr>
              <a:defRPr sz="1200">
                <a:solidFill>
                  <a:srgbClr val="71131D"/>
                </a:solidFill>
                <a:latin typeface="Roboto" panose="02000000000000000000" pitchFamily="2" charset="0"/>
                <a:ea typeface="Roboto" panose="02000000000000000000" pitchFamily="2" charset="0"/>
                <a:cs typeface="Roboto" panose="02000000000000000000" pitchFamily="2" charset="0"/>
              </a:defRPr>
            </a:lvl3pPr>
            <a:lvl4pPr>
              <a:defRPr sz="1050">
                <a:solidFill>
                  <a:srgbClr val="71131D"/>
                </a:solidFill>
                <a:latin typeface="Roboto" panose="02000000000000000000" pitchFamily="2" charset="0"/>
                <a:ea typeface="Roboto" panose="02000000000000000000" pitchFamily="2" charset="0"/>
                <a:cs typeface="Roboto" panose="02000000000000000000" pitchFamily="2" charset="0"/>
              </a:defRPr>
            </a:lvl4pPr>
            <a:lvl5pPr>
              <a:defRPr sz="1050">
                <a:solidFill>
                  <a:srgbClr val="71131D"/>
                </a:solidFill>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6118415" y="1274531"/>
            <a:ext cx="5673351" cy="344378"/>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6" name="Content Placeholder 5"/>
          <p:cNvSpPr>
            <a:spLocks noGrp="1"/>
          </p:cNvSpPr>
          <p:nvPr>
            <p:ph sz="quarter" idx="4"/>
          </p:nvPr>
        </p:nvSpPr>
        <p:spPr>
          <a:xfrm>
            <a:off x="6118413" y="1618912"/>
            <a:ext cx="5674659" cy="2125879"/>
          </a:xfrm>
        </p:spPr>
        <p:txBody>
          <a:bodyPr>
            <a:normAutofit/>
          </a:bodyPr>
          <a:lstStyle>
            <a:lvl1pPr>
              <a:defRPr sz="1500">
                <a:solidFill>
                  <a:srgbClr val="71131D"/>
                </a:solidFill>
                <a:latin typeface="Roboto" panose="02000000000000000000" pitchFamily="2" charset="0"/>
                <a:ea typeface="Roboto" panose="02000000000000000000" pitchFamily="2" charset="0"/>
                <a:cs typeface="Roboto" panose="02000000000000000000" pitchFamily="2" charset="0"/>
              </a:defRPr>
            </a:lvl1pPr>
            <a:lvl2pPr>
              <a:defRPr sz="1350">
                <a:solidFill>
                  <a:srgbClr val="71131D"/>
                </a:solidFill>
                <a:latin typeface="Roboto" panose="02000000000000000000" pitchFamily="2" charset="0"/>
                <a:ea typeface="Roboto" panose="02000000000000000000" pitchFamily="2" charset="0"/>
                <a:cs typeface="Roboto" panose="02000000000000000000" pitchFamily="2" charset="0"/>
              </a:defRPr>
            </a:lvl2pPr>
            <a:lvl3pPr>
              <a:defRPr sz="1200">
                <a:solidFill>
                  <a:srgbClr val="71131D"/>
                </a:solidFill>
                <a:latin typeface="Roboto" panose="02000000000000000000" pitchFamily="2" charset="0"/>
                <a:ea typeface="Roboto" panose="02000000000000000000" pitchFamily="2" charset="0"/>
                <a:cs typeface="Roboto" panose="02000000000000000000" pitchFamily="2" charset="0"/>
              </a:defRPr>
            </a:lvl3pPr>
            <a:lvl4pPr>
              <a:defRPr sz="1050">
                <a:solidFill>
                  <a:srgbClr val="71131D"/>
                </a:solidFill>
                <a:latin typeface="Roboto" panose="02000000000000000000" pitchFamily="2" charset="0"/>
                <a:ea typeface="Roboto" panose="02000000000000000000" pitchFamily="2" charset="0"/>
                <a:cs typeface="Roboto" panose="02000000000000000000" pitchFamily="2" charset="0"/>
              </a:defRPr>
            </a:lvl4pPr>
            <a:lvl5pPr>
              <a:defRPr sz="1050">
                <a:solidFill>
                  <a:srgbClr val="71131D"/>
                </a:solidFill>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9" name="Slide Number Placeholder 8"/>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sp>
        <p:nvSpPr>
          <p:cNvPr id="30" name="Text Placeholder 2"/>
          <p:cNvSpPr>
            <a:spLocks noGrp="1"/>
          </p:cNvSpPr>
          <p:nvPr>
            <p:ph type="body" idx="13" hasCustomPrompt="1"/>
          </p:nvPr>
        </p:nvSpPr>
        <p:spPr>
          <a:xfrm>
            <a:off x="442449" y="3744792"/>
            <a:ext cx="5647951" cy="344375"/>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31" name="Content Placeholder 3"/>
          <p:cNvSpPr>
            <a:spLocks noGrp="1"/>
          </p:cNvSpPr>
          <p:nvPr>
            <p:ph sz="half" idx="14"/>
          </p:nvPr>
        </p:nvSpPr>
        <p:spPr>
          <a:xfrm>
            <a:off x="442449" y="4106974"/>
            <a:ext cx="5647951" cy="2108072"/>
          </a:xfrm>
        </p:spPr>
        <p:txBody>
          <a:bodyPr>
            <a:normAutofit/>
          </a:bodyPr>
          <a:lstStyle>
            <a:lvl1pPr>
              <a:defRPr sz="1500">
                <a:latin typeface="Roboto" panose="02000000000000000000" pitchFamily="2" charset="0"/>
                <a:ea typeface="Roboto" panose="02000000000000000000" pitchFamily="2" charset="0"/>
                <a:cs typeface="Roboto" panose="02000000000000000000" pitchFamily="2" charset="0"/>
              </a:defRPr>
            </a:lvl1pPr>
            <a:lvl2pPr>
              <a:defRPr sz="1350">
                <a:latin typeface="Roboto" panose="02000000000000000000" pitchFamily="2" charset="0"/>
                <a:ea typeface="Roboto" panose="02000000000000000000" pitchFamily="2" charset="0"/>
                <a:cs typeface="Roboto" panose="02000000000000000000" pitchFamily="2" charset="0"/>
              </a:defRPr>
            </a:lvl2pPr>
            <a:lvl3pPr>
              <a:defRPr sz="1200">
                <a:latin typeface="Roboto" panose="02000000000000000000" pitchFamily="2" charset="0"/>
                <a:ea typeface="Roboto" panose="02000000000000000000" pitchFamily="2" charset="0"/>
                <a:cs typeface="Roboto" panose="02000000000000000000" pitchFamily="2" charset="0"/>
              </a:defRPr>
            </a:lvl3pPr>
            <a:lvl4pPr>
              <a:defRPr sz="1050">
                <a:latin typeface="Roboto" panose="02000000000000000000" pitchFamily="2" charset="0"/>
                <a:ea typeface="Roboto" panose="02000000000000000000" pitchFamily="2" charset="0"/>
                <a:cs typeface="Roboto" panose="02000000000000000000" pitchFamily="2" charset="0"/>
              </a:defRPr>
            </a:lvl4pPr>
            <a:lvl5pPr>
              <a:defRPr sz="105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2" name="Text Placeholder 4"/>
          <p:cNvSpPr>
            <a:spLocks noGrp="1"/>
          </p:cNvSpPr>
          <p:nvPr>
            <p:ph type="body" sz="quarter" idx="15" hasCustomPrompt="1"/>
          </p:nvPr>
        </p:nvSpPr>
        <p:spPr>
          <a:xfrm>
            <a:off x="6117107" y="3744791"/>
            <a:ext cx="5673351" cy="344377"/>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33" name="Content Placeholder 5"/>
          <p:cNvSpPr>
            <a:spLocks noGrp="1"/>
          </p:cNvSpPr>
          <p:nvPr>
            <p:ph sz="quarter" idx="16"/>
          </p:nvPr>
        </p:nvSpPr>
        <p:spPr>
          <a:xfrm>
            <a:off x="6117105" y="4106974"/>
            <a:ext cx="5674659" cy="2108072"/>
          </a:xfrm>
        </p:spPr>
        <p:txBody>
          <a:bodyPr>
            <a:normAutofit/>
          </a:bodyPr>
          <a:lstStyle>
            <a:lvl1pPr>
              <a:defRPr sz="1500">
                <a:latin typeface="Roboto" panose="02000000000000000000" pitchFamily="2" charset="0"/>
                <a:ea typeface="Roboto" panose="02000000000000000000" pitchFamily="2" charset="0"/>
                <a:cs typeface="Roboto" panose="02000000000000000000" pitchFamily="2" charset="0"/>
              </a:defRPr>
            </a:lvl1pPr>
            <a:lvl2pPr>
              <a:defRPr sz="1350">
                <a:latin typeface="Roboto" panose="02000000000000000000" pitchFamily="2" charset="0"/>
                <a:ea typeface="Roboto" panose="02000000000000000000" pitchFamily="2" charset="0"/>
                <a:cs typeface="Roboto" panose="02000000000000000000" pitchFamily="2" charset="0"/>
              </a:defRPr>
            </a:lvl2pPr>
            <a:lvl3pPr>
              <a:defRPr sz="1200">
                <a:latin typeface="Roboto" panose="02000000000000000000" pitchFamily="2" charset="0"/>
                <a:ea typeface="Roboto" panose="02000000000000000000" pitchFamily="2" charset="0"/>
                <a:cs typeface="Roboto" panose="02000000000000000000" pitchFamily="2" charset="0"/>
              </a:defRPr>
            </a:lvl3pPr>
            <a:lvl4pPr>
              <a:defRPr sz="1050">
                <a:latin typeface="Roboto" panose="02000000000000000000" pitchFamily="2" charset="0"/>
                <a:ea typeface="Roboto" panose="02000000000000000000" pitchFamily="2" charset="0"/>
                <a:cs typeface="Roboto" panose="02000000000000000000" pitchFamily="2" charset="0"/>
              </a:defRPr>
            </a:lvl4pPr>
            <a:lvl5pPr>
              <a:defRPr sz="105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34" name="Group 33"/>
          <p:cNvGrpSpPr/>
          <p:nvPr userDrawn="1"/>
        </p:nvGrpSpPr>
        <p:grpSpPr>
          <a:xfrm>
            <a:off x="-3915" y="2"/>
            <a:ext cx="12195915" cy="579734"/>
            <a:chOff x="-2936" y="1"/>
            <a:chExt cx="9146936" cy="977601"/>
          </a:xfrm>
        </p:grpSpPr>
        <p:sp>
          <p:nvSpPr>
            <p:cNvPr id="35" name="Rectangle 34"/>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36" name="Picture 3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37" name="Picture 3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grpSp>
        <p:nvGrpSpPr>
          <p:cNvPr id="41" name="Group 40"/>
          <p:cNvGrpSpPr/>
          <p:nvPr userDrawn="1"/>
        </p:nvGrpSpPr>
        <p:grpSpPr>
          <a:xfrm>
            <a:off x="2" y="6728162"/>
            <a:ext cx="12209569" cy="136208"/>
            <a:chOff x="-2936" y="6012511"/>
            <a:chExt cx="9157177" cy="136208"/>
          </a:xfrm>
        </p:grpSpPr>
        <p:sp>
          <p:nvSpPr>
            <p:cNvPr id="42" name="Rectangle 41"/>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43" name="Picture 4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44" name="Picture 43"/>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8" name="Round Same Side Corner Rectangle 27"/>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38"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10" name="Picture 9" descr="A gold emblem with a crown and a leaf&#10;&#10;Description automatically generated">
            <a:extLst>
              <a:ext uri="{FF2B5EF4-FFF2-40B4-BE49-F238E27FC236}">
                <a16:creationId xmlns:a16="http://schemas.microsoft.com/office/drawing/2014/main" id="{DAD9040C-6224-F52F-EAED-C8CE27B1477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287603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userDrawn="1"/>
        </p:nvGrpSpPr>
        <p:grpSpPr>
          <a:xfrm>
            <a:off x="-3915" y="2"/>
            <a:ext cx="12195915" cy="579734"/>
            <a:chOff x="-2936" y="1"/>
            <a:chExt cx="9146936" cy="977601"/>
          </a:xfrm>
        </p:grpSpPr>
        <p:sp>
          <p:nvSpPr>
            <p:cNvPr id="19" name="Rectangle 18"/>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21" name="Picture 20"/>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
        <p:nvSpPr>
          <p:cNvPr id="2" name="Title 1"/>
          <p:cNvSpPr>
            <a:spLocks noGrp="1"/>
          </p:cNvSpPr>
          <p:nvPr>
            <p:ph type="title" hasCustomPrompt="1"/>
          </p:nvPr>
        </p:nvSpPr>
        <p:spPr>
          <a:xfrm>
            <a:off x="839788" y="579737"/>
            <a:ext cx="3932237" cy="990303"/>
          </a:xfrm>
        </p:spPr>
        <p:txBody>
          <a:bodyPr anchor="b">
            <a:normAutofit/>
          </a:bodyPr>
          <a:lstStyle>
            <a:lvl1pPr algn="ctr">
              <a:defRPr sz="2100">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Content Placeholder 2"/>
          <p:cNvSpPr>
            <a:spLocks noGrp="1"/>
          </p:cNvSpPr>
          <p:nvPr>
            <p:ph idx="1"/>
          </p:nvPr>
        </p:nvSpPr>
        <p:spPr>
          <a:xfrm>
            <a:off x="5183188" y="836714"/>
            <a:ext cx="6172200" cy="5024338"/>
          </a:xfrm>
        </p:spPr>
        <p:txBody>
          <a:bodyPr/>
          <a:lstStyle>
            <a:lvl1pPr>
              <a:defRPr sz="2400">
                <a:latin typeface="Roboto" panose="02000000000000000000" pitchFamily="2" charset="0"/>
                <a:ea typeface="Roboto" panose="02000000000000000000" pitchFamily="2" charset="0"/>
                <a:cs typeface="Roboto" panose="02000000000000000000" pitchFamily="2" charset="0"/>
              </a:defRPr>
            </a:lvl1pPr>
            <a:lvl2pPr>
              <a:defRPr sz="2100">
                <a:latin typeface="Roboto" panose="02000000000000000000" pitchFamily="2" charset="0"/>
                <a:ea typeface="Roboto" panose="02000000000000000000" pitchFamily="2" charset="0"/>
                <a:cs typeface="Roboto" panose="02000000000000000000" pitchFamily="2" charset="0"/>
              </a:defRPr>
            </a:lvl2pPr>
            <a:lvl3pPr>
              <a:defRPr sz="1800">
                <a:latin typeface="Roboto" panose="02000000000000000000" pitchFamily="2" charset="0"/>
                <a:ea typeface="Roboto" panose="02000000000000000000" pitchFamily="2" charset="0"/>
                <a:cs typeface="Roboto" panose="02000000000000000000" pitchFamily="2" charset="0"/>
              </a:defRPr>
            </a:lvl3pPr>
            <a:lvl4pPr>
              <a:defRPr sz="1500">
                <a:latin typeface="Roboto" panose="02000000000000000000" pitchFamily="2" charset="0"/>
                <a:ea typeface="Roboto" panose="02000000000000000000" pitchFamily="2" charset="0"/>
                <a:cs typeface="Roboto" panose="02000000000000000000" pitchFamily="2" charset="0"/>
              </a:defRPr>
            </a:lvl4pPr>
            <a:lvl5pPr>
              <a:defRPr sz="1500">
                <a:latin typeface="Roboto" panose="02000000000000000000" pitchFamily="2" charset="0"/>
                <a:ea typeface="Roboto" panose="02000000000000000000" pitchFamily="2" charset="0"/>
                <a:cs typeface="Roboto" panose="02000000000000000000" pitchFamily="2" charset="0"/>
              </a:defRPr>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1570037"/>
            <a:ext cx="3932237" cy="4298951"/>
          </a:xfrm>
        </p:spPr>
        <p:txBody>
          <a:bodyPr/>
          <a:lstStyle>
            <a:lvl1pPr marL="0" indent="0">
              <a:buNone/>
              <a:defRPr sz="1200">
                <a:latin typeface="Roboto" panose="02000000000000000000" pitchFamily="2" charset="0"/>
                <a:ea typeface="Roboto" panose="02000000000000000000" pitchFamily="2" charset="0"/>
                <a:cs typeface="Roboto" panose="02000000000000000000"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22" name="Group 21"/>
          <p:cNvGrpSpPr/>
          <p:nvPr userDrawn="1"/>
        </p:nvGrpSpPr>
        <p:grpSpPr>
          <a:xfrm>
            <a:off x="2" y="6728162"/>
            <a:ext cx="12209569" cy="136208"/>
            <a:chOff x="-2936" y="6012511"/>
            <a:chExt cx="9157177" cy="136208"/>
          </a:xfrm>
        </p:grpSpPr>
        <p:sp>
          <p:nvSpPr>
            <p:cNvPr id="23" name="Rectangle 22"/>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4" name="Picture 2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5" name="Picture 2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9" name="Round Same Side Corner Rectangle 28"/>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31"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8" name="Picture 7" descr="A gold emblem with a crown and a leaf&#10;&#10;Description automatically generated">
            <a:extLst>
              <a:ext uri="{FF2B5EF4-FFF2-40B4-BE49-F238E27FC236}">
                <a16:creationId xmlns:a16="http://schemas.microsoft.com/office/drawing/2014/main" id="{DC2619E5-9531-8FA9-0640-ABAA3125402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604146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dirty="0">
              <a:solidFill>
                <a:prstClr val="black">
                  <a:tint val="75000"/>
                </a:prstClr>
              </a:solidFill>
            </a:endParaRPr>
          </a:p>
        </p:txBody>
      </p:sp>
      <p:sp>
        <p:nvSpPr>
          <p:cNvPr id="4" name="Footer Placeholder 3"/>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dirty="0">
              <a:solidFill>
                <a:prstClr val="black">
                  <a:tint val="75000"/>
                </a:prstClr>
              </a:solidFill>
            </a:endParaRPr>
          </a:p>
        </p:txBody>
      </p:sp>
      <p:sp>
        <p:nvSpPr>
          <p:cNvPr id="5" name="Slide Number Placeholder 4"/>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6" name="Group 5"/>
          <p:cNvGrpSpPr/>
          <p:nvPr userDrawn="1"/>
        </p:nvGrpSpPr>
        <p:grpSpPr>
          <a:xfrm>
            <a:off x="2" y="6728162"/>
            <a:ext cx="12209569" cy="136208"/>
            <a:chOff x="-2936" y="6012511"/>
            <a:chExt cx="9157177" cy="136208"/>
          </a:xfrm>
        </p:grpSpPr>
        <p:sp>
          <p:nvSpPr>
            <p:cNvPr id="7" name="Rectangle 6"/>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9" name="Picture 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grpSp>
        <p:nvGrpSpPr>
          <p:cNvPr id="14" name="Group 13"/>
          <p:cNvGrpSpPr/>
          <p:nvPr userDrawn="1"/>
        </p:nvGrpSpPr>
        <p:grpSpPr>
          <a:xfrm>
            <a:off x="13656" y="3"/>
            <a:ext cx="12195915" cy="221381"/>
            <a:chOff x="-2936" y="1"/>
            <a:chExt cx="9146936" cy="977601"/>
          </a:xfrm>
        </p:grpSpPr>
        <p:sp>
          <p:nvSpPr>
            <p:cNvPr id="15" name="Rectangle 14"/>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16" name="Picture 1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17" name="Picture 1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Tree>
    <p:extLst>
      <p:ext uri="{BB962C8B-B14F-4D97-AF65-F5344CB8AC3E}">
        <p14:creationId xmlns:p14="http://schemas.microsoft.com/office/powerpoint/2010/main" val="500160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838200" y="579738"/>
            <a:ext cx="10515600" cy="5519639"/>
          </a:xfrm>
        </p:spPr>
        <p:txBody>
          <a:bodyPr/>
          <a:lstStyle>
            <a:lvl1pPr algn="ctr">
              <a:defRPr/>
            </a:lvl1pPr>
          </a:lstStyle>
          <a:p>
            <a:r>
              <a:rPr lang="en-US" dirty="0"/>
              <a:t>Click To Edit Master Title Style</a:t>
            </a:r>
          </a:p>
        </p:txBody>
      </p:sp>
      <p:sp>
        <p:nvSpPr>
          <p:cNvPr id="4" name="Date Placeholder 3"/>
          <p:cNvSpPr>
            <a:spLocks noGrp="1"/>
          </p:cNvSpPr>
          <p:nvPr userDrawn="1">
            <p:ph type="dt" sz="half" idx="10"/>
          </p:nvPr>
        </p:nvSpPr>
        <p:spPr/>
        <p:txBody>
          <a:bodyPr/>
          <a:lstStyle/>
          <a:p>
            <a:fld id="{B59D8CEE-8BCA-4990-BA10-59CD2379570F}" type="datetimeFigureOut">
              <a:rPr lang="en-CA" smtClean="0">
                <a:solidFill>
                  <a:prstClr val="black">
                    <a:tint val="75000"/>
                  </a:prstClr>
                </a:solidFill>
              </a:rPr>
              <a:pPr/>
              <a:t>2024-07-17</a:t>
            </a:fld>
            <a:endParaRPr lang="en-CA">
              <a:solidFill>
                <a:prstClr val="black">
                  <a:tint val="75000"/>
                </a:prstClr>
              </a:solidFill>
            </a:endParaRPr>
          </a:p>
        </p:txBody>
      </p:sp>
      <p:sp>
        <p:nvSpPr>
          <p:cNvPr id="5" name="Footer Placeholder 4"/>
          <p:cNvSpPr>
            <a:spLocks noGrp="1"/>
          </p:cNvSpPr>
          <p:nvPr userDrawn="1">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userDrawn="1">
            <p:ph type="sldNum" sz="quarter" idx="12"/>
          </p:nvPr>
        </p:nvSpPr>
        <p:spPr/>
        <p:txBody>
          <a:body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7" name="Group 6"/>
          <p:cNvGrpSpPr/>
          <p:nvPr userDrawn="1"/>
        </p:nvGrpSpPr>
        <p:grpSpPr>
          <a:xfrm>
            <a:off x="-3915" y="0"/>
            <a:ext cx="12195915" cy="579734"/>
            <a:chOff x="-2936" y="2"/>
            <a:chExt cx="9146936" cy="579734"/>
          </a:xfrm>
        </p:grpSpPr>
        <p:sp>
          <p:nvSpPr>
            <p:cNvPr id="17" name="Rectangle 16"/>
            <p:cNvSpPr/>
            <p:nvPr userDrawn="1"/>
          </p:nvSpPr>
          <p:spPr>
            <a:xfrm>
              <a:off x="-2936" y="2"/>
              <a:ext cx="9144000" cy="374193"/>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endParaRPr>
            </a:p>
          </p:txBody>
        </p:sp>
        <p:pic>
          <p:nvPicPr>
            <p:cNvPr id="18" name="Picture 1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374194"/>
              <a:ext cx="9146936" cy="112102"/>
            </a:xfrm>
            <a:prstGeom prst="rect">
              <a:avLst/>
            </a:prstGeom>
          </p:spPr>
        </p:pic>
        <p:pic>
          <p:nvPicPr>
            <p:cNvPr id="19" name="Picture 1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485745"/>
              <a:ext cx="9144000" cy="93991"/>
            </a:xfrm>
            <a:prstGeom prst="rect">
              <a:avLst/>
            </a:prstGeom>
          </p:spPr>
        </p:pic>
      </p:grpSp>
      <p:grpSp>
        <p:nvGrpSpPr>
          <p:cNvPr id="9" name="Group 8"/>
          <p:cNvGrpSpPr/>
          <p:nvPr userDrawn="1"/>
        </p:nvGrpSpPr>
        <p:grpSpPr>
          <a:xfrm>
            <a:off x="2" y="6728162"/>
            <a:ext cx="12209569" cy="136208"/>
            <a:chOff x="-2936" y="6012511"/>
            <a:chExt cx="9157177" cy="136208"/>
          </a:xfrm>
        </p:grpSpPr>
        <p:sp>
          <p:nvSpPr>
            <p:cNvPr id="20" name="Rectangle 19"/>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endParaRPr>
            </a:p>
          </p:txBody>
        </p:sp>
        <p:pic>
          <p:nvPicPr>
            <p:cNvPr id="21" name="Picture 2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2" name="Picture 2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6" name="Round Same Side Corner Rectangle 25"/>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28"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3" name="Picture 2" descr="A gold emblem with a crown and a leaf&#10;&#10;Description automatically generated">
            <a:extLst>
              <a:ext uri="{FF2B5EF4-FFF2-40B4-BE49-F238E27FC236}">
                <a16:creationId xmlns:a16="http://schemas.microsoft.com/office/drawing/2014/main" id="{7264C6A5-73A1-2F45-84FA-768C6C3660B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3633918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lvl1pPr eaLnBrk="0" hangingPunct="0">
              <a:defRPr b="1"/>
            </a:lvl1pPr>
          </a:lstStyle>
          <a:p>
            <a:pPr>
              <a:defRPr/>
            </a:pPr>
            <a:fld id="{0EF97200-5FDE-4EB6-AB89-C3C7C963686A}" type="datetime1">
              <a:rPr lang="en-CA" smtClean="0">
                <a:solidFill>
                  <a:prstClr val="black">
                    <a:tint val="75000"/>
                  </a:prstClr>
                </a:solidFill>
              </a:rPr>
              <a:pPr>
                <a:defRPr/>
              </a:pPr>
              <a:t>2024-07-17</a:t>
            </a:fld>
            <a:endParaRPr lang="en-US">
              <a:solidFill>
                <a:prstClr val="black">
                  <a:tint val="75000"/>
                </a:prstClr>
              </a:solidFill>
            </a:endParaRPr>
          </a:p>
        </p:txBody>
      </p:sp>
      <p:sp>
        <p:nvSpPr>
          <p:cNvPr id="4" name="Slide Number Placeholder 3"/>
          <p:cNvSpPr>
            <a:spLocks noGrp="1"/>
          </p:cNvSpPr>
          <p:nvPr>
            <p:ph type="sldNum" sz="quarter" idx="11"/>
          </p:nvPr>
        </p:nvSpPr>
        <p:spPr/>
        <p:txBody>
          <a:bodyPr/>
          <a:lstStyle>
            <a:lvl1pPr eaLnBrk="0" hangingPunct="0">
              <a:defRPr b="1"/>
            </a:lvl1pPr>
          </a:lstStyle>
          <a:p>
            <a:fld id="{413E6BB5-81BC-4BD6-A5DD-E0B3C4422879}" type="slidenum">
              <a:rPr lang="en-US" altLang="en-US">
                <a:solidFill>
                  <a:prstClr val="black">
                    <a:tint val="75000"/>
                  </a:prstClr>
                </a:solidFill>
              </a:rPr>
              <a:pPr/>
              <a:t>‹#›</a:t>
            </a:fld>
            <a:endParaRPr lang="en-US" altLang="en-US">
              <a:solidFill>
                <a:prstClr val="black">
                  <a:tint val="75000"/>
                </a:prstClr>
              </a:solidFill>
            </a:endParaRPr>
          </a:p>
        </p:txBody>
      </p:sp>
    </p:spTree>
    <p:extLst>
      <p:ext uri="{BB962C8B-B14F-4D97-AF65-F5344CB8AC3E}">
        <p14:creationId xmlns:p14="http://schemas.microsoft.com/office/powerpoint/2010/main" val="380300057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0" y="0"/>
            <a:ext cx="12368696" cy="6858000"/>
          </a:xfrm>
          <a:prstGeom prst="rect">
            <a:avLst/>
          </a:prstGeom>
        </p:spPr>
      </p:pic>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CA" sz="2400" dirty="0">
                <a:latin typeface="Arial" panose="020B0604020202020204" pitchFamily="34" charset="0"/>
                <a:cs typeface="Arial" panose="020B0604020202020204" pitchFamily="34" charset="0"/>
              </a:rPr>
              <a:t>SUBJECT / </a:t>
            </a:r>
            <a:r>
              <a:rPr lang="en-CA" sz="2400" dirty="0" err="1">
                <a:latin typeface="Arial" panose="020B0604020202020204" pitchFamily="34" charset="0"/>
                <a:cs typeface="Arial" panose="020B0604020202020204" pitchFamily="34" charset="0"/>
              </a:rPr>
              <a:t>SUJET</a:t>
            </a:r>
            <a:r>
              <a:rPr lang="en-CA" altLang="en-US" sz="2400" dirty="0"/>
              <a:t> </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15899" y="6469065"/>
            <a:ext cx="1333500" cy="244475"/>
          </a:xfrm>
          <a:prstGeom prst="rect">
            <a:avLst/>
          </a:prstGeom>
        </p:spPr>
        <p:txBody>
          <a:bodyPr vert="horz" lIns="91440" tIns="45720" rIns="91440" bIns="45720" rtlCol="0" anchor="ctr"/>
          <a:lstStyle>
            <a:lvl1pPr algn="ctr">
              <a:defRPr sz="900">
                <a:solidFill>
                  <a:schemeClr val="tx1">
                    <a:tint val="75000"/>
                  </a:schemeClr>
                </a:solidFill>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dirty="0">
              <a:solidFill>
                <a:prstClr val="black">
                  <a:tint val="75000"/>
                </a:prstClr>
              </a:solidFill>
            </a:endParaRPr>
          </a:p>
        </p:txBody>
      </p:sp>
      <p:sp>
        <p:nvSpPr>
          <p:cNvPr id="5" name="Footer Placeholder 4"/>
          <p:cNvSpPr>
            <a:spLocks noGrp="1"/>
          </p:cNvSpPr>
          <p:nvPr>
            <p:ph type="ftr" sz="quarter" idx="3"/>
          </p:nvPr>
        </p:nvSpPr>
        <p:spPr>
          <a:xfrm>
            <a:off x="4038600" y="6469065"/>
            <a:ext cx="4114800" cy="244475"/>
          </a:xfrm>
          <a:prstGeom prst="rect">
            <a:avLst/>
          </a:prstGeom>
        </p:spPr>
        <p:txBody>
          <a:bodyPr vert="horz" lIns="91440" tIns="45720" rIns="91440" bIns="45720" rtlCol="0" anchor="ctr"/>
          <a:lstStyle>
            <a:lvl1pPr algn="ctr">
              <a:defRPr sz="900">
                <a:solidFill>
                  <a:schemeClr val="tx1">
                    <a:tint val="75000"/>
                  </a:schemeClr>
                </a:solidFill>
                <a:latin typeface="Roboto" panose="02000000000000000000" pitchFamily="2" charset="0"/>
                <a:ea typeface="Roboto" panose="02000000000000000000" pitchFamily="2" charset="0"/>
                <a:cs typeface="Roboto" panose="02000000000000000000" pitchFamily="2" charset="0"/>
              </a:defRPr>
            </a:lvl1pPr>
          </a:lstStyle>
          <a:p>
            <a:endParaRPr lang="en-CA" dirty="0">
              <a:solidFill>
                <a:prstClr val="black">
                  <a:tint val="75000"/>
                </a:prstClr>
              </a:solidFill>
            </a:endParaRPr>
          </a:p>
        </p:txBody>
      </p:sp>
      <p:sp>
        <p:nvSpPr>
          <p:cNvPr id="6" name="Slide Number Placeholder 5"/>
          <p:cNvSpPr>
            <a:spLocks noGrp="1"/>
          </p:cNvSpPr>
          <p:nvPr>
            <p:ph type="sldNum" sz="quarter" idx="4"/>
          </p:nvPr>
        </p:nvSpPr>
        <p:spPr>
          <a:xfrm>
            <a:off x="10642601" y="6469062"/>
            <a:ext cx="1371600" cy="244474"/>
          </a:xfrm>
          <a:prstGeom prst="rect">
            <a:avLst/>
          </a:prstGeom>
        </p:spPr>
        <p:txBody>
          <a:bodyPr vert="horz" lIns="91440" tIns="45720" rIns="91440" bIns="45720" rtlCol="0" anchor="ctr"/>
          <a:lstStyle>
            <a:lvl1pPr algn="ctr">
              <a:defRPr sz="900">
                <a:solidFill>
                  <a:schemeClr val="tx1">
                    <a:tint val="75000"/>
                  </a:schemeClr>
                </a:solidFill>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4294723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685800" rtl="0" eaLnBrk="1" latinLnBrk="0" hangingPunct="1">
        <a:lnSpc>
          <a:spcPct val="90000"/>
        </a:lnSpc>
        <a:spcBef>
          <a:spcPct val="0"/>
        </a:spcBef>
        <a:buNone/>
        <a:defRPr sz="3300" b="1" kern="1200">
          <a:solidFill>
            <a:schemeClr val="tx1"/>
          </a:solidFill>
          <a:latin typeface="Roboto" panose="02000000000000000000" pitchFamily="2" charset="0"/>
          <a:ea typeface="Roboto" panose="02000000000000000000" pitchFamily="2" charset="0"/>
          <a:cs typeface="Roboto" panose="02000000000000000000" pitchFamily="2"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Roboto" panose="02000000000000000000" pitchFamily="2" charset="0"/>
          <a:ea typeface="Roboto" panose="02000000000000000000" pitchFamily="2" charset="0"/>
          <a:cs typeface="Roboto" panose="02000000000000000000" pitchFamily="2"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Roboto" panose="02000000000000000000" pitchFamily="2"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Roboto" panose="02000000000000000000" pitchFamily="2" charset="0"/>
          <a:ea typeface="Roboto" panose="02000000000000000000" pitchFamily="2" charset="0"/>
          <a:cs typeface="Roboto" panose="02000000000000000000" pitchFamily="2"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Roboto" panose="02000000000000000000" pitchFamily="2" charset="0"/>
          <a:ea typeface="Roboto" panose="02000000000000000000" pitchFamily="2" charset="0"/>
          <a:cs typeface="Roboto" panose="02000000000000000000" pitchFamily="2"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Roboto" panose="02000000000000000000" pitchFamily="2" charset="0"/>
          <a:ea typeface="Roboto" panose="02000000000000000000" pitchFamily="2" charset="0"/>
          <a:cs typeface="Roboto" panose="02000000000000000000" pitchFamily="2"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CA" dirty="0"/>
              <a:t>Person-Partnered Care</a:t>
            </a:r>
          </a:p>
        </p:txBody>
      </p:sp>
      <p:sp>
        <p:nvSpPr>
          <p:cNvPr id="5" name="Subtitle 4"/>
          <p:cNvSpPr>
            <a:spLocks noGrp="1"/>
          </p:cNvSpPr>
          <p:nvPr>
            <p:ph type="subTitle" idx="1"/>
          </p:nvPr>
        </p:nvSpPr>
        <p:spPr/>
        <p:txBody>
          <a:bodyPr/>
          <a:lstStyle/>
          <a:p>
            <a:r>
              <a:rPr lang="en-CA" dirty="0"/>
              <a:t>Information Package for Healthcare Providers</a:t>
            </a:r>
          </a:p>
        </p:txBody>
      </p:sp>
    </p:spTree>
    <p:extLst>
      <p:ext uri="{BB962C8B-B14F-4D97-AF65-F5344CB8AC3E}">
        <p14:creationId xmlns:p14="http://schemas.microsoft.com/office/powerpoint/2010/main" val="1582532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3FB0F-2AE1-A73D-9DA5-18031B1BD56E}"/>
              </a:ext>
            </a:extLst>
          </p:cNvPr>
          <p:cNvSpPr>
            <a:spLocks noGrp="1"/>
          </p:cNvSpPr>
          <p:nvPr>
            <p:ph type="title"/>
          </p:nvPr>
        </p:nvSpPr>
        <p:spPr>
          <a:xfrm>
            <a:off x="838200" y="579737"/>
            <a:ext cx="10515600" cy="696833"/>
          </a:xfrm>
        </p:spPr>
        <p:txBody>
          <a:bodyPr anchor="ctr">
            <a:normAutofit/>
          </a:bodyPr>
          <a:lstStyle/>
          <a:p>
            <a:r>
              <a:rPr lang="en-US" dirty="0"/>
              <a:t>Introduction</a:t>
            </a:r>
          </a:p>
        </p:txBody>
      </p:sp>
      <p:sp>
        <p:nvSpPr>
          <p:cNvPr id="3" name="Content Placeholder 2">
            <a:extLst>
              <a:ext uri="{FF2B5EF4-FFF2-40B4-BE49-F238E27FC236}">
                <a16:creationId xmlns:a16="http://schemas.microsoft.com/office/drawing/2014/main" id="{E67BC30A-F793-0456-4989-914CA23533F8}"/>
              </a:ext>
            </a:extLst>
          </p:cNvPr>
          <p:cNvSpPr>
            <a:spLocks noGrp="1"/>
          </p:cNvSpPr>
          <p:nvPr>
            <p:ph idx="1"/>
          </p:nvPr>
        </p:nvSpPr>
        <p:spPr>
          <a:xfrm>
            <a:off x="954617" y="1245661"/>
            <a:ext cx="10515600" cy="4900395"/>
          </a:xfrm>
        </p:spPr>
        <p:txBody>
          <a:bodyPr>
            <a:normAutofit/>
          </a:bodyPr>
          <a:lstStyle/>
          <a:p>
            <a:r>
              <a:rPr lang="en-US" dirty="0"/>
              <a:t>THE SHIFT TO PERSON-PARTNERED CARE </a:t>
            </a:r>
          </a:p>
          <a:p>
            <a:pPr marL="342900" lvl="1" indent="0">
              <a:buNone/>
            </a:pPr>
            <a:r>
              <a:rPr lang="en-US" sz="2100"/>
              <a:t>- Evolving healthcare paradigms</a:t>
            </a:r>
          </a:p>
          <a:p>
            <a:pPr marL="342900" lvl="1" indent="0">
              <a:buNone/>
            </a:pPr>
            <a:r>
              <a:rPr lang="en-US" sz="2100"/>
              <a:t>- Prioritizing the voice of service members and their families/designated care partners</a:t>
            </a:r>
          </a:p>
          <a:p>
            <a:pPr marL="342900" lvl="1" indent="0">
              <a:buNone/>
            </a:pPr>
            <a:r>
              <a:rPr lang="en-US" sz="2100"/>
              <a:t>- Integrating care with respect and understanding</a:t>
            </a:r>
          </a:p>
          <a:p>
            <a:pPr marL="342900" lvl="1" indent="0">
              <a:buNone/>
            </a:pPr>
            <a:endParaRPr lang="en-US" sz="2100"/>
          </a:p>
          <a:p>
            <a:pPr marL="342900" lvl="1" indent="0">
              <a:buNone/>
            </a:pPr>
            <a:endParaRPr lang="en-US" sz="2100"/>
          </a:p>
        </p:txBody>
      </p:sp>
    </p:spTree>
    <p:extLst>
      <p:ext uri="{BB962C8B-B14F-4D97-AF65-F5344CB8AC3E}">
        <p14:creationId xmlns:p14="http://schemas.microsoft.com/office/powerpoint/2010/main" val="116783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C1365-4030-A9AA-42B8-FA61171277B8}"/>
              </a:ext>
            </a:extLst>
          </p:cNvPr>
          <p:cNvSpPr>
            <a:spLocks noGrp="1"/>
          </p:cNvSpPr>
          <p:nvPr>
            <p:ph type="title"/>
          </p:nvPr>
        </p:nvSpPr>
        <p:spPr>
          <a:xfrm>
            <a:off x="838200" y="579737"/>
            <a:ext cx="10515600" cy="696833"/>
          </a:xfrm>
        </p:spPr>
        <p:txBody>
          <a:bodyPr anchor="ctr">
            <a:normAutofit/>
          </a:bodyPr>
          <a:lstStyle/>
          <a:p>
            <a:r>
              <a:rPr lang="en-US" dirty="0"/>
              <a:t>Importance for Clinics</a:t>
            </a:r>
          </a:p>
        </p:txBody>
      </p:sp>
      <p:sp>
        <p:nvSpPr>
          <p:cNvPr id="3" name="Content Placeholder 2">
            <a:extLst>
              <a:ext uri="{FF2B5EF4-FFF2-40B4-BE49-F238E27FC236}">
                <a16:creationId xmlns:a16="http://schemas.microsoft.com/office/drawing/2014/main" id="{B6CAC5C5-950C-6825-BDE2-CB1E27558EBA}"/>
              </a:ext>
            </a:extLst>
          </p:cNvPr>
          <p:cNvSpPr>
            <a:spLocks noGrp="1"/>
          </p:cNvSpPr>
          <p:nvPr>
            <p:ph idx="1"/>
          </p:nvPr>
        </p:nvSpPr>
        <p:spPr>
          <a:xfrm>
            <a:off x="954617" y="1245661"/>
            <a:ext cx="10515600" cy="4900395"/>
          </a:xfrm>
        </p:spPr>
        <p:txBody>
          <a:bodyPr>
            <a:normAutofit/>
          </a:bodyPr>
          <a:lstStyle/>
          <a:p>
            <a:r>
              <a:rPr lang="en-US" dirty="0"/>
              <a:t>WHY IS THIS CRITICAL FOR BASE CLINICS?</a:t>
            </a:r>
          </a:p>
          <a:p>
            <a:pPr marL="342900" lvl="1" indent="0">
              <a:buNone/>
            </a:pPr>
            <a:r>
              <a:rPr lang="en-US" sz="2100" dirty="0"/>
              <a:t>- To improve patient satisfaction and outcomes</a:t>
            </a:r>
          </a:p>
          <a:p>
            <a:pPr marL="342900" lvl="1" indent="0">
              <a:buNone/>
            </a:pPr>
            <a:r>
              <a:rPr lang="en-US" sz="2100" dirty="0"/>
              <a:t>-  Address unique challenges of military life and healthcare</a:t>
            </a:r>
          </a:p>
          <a:p>
            <a:pPr marL="342900" lvl="1" indent="0">
              <a:buNone/>
            </a:pPr>
            <a:r>
              <a:rPr lang="en-US" sz="2100" dirty="0"/>
              <a:t>- Promote a culture of understanding, trust, and collaboration</a:t>
            </a:r>
          </a:p>
        </p:txBody>
      </p:sp>
    </p:spTree>
    <p:extLst>
      <p:ext uri="{BB962C8B-B14F-4D97-AF65-F5344CB8AC3E}">
        <p14:creationId xmlns:p14="http://schemas.microsoft.com/office/powerpoint/2010/main" val="580134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21C18-2E29-A7D8-EC50-77CE31254FC3}"/>
              </a:ext>
            </a:extLst>
          </p:cNvPr>
          <p:cNvSpPr>
            <a:spLocks noGrp="1"/>
          </p:cNvSpPr>
          <p:nvPr>
            <p:ph type="title"/>
          </p:nvPr>
        </p:nvSpPr>
        <p:spPr>
          <a:xfrm>
            <a:off x="838200" y="579737"/>
            <a:ext cx="10515600" cy="696833"/>
          </a:xfrm>
        </p:spPr>
        <p:txBody>
          <a:bodyPr anchor="ctr">
            <a:normAutofit/>
          </a:bodyPr>
          <a:lstStyle/>
          <a:p>
            <a:r>
              <a:rPr lang="en-US" dirty="0"/>
              <a:t>Core Principles </a:t>
            </a:r>
          </a:p>
        </p:txBody>
      </p:sp>
      <p:graphicFrame>
        <p:nvGraphicFramePr>
          <p:cNvPr id="5" name="Content Placeholder 2">
            <a:extLst>
              <a:ext uri="{FF2B5EF4-FFF2-40B4-BE49-F238E27FC236}">
                <a16:creationId xmlns:a16="http://schemas.microsoft.com/office/drawing/2014/main" id="{8B867C2E-3477-69C9-E27B-E22CD70AFFC0}"/>
              </a:ext>
            </a:extLst>
          </p:cNvPr>
          <p:cNvGraphicFramePr>
            <a:graphicFrameLocks noGrp="1"/>
          </p:cNvGraphicFramePr>
          <p:nvPr>
            <p:ph idx="1"/>
            <p:extLst>
              <p:ext uri="{D42A27DB-BD31-4B8C-83A1-F6EECF244321}">
                <p14:modId xmlns:p14="http://schemas.microsoft.com/office/powerpoint/2010/main" val="3763226521"/>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0741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8B5FE-6023-0D60-1ECC-297D97421F65}"/>
              </a:ext>
            </a:extLst>
          </p:cNvPr>
          <p:cNvSpPr>
            <a:spLocks noGrp="1"/>
          </p:cNvSpPr>
          <p:nvPr>
            <p:ph type="title"/>
          </p:nvPr>
        </p:nvSpPr>
        <p:spPr>
          <a:xfrm>
            <a:off x="838200" y="579737"/>
            <a:ext cx="10515600" cy="696833"/>
          </a:xfrm>
        </p:spPr>
        <p:txBody>
          <a:bodyPr anchor="ctr">
            <a:normAutofit/>
          </a:bodyPr>
          <a:lstStyle/>
          <a:p>
            <a:r>
              <a:rPr lang="en-US" dirty="0"/>
              <a:t>Role of Healthcare Providers</a:t>
            </a:r>
          </a:p>
        </p:txBody>
      </p:sp>
      <p:graphicFrame>
        <p:nvGraphicFramePr>
          <p:cNvPr id="5" name="Content Placeholder 2">
            <a:extLst>
              <a:ext uri="{FF2B5EF4-FFF2-40B4-BE49-F238E27FC236}">
                <a16:creationId xmlns:a16="http://schemas.microsoft.com/office/drawing/2014/main" id="{36EC6FF6-00F0-A08D-3A77-1CD76C9D1A0A}"/>
              </a:ext>
            </a:extLst>
          </p:cNvPr>
          <p:cNvGraphicFramePr>
            <a:graphicFrameLocks noGrp="1"/>
          </p:cNvGraphicFramePr>
          <p:nvPr>
            <p:ph idx="1"/>
            <p:extLst>
              <p:ext uri="{D42A27DB-BD31-4B8C-83A1-F6EECF244321}">
                <p14:modId xmlns:p14="http://schemas.microsoft.com/office/powerpoint/2010/main" val="2896331954"/>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56068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B18C7-11BD-05B0-874E-49934E186FEB}"/>
              </a:ext>
            </a:extLst>
          </p:cNvPr>
          <p:cNvSpPr>
            <a:spLocks noGrp="1"/>
          </p:cNvSpPr>
          <p:nvPr>
            <p:ph type="title"/>
          </p:nvPr>
        </p:nvSpPr>
        <p:spPr>
          <a:xfrm>
            <a:off x="839788" y="579737"/>
            <a:ext cx="3932237" cy="990303"/>
          </a:xfrm>
        </p:spPr>
        <p:txBody>
          <a:bodyPr anchor="b">
            <a:normAutofit/>
          </a:bodyPr>
          <a:lstStyle/>
          <a:p>
            <a:r>
              <a:rPr lang="en-US" dirty="0"/>
              <a:t>Effective Communication Techniques</a:t>
            </a:r>
          </a:p>
        </p:txBody>
      </p:sp>
      <p:sp>
        <p:nvSpPr>
          <p:cNvPr id="9" name="Text Placeholder 3">
            <a:extLst>
              <a:ext uri="{FF2B5EF4-FFF2-40B4-BE49-F238E27FC236}">
                <a16:creationId xmlns:a16="http://schemas.microsoft.com/office/drawing/2014/main" id="{F9D5C81F-0F74-DA63-4E48-BDE7B6A78765}"/>
              </a:ext>
            </a:extLst>
          </p:cNvPr>
          <p:cNvSpPr>
            <a:spLocks noGrp="1"/>
          </p:cNvSpPr>
          <p:nvPr>
            <p:ph type="body" sz="half" idx="2"/>
          </p:nvPr>
        </p:nvSpPr>
        <p:spPr>
          <a:xfrm>
            <a:off x="839788" y="1570037"/>
            <a:ext cx="3932237" cy="4298951"/>
          </a:xfrm>
        </p:spPr>
        <p:txBody>
          <a:bodyPr/>
          <a:lstStyle/>
          <a:p>
            <a:endParaRPr lang="en-US"/>
          </a:p>
        </p:txBody>
      </p:sp>
      <p:graphicFrame>
        <p:nvGraphicFramePr>
          <p:cNvPr id="5" name="Content Placeholder 2">
            <a:extLst>
              <a:ext uri="{FF2B5EF4-FFF2-40B4-BE49-F238E27FC236}">
                <a16:creationId xmlns:a16="http://schemas.microsoft.com/office/drawing/2014/main" id="{30852D7B-C8F2-CEB2-F99B-B81AF9528747}"/>
              </a:ext>
            </a:extLst>
          </p:cNvPr>
          <p:cNvGraphicFramePr>
            <a:graphicFrameLocks noGrp="1"/>
          </p:cNvGraphicFramePr>
          <p:nvPr>
            <p:ph idx="1"/>
            <p:extLst>
              <p:ext uri="{D42A27DB-BD31-4B8C-83A1-F6EECF244321}">
                <p14:modId xmlns:p14="http://schemas.microsoft.com/office/powerpoint/2010/main" val="2719759936"/>
              </p:ext>
            </p:extLst>
          </p:nvPr>
        </p:nvGraphicFramePr>
        <p:xfrm>
          <a:off x="5183188" y="836714"/>
          <a:ext cx="6172200" cy="5024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253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8AA09-87A1-2EFC-4BD4-6B6FEC08C7CD}"/>
              </a:ext>
            </a:extLst>
          </p:cNvPr>
          <p:cNvSpPr>
            <a:spLocks noGrp="1"/>
          </p:cNvSpPr>
          <p:nvPr>
            <p:ph type="title"/>
          </p:nvPr>
        </p:nvSpPr>
        <p:spPr>
          <a:xfrm>
            <a:off x="838200" y="579737"/>
            <a:ext cx="10515600" cy="696833"/>
          </a:xfrm>
        </p:spPr>
        <p:txBody>
          <a:bodyPr anchor="ctr">
            <a:normAutofit/>
          </a:bodyPr>
          <a:lstStyle/>
          <a:p>
            <a:r>
              <a:rPr lang="en-US" dirty="0"/>
              <a:t>Engaging Family &amp; Designated Care Partners </a:t>
            </a:r>
          </a:p>
        </p:txBody>
      </p:sp>
      <p:graphicFrame>
        <p:nvGraphicFramePr>
          <p:cNvPr id="15" name="Content Placeholder 2">
            <a:extLst>
              <a:ext uri="{FF2B5EF4-FFF2-40B4-BE49-F238E27FC236}">
                <a16:creationId xmlns:a16="http://schemas.microsoft.com/office/drawing/2014/main" id="{CF77461F-8FAC-FD28-4AF8-D2949778E5B2}"/>
              </a:ext>
            </a:extLst>
          </p:cNvPr>
          <p:cNvGraphicFramePr>
            <a:graphicFrameLocks noGrp="1"/>
          </p:cNvGraphicFramePr>
          <p:nvPr>
            <p:ph idx="1"/>
            <p:extLst>
              <p:ext uri="{D42A27DB-BD31-4B8C-83A1-F6EECF244321}">
                <p14:modId xmlns:p14="http://schemas.microsoft.com/office/powerpoint/2010/main" val="2166729767"/>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6122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6CDE0-76E2-C81B-EE0B-E58AF6619249}"/>
              </a:ext>
            </a:extLst>
          </p:cNvPr>
          <p:cNvSpPr>
            <a:spLocks noGrp="1"/>
          </p:cNvSpPr>
          <p:nvPr>
            <p:ph type="title"/>
          </p:nvPr>
        </p:nvSpPr>
        <p:spPr>
          <a:xfrm>
            <a:off x="838200" y="579737"/>
            <a:ext cx="10515600" cy="696833"/>
          </a:xfrm>
        </p:spPr>
        <p:txBody>
          <a:bodyPr anchor="ctr">
            <a:normAutofit/>
          </a:bodyPr>
          <a:lstStyle/>
          <a:p>
            <a:r>
              <a:rPr lang="en-US" dirty="0"/>
              <a:t>Mapping Patient Journey</a:t>
            </a:r>
          </a:p>
        </p:txBody>
      </p:sp>
      <p:graphicFrame>
        <p:nvGraphicFramePr>
          <p:cNvPr id="5" name="Content Placeholder 2">
            <a:extLst>
              <a:ext uri="{FF2B5EF4-FFF2-40B4-BE49-F238E27FC236}">
                <a16:creationId xmlns:a16="http://schemas.microsoft.com/office/drawing/2014/main" id="{46DCF70E-FEC2-4F1B-9F4A-EB850818DA3A}"/>
              </a:ext>
            </a:extLst>
          </p:cNvPr>
          <p:cNvGraphicFramePr>
            <a:graphicFrameLocks noGrp="1"/>
          </p:cNvGraphicFramePr>
          <p:nvPr>
            <p:ph idx="1"/>
            <p:extLst>
              <p:ext uri="{D42A27DB-BD31-4B8C-83A1-F6EECF244321}">
                <p14:modId xmlns:p14="http://schemas.microsoft.com/office/powerpoint/2010/main" val="1131331786"/>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4527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1C175-7749-DD9D-A7FD-5A7E63E3CDFA}"/>
              </a:ext>
            </a:extLst>
          </p:cNvPr>
          <p:cNvSpPr>
            <a:spLocks noGrp="1"/>
          </p:cNvSpPr>
          <p:nvPr>
            <p:ph type="title"/>
          </p:nvPr>
        </p:nvSpPr>
        <p:spPr>
          <a:xfrm>
            <a:off x="838200" y="579737"/>
            <a:ext cx="10515600" cy="696833"/>
          </a:xfrm>
        </p:spPr>
        <p:txBody>
          <a:bodyPr anchor="ctr">
            <a:normAutofit/>
          </a:bodyPr>
          <a:lstStyle/>
          <a:p>
            <a:r>
              <a:rPr lang="en-US" dirty="0"/>
              <a:t>Continuous Learning and Feedback </a:t>
            </a:r>
          </a:p>
        </p:txBody>
      </p:sp>
      <p:graphicFrame>
        <p:nvGraphicFramePr>
          <p:cNvPr id="5" name="Content Placeholder 2">
            <a:extLst>
              <a:ext uri="{FF2B5EF4-FFF2-40B4-BE49-F238E27FC236}">
                <a16:creationId xmlns:a16="http://schemas.microsoft.com/office/drawing/2014/main" id="{456A9A5D-83D2-2349-AD90-3CAEAC5C8AB3}"/>
              </a:ext>
            </a:extLst>
          </p:cNvPr>
          <p:cNvGraphicFramePr>
            <a:graphicFrameLocks noGrp="1"/>
          </p:cNvGraphicFramePr>
          <p:nvPr>
            <p:ph idx="1"/>
            <p:extLst>
              <p:ext uri="{D42A27DB-BD31-4B8C-83A1-F6EECF244321}">
                <p14:modId xmlns:p14="http://schemas.microsoft.com/office/powerpoint/2010/main" val="1478142281"/>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1199336"/>
      </p:ext>
    </p:extLst>
  </p:cSld>
  <p:clrMapOvr>
    <a:masterClrMapping/>
  </p:clrMapOvr>
</p:sld>
</file>

<file path=ppt/theme/theme1.xml><?xml version="1.0" encoding="utf-8"?>
<a:theme xmlns:a="http://schemas.openxmlformats.org/drawingml/2006/main" name="1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3C21D69-1A80-4DA2-AB8A-FA8D7F2885F6}" vid="{8C39D19B-5C84-45BF-901E-F37399346F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650752D0A21B624EAD570354C27772A2" ma:contentTypeVersion="12" ma:contentTypeDescription="Create a new document." ma:contentTypeScope="" ma:versionID="3677994121260d30c8387c4360227f77">
  <xsd:schema xmlns:xsd="http://www.w3.org/2001/XMLSchema" xmlns:xs="http://www.w3.org/2001/XMLSchema" xmlns:p="http://schemas.microsoft.com/office/2006/metadata/properties" xmlns:ns2="92a7b16a-2b66-4855-87be-56a91feccebe" xmlns:ns3="4452ccde-2af3-4fce-9f8a-763fbb77786c" targetNamespace="http://schemas.microsoft.com/office/2006/metadata/properties" ma:root="true" ma:fieldsID="54ff6303caa3b09c19169f91cdc61519" ns2:_="" ns3:_="">
    <xsd:import namespace="92a7b16a-2b66-4855-87be-56a91feccebe"/>
    <xsd:import namespace="4452ccde-2af3-4fce-9f8a-763fbb77786c"/>
    <xsd:element name="properties">
      <xsd:complexType>
        <xsd:sequence>
          <xsd:element name="documentManagement">
            <xsd:complexType>
              <xsd:all>
                <xsd:element ref="ns2:_dlc_DocId" minOccurs="0"/>
                <xsd:element ref="ns2:_dlc_DocIdUrl" minOccurs="0"/>
                <xsd:element ref="ns2:_dlc_DocIdPersistId" minOccurs="0"/>
                <xsd:element ref="ns3:Status" minOccurs="0"/>
                <xsd:element ref="ns3:OPI" minOccurs="0"/>
                <xsd:element ref="ns3:MediaServiceMetadata" minOccurs="0"/>
                <xsd:element ref="ns3:MediaServiceFastMetadata" minOccurs="0"/>
                <xsd:element ref="ns3:MediaServiceObjectDetectorVersions" minOccurs="0"/>
                <xsd:element ref="ns3:Comments" minOccurs="0"/>
                <xsd:element ref="ns3:Project" minOccurs="0"/>
                <xsd:element ref="ns3:DueDate" minOccurs="0"/>
                <xsd:element ref="ns3:Approver" minOccurs="0"/>
                <xsd:element ref="ns2:SharedWithUsers" minOccurs="0"/>
                <xsd:element ref="ns2:SharedWithDetail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a7b16a-2b66-4855-87be-56a91fecceb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452ccde-2af3-4fce-9f8a-763fbb77786c" elementFormDefault="qualified">
    <xsd:import namespace="http://schemas.microsoft.com/office/2006/documentManagement/types"/>
    <xsd:import namespace="http://schemas.microsoft.com/office/infopath/2007/PartnerControls"/>
    <xsd:element name="Status" ma:index="11" nillable="true" ma:displayName="Status" ma:format="Dropdown" ma:internalName="Status">
      <xsd:simpleType>
        <xsd:restriction base="dms:Choice">
          <xsd:enumeration value="Draft"/>
          <xsd:enumeration value="In Review"/>
          <xsd:enumeration value="For Approval/Signature"/>
          <xsd:enumeration value="Approved/For Distribution"/>
          <xsd:enumeration value="Published"/>
        </xsd:restriction>
      </xsd:simpleType>
    </xsd:element>
    <xsd:element name="OPI" ma:index="12" nillable="true" ma:displayName="OPI" ma:format="Dropdown" ma:list="UserInfo" ma:SharePointGroup="0" ma:internalName="OPI">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Comments" ma:index="16" nillable="true" ma:displayName="Comments" ma:format="Dropdown" ma:internalName="Comments">
      <xsd:simpleType>
        <xsd:restriction base="dms:Note">
          <xsd:maxLength value="255"/>
        </xsd:restriction>
      </xsd:simpleType>
    </xsd:element>
    <xsd:element name="Project" ma:index="17" nillable="true" ma:displayName="Project" ma:format="Dropdown" ma:internalName="Project">
      <xsd:simpleType>
        <xsd:restriction base="dms:Text">
          <xsd:maxLength value="255"/>
        </xsd:restriction>
      </xsd:simpleType>
    </xsd:element>
    <xsd:element name="DueDate" ma:index="18" nillable="true" ma:displayName="Due Date" ma:format="DateOnly" ma:internalName="DueDate">
      <xsd:simpleType>
        <xsd:restriction base="dms:DateTime"/>
      </xsd:simpleType>
    </xsd:element>
    <xsd:element name="Approver" ma:index="19" nillable="true" ma:displayName="Approver" ma:format="Dropdown" ma:list="UserInfo" ma:SharePointGroup="0" ma:internalName="Approv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Status xmlns="4452ccde-2af3-4fce-9f8a-763fbb77786c" xsi:nil="true"/>
    <Comments xmlns="4452ccde-2af3-4fce-9f8a-763fbb77786c" xsi:nil="true"/>
    <OPI xmlns="4452ccde-2af3-4fce-9f8a-763fbb77786c">
      <UserInfo>
        <DisplayName/>
        <AccountId xsi:nil="true"/>
        <AccountType/>
      </UserInfo>
    </OPI>
    <DueDate xmlns="4452ccde-2af3-4fce-9f8a-763fbb77786c" xsi:nil="true"/>
    <Project xmlns="4452ccde-2af3-4fce-9f8a-763fbb77786c" xsi:nil="true"/>
    <Approver xmlns="4452ccde-2af3-4fce-9f8a-763fbb77786c">
      <UserInfo>
        <DisplayName/>
        <AccountId xsi:nil="true"/>
        <AccountType/>
      </UserInfo>
    </Approver>
    <_dlc_DocId xmlns="92a7b16a-2b66-4855-87be-56a91feccebe">P664NX3RDJVZ-1709037602-13</_dlc_DocId>
    <_dlc_DocIdUrl xmlns="92a7b16a-2b66-4855-87be-56a91feccebe">
      <Url>https://018gc.sharepoint.com/sites/ORG-3304-000-000/_layouts/15/DocIdRedir.aspx?ID=P664NX3RDJVZ-1709037602-13</Url>
      <Description>P664NX3RDJVZ-1709037602-13</Description>
    </_dlc_DocIdUrl>
  </documentManagement>
</p:properties>
</file>

<file path=customXml/itemProps1.xml><?xml version="1.0" encoding="utf-8"?>
<ds:datastoreItem xmlns:ds="http://schemas.openxmlformats.org/officeDocument/2006/customXml" ds:itemID="{5B55C0D8-3F2C-4B44-8239-FDB7CA87D0E1}">
  <ds:schemaRefs>
    <ds:schemaRef ds:uri="http://schemas.microsoft.com/sharepoint/events"/>
  </ds:schemaRefs>
</ds:datastoreItem>
</file>

<file path=customXml/itemProps2.xml><?xml version="1.0" encoding="utf-8"?>
<ds:datastoreItem xmlns:ds="http://schemas.openxmlformats.org/officeDocument/2006/customXml" ds:itemID="{ED0682F6-B079-40B5-98B6-18C3C9177A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a7b16a-2b66-4855-87be-56a91feccebe"/>
    <ds:schemaRef ds:uri="4452ccde-2af3-4fce-9f8a-763fbb7778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1107E4C-EEB2-4A3B-8957-62818470015C}">
  <ds:schemaRefs>
    <ds:schemaRef ds:uri="http://schemas.microsoft.com/sharepoint/v3/contenttype/forms"/>
  </ds:schemaRefs>
</ds:datastoreItem>
</file>

<file path=customXml/itemProps4.xml><?xml version="1.0" encoding="utf-8"?>
<ds:datastoreItem xmlns:ds="http://schemas.openxmlformats.org/officeDocument/2006/customXml" ds:itemID="{C8F474E6-24E5-4C88-A225-F4553D123E32}">
  <ds:schemaRefs>
    <ds:schemaRef ds:uri="http://schemas.microsoft.com/office/infopath/2007/PartnerControls"/>
    <ds:schemaRef ds:uri="http://purl.org/dc/elements/1.1/"/>
    <ds:schemaRef ds:uri="92a7b16a-2b66-4855-87be-56a91feccebe"/>
    <ds:schemaRef ds:uri="http://schemas.openxmlformats.org/package/2006/metadata/core-properties"/>
    <ds:schemaRef ds:uri="http://purl.org/dc/terms/"/>
    <ds:schemaRef ds:uri="http://schemas.microsoft.com/office/2006/metadata/properties"/>
    <ds:schemaRef ds:uri="http://www.w3.org/XML/1998/namespace"/>
    <ds:schemaRef ds:uri="http://schemas.microsoft.com/office/2006/documentManagement/types"/>
    <ds:schemaRef ds:uri="4452ccde-2af3-4fce-9f8a-763fbb77786c"/>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711</TotalTime>
  <Words>727</Words>
  <Application>Microsoft Macintosh PowerPoint</Application>
  <PresentationFormat>Widescreen</PresentationFormat>
  <Paragraphs>78</Paragraphs>
  <Slides>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Noto Sans</vt:lpstr>
      <vt:lpstr>Roboto</vt:lpstr>
      <vt:lpstr>11_Office Theme</vt:lpstr>
      <vt:lpstr>Person-Partnered Care</vt:lpstr>
      <vt:lpstr>Introduction</vt:lpstr>
      <vt:lpstr>Importance for Clinics</vt:lpstr>
      <vt:lpstr>Core Principles </vt:lpstr>
      <vt:lpstr>Role of Healthcare Providers</vt:lpstr>
      <vt:lpstr>Effective Communication Techniques</vt:lpstr>
      <vt:lpstr>Engaging Family &amp; Designated Care Partners </vt:lpstr>
      <vt:lpstr>Mapping Patient Journey</vt:lpstr>
      <vt:lpstr>Continuous Learning and Feedback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Arbour Maj EAM@CMP CF H Svcs Gp@Ottawa-Hull</dc:creator>
  <cp:lastModifiedBy>Chinedu Oraka</cp:lastModifiedBy>
  <cp:revision>5</cp:revision>
  <dcterms:modified xsi:type="dcterms:W3CDTF">2024-07-18T02:49:14Z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0x010100650752D0A21B624EAD570354C27772A2</vt:lpwstr>
  </property>
  <property fmtid="{D5CDD505-2E9C-101B-9397-08002B2CF9AE}" pid="3" name="_dlc_DocIdItemGuid">
    <vt:lpwstr>92270590-a248-469b-8cf5-d7ed9c135aff</vt:lpwstr>
  </property>
</Properties>
</file>