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6.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5" r:id="rId6"/>
    <p:sldId id="267" r:id="rId7"/>
    <p:sldId id="266" r:id="rId8"/>
    <p:sldId id="268" r:id="rId9"/>
    <p:sldId id="269" r:id="rId10"/>
    <p:sldId id="270" r:id="rId11"/>
    <p:sldId id="271" r:id="rId12"/>
    <p:sldId id="272" r:id="rId13"/>
    <p:sldId id="273" r:id="rId1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6409"/>
    <a:srgbClr val="6D0D22"/>
    <a:srgbClr val="F8F8F8"/>
    <a:srgbClr val="FF7C80"/>
    <a:srgbClr val="70635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110" autoAdjust="0"/>
    <p:restoredTop sz="92908" autoAdjust="0"/>
  </p:normalViewPr>
  <p:slideViewPr>
    <p:cSldViewPr snapToGrid="0">
      <p:cViewPr>
        <p:scale>
          <a:sx n="66" d="100"/>
          <a:sy n="66" d="100"/>
        </p:scale>
        <p:origin x="1301" y="149"/>
      </p:cViewPr>
      <p:guideLst/>
    </p:cSldViewPr>
  </p:slideViewPr>
  <p:outlineViewPr>
    <p:cViewPr>
      <p:scale>
        <a:sx n="33" d="100"/>
        <a:sy n="33" d="100"/>
      </p:scale>
      <p:origin x="0" y="0"/>
    </p:cViewPr>
  </p:outlineViewPr>
  <p:notesTextViewPr>
    <p:cViewPr>
      <p:scale>
        <a:sx n="400" d="100"/>
        <a:sy n="400" d="100"/>
      </p:scale>
      <p:origin x="0" y="0"/>
    </p:cViewPr>
  </p:notesTextViewPr>
  <p:notesViewPr>
    <p:cSldViewPr snapToGrid="0">
      <p:cViewPr varScale="1">
        <p:scale>
          <a:sx n="85" d="100"/>
          <a:sy n="85" d="100"/>
        </p:scale>
        <p:origin x="3846"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ata3.xml.rels><?xml version="1.0" encoding="UTF-8" standalone="yes"?>
<Relationships xmlns="http://schemas.openxmlformats.org/package/2006/relationships"><Relationship Id="rId1" Type="http://schemas.openxmlformats.org/officeDocument/2006/relationships/hyperlink" Target="https://www.canada.ca/fr/ministere-defense-nationale/organisation/rapports-publications/sante/cadre-de-reference-pour-soins-en-partenariat-avec-les-patients.html" TargetMode="External"/></Relationships>
</file>

<file path=ppt/diagrams/_rels/data4.xml.rels><?xml version="1.0" encoding="UTF-8" standalone="yes"?>
<Relationships xmlns="http://schemas.openxmlformats.org/package/2006/relationships"><Relationship Id="rId1" Type="http://schemas.openxmlformats.org/officeDocument/2006/relationships/hyperlink" Target="https://www.canada.ca/fr/ministere-defense-nationale/organisation/rapports-publications/sante/cadre-de-reference-pour-soins-en-partenariat-avec-les-patients.html" TargetMode="External"/></Relationships>
</file>

<file path=ppt/diagrams/_rels/data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3" Type="http://schemas.openxmlformats.org/officeDocument/2006/relationships/image" Target="../media/image9.png"/><Relationship Id="rId7" Type="http://schemas.openxmlformats.org/officeDocument/2006/relationships/image" Target="../media/image13.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5.png"/></Relationships>
</file>

<file path=ppt/diagrams/_rels/drawing3.xml.rels><?xml version="1.0" encoding="UTF-8" standalone="yes"?>
<Relationships xmlns="http://schemas.openxmlformats.org/package/2006/relationships"><Relationship Id="rId1" Type="http://schemas.openxmlformats.org/officeDocument/2006/relationships/hyperlink" Target="https://www.canada.ca/fr/ministere-defense-nationale/organisation/rapports-publications/sante/cadre-de-reference-pour-soins-en-partenariat-avec-les-patients.html" TargetMode="External"/></Relationships>
</file>

<file path=ppt/diagrams/_rels/drawing4.xml.rels><?xml version="1.0" encoding="UTF-8" standalone="yes"?>
<Relationships xmlns="http://schemas.openxmlformats.org/package/2006/relationships"><Relationship Id="rId1" Type="http://schemas.openxmlformats.org/officeDocument/2006/relationships/hyperlink" Target="https://www.canada.ca/fr/ministere-defense-nationale/organisation/rapports-publications/sante/cadre-de-reference-pour-soins-en-partenariat-avec-les-patients.html" TargetMode="External"/></Relationships>
</file>

<file path=ppt/diagrams/_rels/drawing6.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svg"/><Relationship Id="rId1" Type="http://schemas.openxmlformats.org/officeDocument/2006/relationships/image" Target="../media/image19.png"/><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22.svg"/></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145CD70-6DD3-4E02-987E-9851D475878D}" type="doc">
      <dgm:prSet loTypeId="urn:microsoft.com/office/officeart/2016/7/layout/ChevronBlockProcess" loCatId="process" qsTypeId="urn:microsoft.com/office/officeart/2005/8/quickstyle/simple2" qsCatId="simple" csTypeId="urn:microsoft.com/office/officeart/2005/8/colors/accent2_2" csCatId="accent2" phldr="1"/>
      <dgm:spPr/>
      <dgm:t>
        <a:bodyPr/>
        <a:lstStyle/>
        <a:p>
          <a:endParaRPr lang="en-US"/>
        </a:p>
      </dgm:t>
    </dgm:pt>
    <dgm:pt modelId="{2F9CF02C-16FE-4C8C-B4BA-BBAE0D5BC69D}">
      <dgm:prSet/>
      <dgm:spPr/>
      <dgm:t>
        <a:bodyPr/>
        <a:lstStyle/>
        <a:p>
          <a:r>
            <a:rPr lang="fr-CA" noProof="0" dirty="0"/>
            <a:t>Comprendre</a:t>
          </a:r>
        </a:p>
      </dgm:t>
    </dgm:pt>
    <dgm:pt modelId="{F2B8E4B6-1F42-46B1-902C-724B7E16C1AA}" type="parTrans" cxnId="{FE718036-DD45-4638-88F0-E6D91906749E}">
      <dgm:prSet/>
      <dgm:spPr/>
      <dgm:t>
        <a:bodyPr/>
        <a:lstStyle/>
        <a:p>
          <a:endParaRPr lang="en-US"/>
        </a:p>
      </dgm:t>
    </dgm:pt>
    <dgm:pt modelId="{B7731D18-7D01-4F4E-BB40-59C69CEC7BC1}" type="sibTrans" cxnId="{FE718036-DD45-4638-88F0-E6D91906749E}">
      <dgm:prSet/>
      <dgm:spPr/>
      <dgm:t>
        <a:bodyPr/>
        <a:lstStyle/>
        <a:p>
          <a:endParaRPr lang="en-US"/>
        </a:p>
      </dgm:t>
    </dgm:pt>
    <dgm:pt modelId="{C85FB9C4-76E7-454A-AC95-E50E7B1A27AE}">
      <dgm:prSet/>
      <dgm:spPr/>
      <dgm:t>
        <a:bodyPr/>
        <a:lstStyle/>
        <a:p>
          <a:r>
            <a:rPr lang="fr-CA" noProof="0" dirty="0"/>
            <a:t>Comprendre les principes des soins en partenariat avec la personne</a:t>
          </a:r>
        </a:p>
      </dgm:t>
    </dgm:pt>
    <dgm:pt modelId="{4E651774-EE21-4753-9143-9E49A748ECC4}" type="parTrans" cxnId="{FBB7BFCD-0CC9-4C97-89DE-55DF7E4AF5C5}">
      <dgm:prSet/>
      <dgm:spPr/>
      <dgm:t>
        <a:bodyPr/>
        <a:lstStyle/>
        <a:p>
          <a:endParaRPr lang="en-US"/>
        </a:p>
      </dgm:t>
    </dgm:pt>
    <dgm:pt modelId="{484FED1B-9FA7-4B19-ABBC-A7B82AE32A94}" type="sibTrans" cxnId="{FBB7BFCD-0CC9-4C97-89DE-55DF7E4AF5C5}">
      <dgm:prSet/>
      <dgm:spPr/>
      <dgm:t>
        <a:bodyPr/>
        <a:lstStyle/>
        <a:p>
          <a:endParaRPr lang="en-US"/>
        </a:p>
      </dgm:t>
    </dgm:pt>
    <dgm:pt modelId="{9B0E87B5-7A51-4219-A2F4-C00CBAF85331}">
      <dgm:prSet/>
      <dgm:spPr/>
      <dgm:t>
        <a:bodyPr/>
        <a:lstStyle/>
        <a:p>
          <a:r>
            <a:rPr lang="fr-CA" noProof="0" dirty="0"/>
            <a:t>Reconnaître</a:t>
          </a:r>
        </a:p>
      </dgm:t>
    </dgm:pt>
    <dgm:pt modelId="{E9C1FE36-2CAD-4FC2-ADEC-A957E813A872}" type="parTrans" cxnId="{E18D93A6-9650-42D9-ADD6-BF6E3A7E8275}">
      <dgm:prSet/>
      <dgm:spPr/>
      <dgm:t>
        <a:bodyPr/>
        <a:lstStyle/>
        <a:p>
          <a:endParaRPr lang="en-US"/>
        </a:p>
      </dgm:t>
    </dgm:pt>
    <dgm:pt modelId="{B93B272A-874C-4D6D-8217-C8988488B772}" type="sibTrans" cxnId="{E18D93A6-9650-42D9-ADD6-BF6E3A7E8275}">
      <dgm:prSet/>
      <dgm:spPr/>
      <dgm:t>
        <a:bodyPr/>
        <a:lstStyle/>
        <a:p>
          <a:endParaRPr lang="en-US"/>
        </a:p>
      </dgm:t>
    </dgm:pt>
    <dgm:pt modelId="{F4BE6C99-B1AE-4778-A721-0863273378F9}">
      <dgm:prSet/>
      <dgm:spPr/>
      <dgm:t>
        <a:bodyPr/>
        <a:lstStyle/>
        <a:p>
          <a:r>
            <a:rPr lang="fr-CA" noProof="0" dirty="0"/>
            <a:t>Reconnaître la valeur de la participation active</a:t>
          </a:r>
        </a:p>
      </dgm:t>
    </dgm:pt>
    <dgm:pt modelId="{E454E318-7200-49AC-B075-60F24ABEC729}" type="parTrans" cxnId="{9DF6163F-3050-4A1A-A525-8A501972FDDD}">
      <dgm:prSet/>
      <dgm:spPr/>
      <dgm:t>
        <a:bodyPr/>
        <a:lstStyle/>
        <a:p>
          <a:endParaRPr lang="en-US"/>
        </a:p>
      </dgm:t>
    </dgm:pt>
    <dgm:pt modelId="{AA052F25-1346-47B8-B4EF-62BE4F2CBA68}" type="sibTrans" cxnId="{9DF6163F-3050-4A1A-A525-8A501972FDDD}">
      <dgm:prSet/>
      <dgm:spPr/>
      <dgm:t>
        <a:bodyPr/>
        <a:lstStyle/>
        <a:p>
          <a:endParaRPr lang="en-US"/>
        </a:p>
      </dgm:t>
    </dgm:pt>
    <dgm:pt modelId="{48982A7A-5A65-4E3D-8700-4BF98A22B5A4}">
      <dgm:prSet/>
      <dgm:spPr/>
      <dgm:t>
        <a:bodyPr/>
        <a:lstStyle/>
        <a:p>
          <a:r>
            <a:rPr lang="fr-CA" noProof="0" dirty="0"/>
            <a:t>Acquérir</a:t>
          </a:r>
        </a:p>
      </dgm:t>
    </dgm:pt>
    <dgm:pt modelId="{DE447331-F3E0-4E1A-A2BB-79EFD647F94A}" type="parTrans" cxnId="{5230A0A5-A405-40EB-AF22-2E209BBEBEFD}">
      <dgm:prSet/>
      <dgm:spPr/>
      <dgm:t>
        <a:bodyPr/>
        <a:lstStyle/>
        <a:p>
          <a:endParaRPr lang="en-US"/>
        </a:p>
      </dgm:t>
    </dgm:pt>
    <dgm:pt modelId="{2F4B260B-9110-4EB5-B8E5-920DE3B70CCC}" type="sibTrans" cxnId="{5230A0A5-A405-40EB-AF22-2E209BBEBEFD}">
      <dgm:prSet/>
      <dgm:spPr/>
      <dgm:t>
        <a:bodyPr/>
        <a:lstStyle/>
        <a:p>
          <a:endParaRPr lang="en-US"/>
        </a:p>
      </dgm:t>
    </dgm:pt>
    <dgm:pt modelId="{A92ABF29-8981-482A-B555-3B21AA85FC8C}">
      <dgm:prSet/>
      <dgm:spPr/>
      <dgm:t>
        <a:bodyPr/>
        <a:lstStyle/>
        <a:p>
          <a:r>
            <a:rPr lang="fr-CA" noProof="0" dirty="0"/>
            <a:t>Acquérir des stratégies pour communiquer et collaborer efficacement </a:t>
          </a:r>
        </a:p>
      </dgm:t>
    </dgm:pt>
    <dgm:pt modelId="{26E82857-3EB1-46CE-946E-0A1DCF6AF903}" type="parTrans" cxnId="{93FED199-3F4B-4126-BAB9-2E4BD1DC53B2}">
      <dgm:prSet/>
      <dgm:spPr/>
      <dgm:t>
        <a:bodyPr/>
        <a:lstStyle/>
        <a:p>
          <a:endParaRPr lang="en-US"/>
        </a:p>
      </dgm:t>
    </dgm:pt>
    <dgm:pt modelId="{7E10F85B-99CF-421C-81E8-7CDDA1FFE9CD}" type="sibTrans" cxnId="{93FED199-3F4B-4126-BAB9-2E4BD1DC53B2}">
      <dgm:prSet/>
      <dgm:spPr/>
      <dgm:t>
        <a:bodyPr/>
        <a:lstStyle/>
        <a:p>
          <a:endParaRPr lang="en-US"/>
        </a:p>
      </dgm:t>
    </dgm:pt>
    <dgm:pt modelId="{129E9CDB-A327-014B-8A63-56FBBC845C29}" type="pres">
      <dgm:prSet presAssocID="{2145CD70-6DD3-4E02-987E-9851D475878D}" presName="Name0" presStyleCnt="0">
        <dgm:presLayoutVars>
          <dgm:dir/>
          <dgm:animLvl val="lvl"/>
          <dgm:resizeHandles val="exact"/>
        </dgm:presLayoutVars>
      </dgm:prSet>
      <dgm:spPr/>
    </dgm:pt>
    <dgm:pt modelId="{3D7EF67C-D64C-BF48-B6F8-B6CD36639F67}" type="pres">
      <dgm:prSet presAssocID="{2F9CF02C-16FE-4C8C-B4BA-BBAE0D5BC69D}" presName="composite" presStyleCnt="0"/>
      <dgm:spPr/>
    </dgm:pt>
    <dgm:pt modelId="{19349E81-6FCF-374F-9724-46AC83038C6A}" type="pres">
      <dgm:prSet presAssocID="{2F9CF02C-16FE-4C8C-B4BA-BBAE0D5BC69D}" presName="parTx" presStyleLbl="alignNode1" presStyleIdx="0" presStyleCnt="3">
        <dgm:presLayoutVars>
          <dgm:chMax val="0"/>
          <dgm:chPref val="0"/>
        </dgm:presLayoutVars>
      </dgm:prSet>
      <dgm:spPr/>
    </dgm:pt>
    <dgm:pt modelId="{98845F6E-BA5B-B248-906E-4328B4862FCB}" type="pres">
      <dgm:prSet presAssocID="{2F9CF02C-16FE-4C8C-B4BA-BBAE0D5BC69D}" presName="desTx" presStyleLbl="alignAccFollowNode1" presStyleIdx="0" presStyleCnt="3">
        <dgm:presLayoutVars/>
      </dgm:prSet>
      <dgm:spPr/>
    </dgm:pt>
    <dgm:pt modelId="{DD170D67-C6FA-3640-9B82-A8DB5BE9E12D}" type="pres">
      <dgm:prSet presAssocID="{B7731D18-7D01-4F4E-BB40-59C69CEC7BC1}" presName="space" presStyleCnt="0"/>
      <dgm:spPr/>
    </dgm:pt>
    <dgm:pt modelId="{02D333E3-EC01-FE41-AC21-C8B21F3994D2}" type="pres">
      <dgm:prSet presAssocID="{9B0E87B5-7A51-4219-A2F4-C00CBAF85331}" presName="composite" presStyleCnt="0"/>
      <dgm:spPr/>
    </dgm:pt>
    <dgm:pt modelId="{3C4C4A0D-4BF5-4244-9195-6CB5FDA63F67}" type="pres">
      <dgm:prSet presAssocID="{9B0E87B5-7A51-4219-A2F4-C00CBAF85331}" presName="parTx" presStyleLbl="alignNode1" presStyleIdx="1" presStyleCnt="3">
        <dgm:presLayoutVars>
          <dgm:chMax val="0"/>
          <dgm:chPref val="0"/>
        </dgm:presLayoutVars>
      </dgm:prSet>
      <dgm:spPr/>
    </dgm:pt>
    <dgm:pt modelId="{6C7DAD6F-0C06-6149-A704-1A8CC574B481}" type="pres">
      <dgm:prSet presAssocID="{9B0E87B5-7A51-4219-A2F4-C00CBAF85331}" presName="desTx" presStyleLbl="alignAccFollowNode1" presStyleIdx="1" presStyleCnt="3">
        <dgm:presLayoutVars/>
      </dgm:prSet>
      <dgm:spPr/>
    </dgm:pt>
    <dgm:pt modelId="{FAB18A6F-DAEA-7B4A-8441-162A3E375E9D}" type="pres">
      <dgm:prSet presAssocID="{B93B272A-874C-4D6D-8217-C8988488B772}" presName="space" presStyleCnt="0"/>
      <dgm:spPr/>
    </dgm:pt>
    <dgm:pt modelId="{438CB1B3-4B81-5F4D-8F25-66B033812A87}" type="pres">
      <dgm:prSet presAssocID="{48982A7A-5A65-4E3D-8700-4BF98A22B5A4}" presName="composite" presStyleCnt="0"/>
      <dgm:spPr/>
    </dgm:pt>
    <dgm:pt modelId="{61656D00-79F7-B841-84C8-30C2DB11DA81}" type="pres">
      <dgm:prSet presAssocID="{48982A7A-5A65-4E3D-8700-4BF98A22B5A4}" presName="parTx" presStyleLbl="alignNode1" presStyleIdx="2" presStyleCnt="3">
        <dgm:presLayoutVars>
          <dgm:chMax val="0"/>
          <dgm:chPref val="0"/>
        </dgm:presLayoutVars>
      </dgm:prSet>
      <dgm:spPr/>
    </dgm:pt>
    <dgm:pt modelId="{871936CE-6C97-704A-BD09-2F056A39E448}" type="pres">
      <dgm:prSet presAssocID="{48982A7A-5A65-4E3D-8700-4BF98A22B5A4}" presName="desTx" presStyleLbl="alignAccFollowNode1" presStyleIdx="2" presStyleCnt="3">
        <dgm:presLayoutVars/>
      </dgm:prSet>
      <dgm:spPr/>
    </dgm:pt>
  </dgm:ptLst>
  <dgm:cxnLst>
    <dgm:cxn modelId="{EBD13934-6CA2-BD4D-BB72-CA6B4508940E}" type="presOf" srcId="{C85FB9C4-76E7-454A-AC95-E50E7B1A27AE}" destId="{98845F6E-BA5B-B248-906E-4328B4862FCB}" srcOrd="0" destOrd="0" presId="urn:microsoft.com/office/officeart/2016/7/layout/ChevronBlockProcess"/>
    <dgm:cxn modelId="{FE718036-DD45-4638-88F0-E6D91906749E}" srcId="{2145CD70-6DD3-4E02-987E-9851D475878D}" destId="{2F9CF02C-16FE-4C8C-B4BA-BBAE0D5BC69D}" srcOrd="0" destOrd="0" parTransId="{F2B8E4B6-1F42-46B1-902C-724B7E16C1AA}" sibTransId="{B7731D18-7D01-4F4E-BB40-59C69CEC7BC1}"/>
    <dgm:cxn modelId="{9DF6163F-3050-4A1A-A525-8A501972FDDD}" srcId="{9B0E87B5-7A51-4219-A2F4-C00CBAF85331}" destId="{F4BE6C99-B1AE-4778-A721-0863273378F9}" srcOrd="0" destOrd="0" parTransId="{E454E318-7200-49AC-B075-60F24ABEC729}" sibTransId="{AA052F25-1346-47B8-B4EF-62BE4F2CBA68}"/>
    <dgm:cxn modelId="{6B5A9343-6E2D-E142-A7D3-A384ED109DE3}" type="presOf" srcId="{48982A7A-5A65-4E3D-8700-4BF98A22B5A4}" destId="{61656D00-79F7-B841-84C8-30C2DB11DA81}" srcOrd="0" destOrd="0" presId="urn:microsoft.com/office/officeart/2016/7/layout/ChevronBlockProcess"/>
    <dgm:cxn modelId="{8362414C-B8D3-B943-854D-AB6A5418FB75}" type="presOf" srcId="{F4BE6C99-B1AE-4778-A721-0863273378F9}" destId="{6C7DAD6F-0C06-6149-A704-1A8CC574B481}" srcOrd="0" destOrd="0" presId="urn:microsoft.com/office/officeart/2016/7/layout/ChevronBlockProcess"/>
    <dgm:cxn modelId="{93FED199-3F4B-4126-BAB9-2E4BD1DC53B2}" srcId="{48982A7A-5A65-4E3D-8700-4BF98A22B5A4}" destId="{A92ABF29-8981-482A-B555-3B21AA85FC8C}" srcOrd="0" destOrd="0" parTransId="{26E82857-3EB1-46CE-946E-0A1DCF6AF903}" sibTransId="{7E10F85B-99CF-421C-81E8-7CDDA1FFE9CD}"/>
    <dgm:cxn modelId="{5230A0A5-A405-40EB-AF22-2E209BBEBEFD}" srcId="{2145CD70-6DD3-4E02-987E-9851D475878D}" destId="{48982A7A-5A65-4E3D-8700-4BF98A22B5A4}" srcOrd="2" destOrd="0" parTransId="{DE447331-F3E0-4E1A-A2BB-79EFD647F94A}" sibTransId="{2F4B260B-9110-4EB5-B8E5-920DE3B70CCC}"/>
    <dgm:cxn modelId="{E18D93A6-9650-42D9-ADD6-BF6E3A7E8275}" srcId="{2145CD70-6DD3-4E02-987E-9851D475878D}" destId="{9B0E87B5-7A51-4219-A2F4-C00CBAF85331}" srcOrd="1" destOrd="0" parTransId="{E9C1FE36-2CAD-4FC2-ADEC-A957E813A872}" sibTransId="{B93B272A-874C-4D6D-8217-C8988488B772}"/>
    <dgm:cxn modelId="{FBB7BFCD-0CC9-4C97-89DE-55DF7E4AF5C5}" srcId="{2F9CF02C-16FE-4C8C-B4BA-BBAE0D5BC69D}" destId="{C85FB9C4-76E7-454A-AC95-E50E7B1A27AE}" srcOrd="0" destOrd="0" parTransId="{4E651774-EE21-4753-9143-9E49A748ECC4}" sibTransId="{484FED1B-9FA7-4B19-ABBC-A7B82AE32A94}"/>
    <dgm:cxn modelId="{FE0D48D2-50C3-8C42-9E40-E9D9BBC5D5B9}" type="presOf" srcId="{2145CD70-6DD3-4E02-987E-9851D475878D}" destId="{129E9CDB-A327-014B-8A63-56FBBC845C29}" srcOrd="0" destOrd="0" presId="urn:microsoft.com/office/officeart/2016/7/layout/ChevronBlockProcess"/>
    <dgm:cxn modelId="{283395DE-0A2D-0A46-90C0-524C95F70D44}" type="presOf" srcId="{A92ABF29-8981-482A-B555-3B21AA85FC8C}" destId="{871936CE-6C97-704A-BD09-2F056A39E448}" srcOrd="0" destOrd="0" presId="urn:microsoft.com/office/officeart/2016/7/layout/ChevronBlockProcess"/>
    <dgm:cxn modelId="{28F7B9E5-057E-8342-8E6A-4E1872EE622C}" type="presOf" srcId="{2F9CF02C-16FE-4C8C-B4BA-BBAE0D5BC69D}" destId="{19349E81-6FCF-374F-9724-46AC83038C6A}" srcOrd="0" destOrd="0" presId="urn:microsoft.com/office/officeart/2016/7/layout/ChevronBlockProcess"/>
    <dgm:cxn modelId="{AB0368F2-A1CD-DA43-B836-BCDC71B7DF06}" type="presOf" srcId="{9B0E87B5-7A51-4219-A2F4-C00CBAF85331}" destId="{3C4C4A0D-4BF5-4244-9195-6CB5FDA63F67}" srcOrd="0" destOrd="0" presId="urn:microsoft.com/office/officeart/2016/7/layout/ChevronBlockProcess"/>
    <dgm:cxn modelId="{FAB88331-8492-6949-B6CF-90A76D7F0B77}" type="presParOf" srcId="{129E9CDB-A327-014B-8A63-56FBBC845C29}" destId="{3D7EF67C-D64C-BF48-B6F8-B6CD36639F67}" srcOrd="0" destOrd="0" presId="urn:microsoft.com/office/officeart/2016/7/layout/ChevronBlockProcess"/>
    <dgm:cxn modelId="{941AC3DC-389C-5F47-A6A8-B249A0854162}" type="presParOf" srcId="{3D7EF67C-D64C-BF48-B6F8-B6CD36639F67}" destId="{19349E81-6FCF-374F-9724-46AC83038C6A}" srcOrd="0" destOrd="0" presId="urn:microsoft.com/office/officeart/2016/7/layout/ChevronBlockProcess"/>
    <dgm:cxn modelId="{3EFCF4CB-06B0-0F48-B36F-29A27E94E2C7}" type="presParOf" srcId="{3D7EF67C-D64C-BF48-B6F8-B6CD36639F67}" destId="{98845F6E-BA5B-B248-906E-4328B4862FCB}" srcOrd="1" destOrd="0" presId="urn:microsoft.com/office/officeart/2016/7/layout/ChevronBlockProcess"/>
    <dgm:cxn modelId="{57614878-E6B9-1140-A205-646490E79308}" type="presParOf" srcId="{129E9CDB-A327-014B-8A63-56FBBC845C29}" destId="{DD170D67-C6FA-3640-9B82-A8DB5BE9E12D}" srcOrd="1" destOrd="0" presId="urn:microsoft.com/office/officeart/2016/7/layout/ChevronBlockProcess"/>
    <dgm:cxn modelId="{4F41D2F9-D6FF-A14E-9250-82E5DC2755C2}" type="presParOf" srcId="{129E9CDB-A327-014B-8A63-56FBBC845C29}" destId="{02D333E3-EC01-FE41-AC21-C8B21F3994D2}" srcOrd="2" destOrd="0" presId="urn:microsoft.com/office/officeart/2016/7/layout/ChevronBlockProcess"/>
    <dgm:cxn modelId="{5C9BB422-37AC-FA47-A643-4419080CAA35}" type="presParOf" srcId="{02D333E3-EC01-FE41-AC21-C8B21F3994D2}" destId="{3C4C4A0D-4BF5-4244-9195-6CB5FDA63F67}" srcOrd="0" destOrd="0" presId="urn:microsoft.com/office/officeart/2016/7/layout/ChevronBlockProcess"/>
    <dgm:cxn modelId="{90FA1131-C4B5-C549-B910-E012ADC50CF8}" type="presParOf" srcId="{02D333E3-EC01-FE41-AC21-C8B21F3994D2}" destId="{6C7DAD6F-0C06-6149-A704-1A8CC574B481}" srcOrd="1" destOrd="0" presId="urn:microsoft.com/office/officeart/2016/7/layout/ChevronBlockProcess"/>
    <dgm:cxn modelId="{524A08A7-492C-CB42-85E5-95825957D7D8}" type="presParOf" srcId="{129E9CDB-A327-014B-8A63-56FBBC845C29}" destId="{FAB18A6F-DAEA-7B4A-8441-162A3E375E9D}" srcOrd="3" destOrd="0" presId="urn:microsoft.com/office/officeart/2016/7/layout/ChevronBlockProcess"/>
    <dgm:cxn modelId="{C5A050D8-74C4-0546-9B9D-4FFF7360A710}" type="presParOf" srcId="{129E9CDB-A327-014B-8A63-56FBBC845C29}" destId="{438CB1B3-4B81-5F4D-8F25-66B033812A87}" srcOrd="4" destOrd="0" presId="urn:microsoft.com/office/officeart/2016/7/layout/ChevronBlockProcess"/>
    <dgm:cxn modelId="{FFC5165F-80E3-6B4D-9541-CA61720195F7}" type="presParOf" srcId="{438CB1B3-4B81-5F4D-8F25-66B033812A87}" destId="{61656D00-79F7-B841-84C8-30C2DB11DA81}" srcOrd="0" destOrd="0" presId="urn:microsoft.com/office/officeart/2016/7/layout/ChevronBlockProcess"/>
    <dgm:cxn modelId="{504B8643-0C64-854F-BD17-194BD8B3CC24}" type="presParOf" srcId="{438CB1B3-4B81-5F4D-8F25-66B033812A87}" destId="{871936CE-6C97-704A-BD09-2F056A39E448}" srcOrd="1" destOrd="0" presId="urn:microsoft.com/office/officeart/2016/7/layout/ChevronBlock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1B51987-1145-4AF3-887B-B0B34467DD10}"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CABFE2A7-4031-44BD-A179-56C92A330A18}">
      <dgm:prSet/>
      <dgm:spPr/>
      <dgm:t>
        <a:bodyPr/>
        <a:lstStyle/>
        <a:p>
          <a:r>
            <a:rPr lang="fr-CA" noProof="0" dirty="0"/>
            <a:t>Responsabilité</a:t>
          </a:r>
        </a:p>
      </dgm:t>
    </dgm:pt>
    <dgm:pt modelId="{7EAF97CE-EDCC-4335-AC27-AA4CBA630862}" type="parTrans" cxnId="{E710A39B-644D-4948-9708-13A9B0B7A070}">
      <dgm:prSet/>
      <dgm:spPr/>
      <dgm:t>
        <a:bodyPr/>
        <a:lstStyle/>
        <a:p>
          <a:endParaRPr lang="en-US"/>
        </a:p>
      </dgm:t>
    </dgm:pt>
    <dgm:pt modelId="{ADF71E23-37EE-40BA-B938-8FFE4BB5072A}" type="sibTrans" cxnId="{E710A39B-644D-4948-9708-13A9B0B7A070}">
      <dgm:prSet/>
      <dgm:spPr/>
      <dgm:t>
        <a:bodyPr/>
        <a:lstStyle/>
        <a:p>
          <a:endParaRPr lang="en-US"/>
        </a:p>
      </dgm:t>
    </dgm:pt>
    <dgm:pt modelId="{B8C01F67-EF52-4132-B952-1EFF6D389EEE}">
      <dgm:prSet/>
      <dgm:spPr/>
      <dgm:t>
        <a:bodyPr/>
        <a:lstStyle/>
        <a:p>
          <a:r>
            <a:rPr lang="fr-CA" noProof="0" dirty="0"/>
            <a:t>Réactivité</a:t>
          </a:r>
        </a:p>
      </dgm:t>
    </dgm:pt>
    <dgm:pt modelId="{A32EDDF5-D2A7-413C-AA04-B27B19B58E33}" type="parTrans" cxnId="{E6FE1AF3-37AD-46C3-9F04-DF80E18E8E4B}">
      <dgm:prSet/>
      <dgm:spPr/>
      <dgm:t>
        <a:bodyPr/>
        <a:lstStyle/>
        <a:p>
          <a:endParaRPr lang="en-US"/>
        </a:p>
      </dgm:t>
    </dgm:pt>
    <dgm:pt modelId="{9106CEFB-2646-436A-9F61-322924BADF5C}" type="sibTrans" cxnId="{E6FE1AF3-37AD-46C3-9F04-DF80E18E8E4B}">
      <dgm:prSet/>
      <dgm:spPr/>
      <dgm:t>
        <a:bodyPr/>
        <a:lstStyle/>
        <a:p>
          <a:endParaRPr lang="en-US"/>
        </a:p>
      </dgm:t>
    </dgm:pt>
    <dgm:pt modelId="{95A54523-6C07-4069-ABF3-DD2FD5910544}">
      <dgm:prSet/>
      <dgm:spPr/>
      <dgm:t>
        <a:bodyPr/>
        <a:lstStyle/>
        <a:p>
          <a:r>
            <a:rPr lang="fr-CA" noProof="0" dirty="0"/>
            <a:t>Respect et dignité</a:t>
          </a:r>
        </a:p>
      </dgm:t>
    </dgm:pt>
    <dgm:pt modelId="{154D4195-9874-4138-9EC4-143B497D5358}" type="parTrans" cxnId="{35CB4565-559C-4F89-8FA0-6C05512D4AD3}">
      <dgm:prSet/>
      <dgm:spPr/>
      <dgm:t>
        <a:bodyPr/>
        <a:lstStyle/>
        <a:p>
          <a:endParaRPr lang="en-US"/>
        </a:p>
      </dgm:t>
    </dgm:pt>
    <dgm:pt modelId="{6D82A0CD-43CC-4401-9364-871F3890AED3}" type="sibTrans" cxnId="{35CB4565-559C-4F89-8FA0-6C05512D4AD3}">
      <dgm:prSet/>
      <dgm:spPr/>
      <dgm:t>
        <a:bodyPr/>
        <a:lstStyle/>
        <a:p>
          <a:endParaRPr lang="en-US"/>
        </a:p>
      </dgm:t>
    </dgm:pt>
    <dgm:pt modelId="{1625BAA3-A38E-4A47-A05C-94D42726A757}">
      <dgm:prSet/>
      <dgm:spPr/>
      <dgm:t>
        <a:bodyPr/>
        <a:lstStyle/>
        <a:p>
          <a:r>
            <a:rPr lang="fr-CA" noProof="0" dirty="0"/>
            <a:t>Appartenance</a:t>
          </a:r>
        </a:p>
      </dgm:t>
    </dgm:pt>
    <dgm:pt modelId="{E8BCD3CA-C6E7-44F1-882E-31B076047A37}" type="parTrans" cxnId="{C9103BBB-EE77-46FF-BD0A-1833E983ED2C}">
      <dgm:prSet/>
      <dgm:spPr/>
      <dgm:t>
        <a:bodyPr/>
        <a:lstStyle/>
        <a:p>
          <a:endParaRPr lang="en-US"/>
        </a:p>
      </dgm:t>
    </dgm:pt>
    <dgm:pt modelId="{BE2B510C-6C51-4E13-8AF2-35C97E776AE6}" type="sibTrans" cxnId="{C9103BBB-EE77-46FF-BD0A-1833E983ED2C}">
      <dgm:prSet/>
      <dgm:spPr/>
      <dgm:t>
        <a:bodyPr/>
        <a:lstStyle/>
        <a:p>
          <a:endParaRPr lang="en-US"/>
        </a:p>
      </dgm:t>
    </dgm:pt>
    <dgm:pt modelId="{70DA2EDA-47AC-4D18-B8CD-8770FB6B02D9}">
      <dgm:prSet/>
      <dgm:spPr/>
      <dgm:t>
        <a:bodyPr/>
        <a:lstStyle/>
        <a:p>
          <a:r>
            <a:rPr lang="fr-CA" noProof="0" dirty="0"/>
            <a:t>Participation et collaboration</a:t>
          </a:r>
        </a:p>
      </dgm:t>
    </dgm:pt>
    <dgm:pt modelId="{345FF03A-EEB0-4E75-8F7A-33BD6000A4A3}" type="parTrans" cxnId="{DA80451F-F2E3-40E3-AA2F-E674F0B551F6}">
      <dgm:prSet/>
      <dgm:spPr/>
      <dgm:t>
        <a:bodyPr/>
        <a:lstStyle/>
        <a:p>
          <a:endParaRPr lang="en-US"/>
        </a:p>
      </dgm:t>
    </dgm:pt>
    <dgm:pt modelId="{1A0CBD65-1CDA-408F-B68B-FB63BF9CD534}" type="sibTrans" cxnId="{DA80451F-F2E3-40E3-AA2F-E674F0B551F6}">
      <dgm:prSet/>
      <dgm:spPr/>
      <dgm:t>
        <a:bodyPr/>
        <a:lstStyle/>
        <a:p>
          <a:endParaRPr lang="en-US"/>
        </a:p>
      </dgm:t>
    </dgm:pt>
    <dgm:pt modelId="{A0CA2919-6EA8-406E-89B4-B54888D43C1B}">
      <dgm:prSet/>
      <dgm:spPr/>
      <dgm:t>
        <a:bodyPr/>
        <a:lstStyle/>
        <a:p>
          <a:r>
            <a:rPr lang="fr-CA" noProof="0" dirty="0"/>
            <a:t>Ouverture et partage d’information</a:t>
          </a:r>
        </a:p>
      </dgm:t>
    </dgm:pt>
    <dgm:pt modelId="{1EC44B35-6044-4F79-855C-3847CE7942B3}" type="parTrans" cxnId="{C9FC8F17-6CEA-444D-A378-C67FDCBD1177}">
      <dgm:prSet/>
      <dgm:spPr/>
      <dgm:t>
        <a:bodyPr/>
        <a:lstStyle/>
        <a:p>
          <a:endParaRPr lang="en-US"/>
        </a:p>
      </dgm:t>
    </dgm:pt>
    <dgm:pt modelId="{EA0090DF-FA0B-42F0-9604-15381ADE3E29}" type="sibTrans" cxnId="{C9FC8F17-6CEA-444D-A378-C67FDCBD1177}">
      <dgm:prSet/>
      <dgm:spPr/>
      <dgm:t>
        <a:bodyPr/>
        <a:lstStyle/>
        <a:p>
          <a:endParaRPr lang="en-US"/>
        </a:p>
      </dgm:t>
    </dgm:pt>
    <dgm:pt modelId="{1470A8AF-829F-4B65-A718-A8F4DC7DC6FA}" type="pres">
      <dgm:prSet presAssocID="{91B51987-1145-4AF3-887B-B0B34467DD10}" presName="root" presStyleCnt="0">
        <dgm:presLayoutVars>
          <dgm:dir/>
          <dgm:resizeHandles val="exact"/>
        </dgm:presLayoutVars>
      </dgm:prSet>
      <dgm:spPr/>
    </dgm:pt>
    <dgm:pt modelId="{2D1AFDB7-8CAD-41F0-AE2B-2765C694A504}" type="pres">
      <dgm:prSet presAssocID="{CABFE2A7-4031-44BD-A179-56C92A330A18}" presName="compNode" presStyleCnt="0"/>
      <dgm:spPr/>
    </dgm:pt>
    <dgm:pt modelId="{E881920C-1C0C-49A9-A32B-3E455AE1BA6C}" type="pres">
      <dgm:prSet presAssocID="{CABFE2A7-4031-44BD-A179-56C92A330A18}" presName="bgRect" presStyleLbl="bgShp" presStyleIdx="0" presStyleCnt="6"/>
      <dgm:spPr/>
    </dgm:pt>
    <dgm:pt modelId="{23A02FCF-72E1-4575-B5D8-B49455028614}" type="pres">
      <dgm:prSet presAssocID="{CABFE2A7-4031-44BD-A179-56C92A330A18}"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 List"/>
        </a:ext>
      </dgm:extLst>
    </dgm:pt>
    <dgm:pt modelId="{E580F336-1B29-4523-81D9-4E83792FE95C}" type="pres">
      <dgm:prSet presAssocID="{CABFE2A7-4031-44BD-A179-56C92A330A18}" presName="spaceRect" presStyleCnt="0"/>
      <dgm:spPr/>
    </dgm:pt>
    <dgm:pt modelId="{34A580C1-5DEA-40ED-8123-375515BF8989}" type="pres">
      <dgm:prSet presAssocID="{CABFE2A7-4031-44BD-A179-56C92A330A18}" presName="parTx" presStyleLbl="revTx" presStyleIdx="0" presStyleCnt="6">
        <dgm:presLayoutVars>
          <dgm:chMax val="0"/>
          <dgm:chPref val="0"/>
        </dgm:presLayoutVars>
      </dgm:prSet>
      <dgm:spPr/>
    </dgm:pt>
    <dgm:pt modelId="{1B5A56F6-4A7F-4995-85C2-757F0ABF6A37}" type="pres">
      <dgm:prSet presAssocID="{ADF71E23-37EE-40BA-B938-8FFE4BB5072A}" presName="sibTrans" presStyleCnt="0"/>
      <dgm:spPr/>
    </dgm:pt>
    <dgm:pt modelId="{6416CDDD-0584-4B84-BC7B-528E022A3897}" type="pres">
      <dgm:prSet presAssocID="{B8C01F67-EF52-4132-B952-1EFF6D389EEE}" presName="compNode" presStyleCnt="0"/>
      <dgm:spPr/>
    </dgm:pt>
    <dgm:pt modelId="{F485AA74-0952-4271-A4B9-5E0923BA61E4}" type="pres">
      <dgm:prSet presAssocID="{B8C01F67-EF52-4132-B952-1EFF6D389EEE}" presName="bgRect" presStyleLbl="bgShp" presStyleIdx="1" presStyleCnt="6"/>
      <dgm:spPr/>
    </dgm:pt>
    <dgm:pt modelId="{EF489DFB-9EE7-47AF-AABF-0096E714F7AA}" type="pres">
      <dgm:prSet presAssocID="{B8C01F67-EF52-4132-B952-1EFF6D389EEE}"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Checkmark"/>
        </a:ext>
      </dgm:extLst>
    </dgm:pt>
    <dgm:pt modelId="{50B20C61-4ABC-4786-B4F4-9C6DB04D039D}" type="pres">
      <dgm:prSet presAssocID="{B8C01F67-EF52-4132-B952-1EFF6D389EEE}" presName="spaceRect" presStyleCnt="0"/>
      <dgm:spPr/>
    </dgm:pt>
    <dgm:pt modelId="{10D5EB99-9481-45D2-A54D-0B898A5D85A1}" type="pres">
      <dgm:prSet presAssocID="{B8C01F67-EF52-4132-B952-1EFF6D389EEE}" presName="parTx" presStyleLbl="revTx" presStyleIdx="1" presStyleCnt="6">
        <dgm:presLayoutVars>
          <dgm:chMax val="0"/>
          <dgm:chPref val="0"/>
        </dgm:presLayoutVars>
      </dgm:prSet>
      <dgm:spPr/>
    </dgm:pt>
    <dgm:pt modelId="{2887B5CB-E223-47E7-9129-9183CC389F90}" type="pres">
      <dgm:prSet presAssocID="{9106CEFB-2646-436A-9F61-322924BADF5C}" presName="sibTrans" presStyleCnt="0"/>
      <dgm:spPr/>
    </dgm:pt>
    <dgm:pt modelId="{EC582437-0007-4683-8E59-2BD0D38C6649}" type="pres">
      <dgm:prSet presAssocID="{95A54523-6C07-4069-ABF3-DD2FD5910544}" presName="compNode" presStyleCnt="0"/>
      <dgm:spPr/>
    </dgm:pt>
    <dgm:pt modelId="{719C8E3D-27FA-4C4D-B991-50F1E2FCE0A9}" type="pres">
      <dgm:prSet presAssocID="{95A54523-6C07-4069-ABF3-DD2FD5910544}" presName="bgRect" presStyleLbl="bgShp" presStyleIdx="2" presStyleCnt="6"/>
      <dgm:spPr/>
    </dgm:pt>
    <dgm:pt modelId="{C478C53D-B446-49E4-8FF9-DF4349745F63}" type="pres">
      <dgm:prSet presAssocID="{95A54523-6C07-4069-ABF3-DD2FD5910544}"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andshake"/>
        </a:ext>
      </dgm:extLst>
    </dgm:pt>
    <dgm:pt modelId="{81635B37-3A0C-475C-8842-4B04D132A1A8}" type="pres">
      <dgm:prSet presAssocID="{95A54523-6C07-4069-ABF3-DD2FD5910544}" presName="spaceRect" presStyleCnt="0"/>
      <dgm:spPr/>
    </dgm:pt>
    <dgm:pt modelId="{37376174-1D8D-4396-B6C8-2D4D4A1ABB2A}" type="pres">
      <dgm:prSet presAssocID="{95A54523-6C07-4069-ABF3-DD2FD5910544}" presName="parTx" presStyleLbl="revTx" presStyleIdx="2" presStyleCnt="6">
        <dgm:presLayoutVars>
          <dgm:chMax val="0"/>
          <dgm:chPref val="0"/>
        </dgm:presLayoutVars>
      </dgm:prSet>
      <dgm:spPr/>
    </dgm:pt>
    <dgm:pt modelId="{B4153F7E-40DC-403D-A179-137E3941F5D3}" type="pres">
      <dgm:prSet presAssocID="{6D82A0CD-43CC-4401-9364-871F3890AED3}" presName="sibTrans" presStyleCnt="0"/>
      <dgm:spPr/>
    </dgm:pt>
    <dgm:pt modelId="{3E86AA26-7270-4A97-BCA6-4912B125C6EA}" type="pres">
      <dgm:prSet presAssocID="{1625BAA3-A38E-4A47-A05C-94D42726A757}" presName="compNode" presStyleCnt="0"/>
      <dgm:spPr/>
    </dgm:pt>
    <dgm:pt modelId="{716B14D2-C6F3-4218-B2D0-337ABB110E23}" type="pres">
      <dgm:prSet presAssocID="{1625BAA3-A38E-4A47-A05C-94D42726A757}" presName="bgRect" presStyleLbl="bgShp" presStyleIdx="3" presStyleCnt="6"/>
      <dgm:spPr/>
    </dgm:pt>
    <dgm:pt modelId="{F688CCC3-59F4-4D37-945F-3ED69DA6A445}" type="pres">
      <dgm:prSet presAssocID="{1625BAA3-A38E-4A47-A05C-94D42726A757}"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Home"/>
        </a:ext>
      </dgm:extLst>
    </dgm:pt>
    <dgm:pt modelId="{18F3D558-A143-4AAA-B3CC-2E58F8B7E316}" type="pres">
      <dgm:prSet presAssocID="{1625BAA3-A38E-4A47-A05C-94D42726A757}" presName="spaceRect" presStyleCnt="0"/>
      <dgm:spPr/>
    </dgm:pt>
    <dgm:pt modelId="{536A36CE-4EEA-4459-B3C5-8ED9AF7C1BA0}" type="pres">
      <dgm:prSet presAssocID="{1625BAA3-A38E-4A47-A05C-94D42726A757}" presName="parTx" presStyleLbl="revTx" presStyleIdx="3" presStyleCnt="6">
        <dgm:presLayoutVars>
          <dgm:chMax val="0"/>
          <dgm:chPref val="0"/>
        </dgm:presLayoutVars>
      </dgm:prSet>
      <dgm:spPr/>
    </dgm:pt>
    <dgm:pt modelId="{266A5863-B0C1-4C6B-9B59-B3E90E6C12D1}" type="pres">
      <dgm:prSet presAssocID="{BE2B510C-6C51-4E13-8AF2-35C97E776AE6}" presName="sibTrans" presStyleCnt="0"/>
      <dgm:spPr/>
    </dgm:pt>
    <dgm:pt modelId="{861902AF-7BCA-458C-B148-246AF9CF9690}" type="pres">
      <dgm:prSet presAssocID="{70DA2EDA-47AC-4D18-B8CD-8770FB6B02D9}" presName="compNode" presStyleCnt="0"/>
      <dgm:spPr/>
    </dgm:pt>
    <dgm:pt modelId="{361A5CF7-1AB2-447C-809A-3236842DCF1A}" type="pres">
      <dgm:prSet presAssocID="{70DA2EDA-47AC-4D18-B8CD-8770FB6B02D9}" presName="bgRect" presStyleLbl="bgShp" presStyleIdx="4" presStyleCnt="6"/>
      <dgm:spPr/>
    </dgm:pt>
    <dgm:pt modelId="{742150FA-C05A-41A2-83F0-E812DFD7023C}" type="pres">
      <dgm:prSet presAssocID="{70DA2EDA-47AC-4D18-B8CD-8770FB6B02D9}"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Users"/>
        </a:ext>
      </dgm:extLst>
    </dgm:pt>
    <dgm:pt modelId="{BAB88E78-18FD-40FB-BB6F-53410F060924}" type="pres">
      <dgm:prSet presAssocID="{70DA2EDA-47AC-4D18-B8CD-8770FB6B02D9}" presName="spaceRect" presStyleCnt="0"/>
      <dgm:spPr/>
    </dgm:pt>
    <dgm:pt modelId="{0AE9FE0D-D1F6-4C92-8307-D563BE9ED430}" type="pres">
      <dgm:prSet presAssocID="{70DA2EDA-47AC-4D18-B8CD-8770FB6B02D9}" presName="parTx" presStyleLbl="revTx" presStyleIdx="4" presStyleCnt="6">
        <dgm:presLayoutVars>
          <dgm:chMax val="0"/>
          <dgm:chPref val="0"/>
        </dgm:presLayoutVars>
      </dgm:prSet>
      <dgm:spPr/>
    </dgm:pt>
    <dgm:pt modelId="{5F69413E-BDB9-439E-87B7-E8157753CF3D}" type="pres">
      <dgm:prSet presAssocID="{1A0CBD65-1CDA-408F-B68B-FB63BF9CD534}" presName="sibTrans" presStyleCnt="0"/>
      <dgm:spPr/>
    </dgm:pt>
    <dgm:pt modelId="{AD53A7FE-8AEC-43F0-8FFA-B491D8A11578}" type="pres">
      <dgm:prSet presAssocID="{A0CA2919-6EA8-406E-89B4-B54888D43C1B}" presName="compNode" presStyleCnt="0"/>
      <dgm:spPr/>
    </dgm:pt>
    <dgm:pt modelId="{8697D3A0-33C7-4F6A-92A9-962F6FF2A55B}" type="pres">
      <dgm:prSet presAssocID="{A0CA2919-6EA8-406E-89B4-B54888D43C1B}" presName="bgRect" presStyleLbl="bgShp" presStyleIdx="5" presStyleCnt="6"/>
      <dgm:spPr/>
    </dgm:pt>
    <dgm:pt modelId="{4B36A8F8-5D8F-436D-AE87-49BAE654A505}" type="pres">
      <dgm:prSet presAssocID="{A0CA2919-6EA8-406E-89B4-B54888D43C1B}"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Chat"/>
        </a:ext>
      </dgm:extLst>
    </dgm:pt>
    <dgm:pt modelId="{846B8551-ED9D-4A61-9987-A2100F287139}" type="pres">
      <dgm:prSet presAssocID="{A0CA2919-6EA8-406E-89B4-B54888D43C1B}" presName="spaceRect" presStyleCnt="0"/>
      <dgm:spPr/>
    </dgm:pt>
    <dgm:pt modelId="{1FB0831C-5DAE-435F-85AF-313242F170EB}" type="pres">
      <dgm:prSet presAssocID="{A0CA2919-6EA8-406E-89B4-B54888D43C1B}" presName="parTx" presStyleLbl="revTx" presStyleIdx="5" presStyleCnt="6">
        <dgm:presLayoutVars>
          <dgm:chMax val="0"/>
          <dgm:chPref val="0"/>
        </dgm:presLayoutVars>
      </dgm:prSet>
      <dgm:spPr/>
    </dgm:pt>
  </dgm:ptLst>
  <dgm:cxnLst>
    <dgm:cxn modelId="{21BC8C09-CEB9-4FA1-A428-CC1B797AD3F2}" type="presOf" srcId="{A0CA2919-6EA8-406E-89B4-B54888D43C1B}" destId="{1FB0831C-5DAE-435F-85AF-313242F170EB}" srcOrd="0" destOrd="0" presId="urn:microsoft.com/office/officeart/2018/2/layout/IconVerticalSolidList"/>
    <dgm:cxn modelId="{C9FC8F17-6CEA-444D-A378-C67FDCBD1177}" srcId="{91B51987-1145-4AF3-887B-B0B34467DD10}" destId="{A0CA2919-6EA8-406E-89B4-B54888D43C1B}" srcOrd="5" destOrd="0" parTransId="{1EC44B35-6044-4F79-855C-3847CE7942B3}" sibTransId="{EA0090DF-FA0B-42F0-9604-15381ADE3E29}"/>
    <dgm:cxn modelId="{DA80451F-F2E3-40E3-AA2F-E674F0B551F6}" srcId="{91B51987-1145-4AF3-887B-B0B34467DD10}" destId="{70DA2EDA-47AC-4D18-B8CD-8770FB6B02D9}" srcOrd="4" destOrd="0" parTransId="{345FF03A-EEB0-4E75-8F7A-33BD6000A4A3}" sibTransId="{1A0CBD65-1CDA-408F-B68B-FB63BF9CD534}"/>
    <dgm:cxn modelId="{35CB4565-559C-4F89-8FA0-6C05512D4AD3}" srcId="{91B51987-1145-4AF3-887B-B0B34467DD10}" destId="{95A54523-6C07-4069-ABF3-DD2FD5910544}" srcOrd="2" destOrd="0" parTransId="{154D4195-9874-4138-9EC4-143B497D5358}" sibTransId="{6D82A0CD-43CC-4401-9364-871F3890AED3}"/>
    <dgm:cxn modelId="{E4DCEB67-A522-4175-A9F3-22FC3C9D57AF}" type="presOf" srcId="{B8C01F67-EF52-4132-B952-1EFF6D389EEE}" destId="{10D5EB99-9481-45D2-A54D-0B898A5D85A1}" srcOrd="0" destOrd="0" presId="urn:microsoft.com/office/officeart/2018/2/layout/IconVerticalSolidList"/>
    <dgm:cxn modelId="{53D2EF4A-EEBB-4A56-BA56-72A4402B9A89}" type="presOf" srcId="{1625BAA3-A38E-4A47-A05C-94D42726A757}" destId="{536A36CE-4EEA-4459-B3C5-8ED9AF7C1BA0}" srcOrd="0" destOrd="0" presId="urn:microsoft.com/office/officeart/2018/2/layout/IconVerticalSolidList"/>
    <dgm:cxn modelId="{8F5D8075-6D16-46B9-9C7C-67100D49602A}" type="presOf" srcId="{91B51987-1145-4AF3-887B-B0B34467DD10}" destId="{1470A8AF-829F-4B65-A718-A8F4DC7DC6FA}" srcOrd="0" destOrd="0" presId="urn:microsoft.com/office/officeart/2018/2/layout/IconVerticalSolidList"/>
    <dgm:cxn modelId="{BDD7F784-9AB2-43F4-8857-4A3FDA99A432}" type="presOf" srcId="{CABFE2A7-4031-44BD-A179-56C92A330A18}" destId="{34A580C1-5DEA-40ED-8123-375515BF8989}" srcOrd="0" destOrd="0" presId="urn:microsoft.com/office/officeart/2018/2/layout/IconVerticalSolidList"/>
    <dgm:cxn modelId="{8E806C90-52D5-4910-AD0C-E6CA4C81D3A4}" type="presOf" srcId="{70DA2EDA-47AC-4D18-B8CD-8770FB6B02D9}" destId="{0AE9FE0D-D1F6-4C92-8307-D563BE9ED430}" srcOrd="0" destOrd="0" presId="urn:microsoft.com/office/officeart/2018/2/layout/IconVerticalSolidList"/>
    <dgm:cxn modelId="{E710A39B-644D-4948-9708-13A9B0B7A070}" srcId="{91B51987-1145-4AF3-887B-B0B34467DD10}" destId="{CABFE2A7-4031-44BD-A179-56C92A330A18}" srcOrd="0" destOrd="0" parTransId="{7EAF97CE-EDCC-4335-AC27-AA4CBA630862}" sibTransId="{ADF71E23-37EE-40BA-B938-8FFE4BB5072A}"/>
    <dgm:cxn modelId="{276D47A9-E419-485C-ADFA-876318B1D8C7}" type="presOf" srcId="{95A54523-6C07-4069-ABF3-DD2FD5910544}" destId="{37376174-1D8D-4396-B6C8-2D4D4A1ABB2A}" srcOrd="0" destOrd="0" presId="urn:microsoft.com/office/officeart/2018/2/layout/IconVerticalSolidList"/>
    <dgm:cxn modelId="{C9103BBB-EE77-46FF-BD0A-1833E983ED2C}" srcId="{91B51987-1145-4AF3-887B-B0B34467DD10}" destId="{1625BAA3-A38E-4A47-A05C-94D42726A757}" srcOrd="3" destOrd="0" parTransId="{E8BCD3CA-C6E7-44F1-882E-31B076047A37}" sibTransId="{BE2B510C-6C51-4E13-8AF2-35C97E776AE6}"/>
    <dgm:cxn modelId="{E6FE1AF3-37AD-46C3-9F04-DF80E18E8E4B}" srcId="{91B51987-1145-4AF3-887B-B0B34467DD10}" destId="{B8C01F67-EF52-4132-B952-1EFF6D389EEE}" srcOrd="1" destOrd="0" parTransId="{A32EDDF5-D2A7-413C-AA04-B27B19B58E33}" sibTransId="{9106CEFB-2646-436A-9F61-322924BADF5C}"/>
    <dgm:cxn modelId="{CE6C0F28-2F26-4156-BC4C-798F868A3DF9}" type="presParOf" srcId="{1470A8AF-829F-4B65-A718-A8F4DC7DC6FA}" destId="{2D1AFDB7-8CAD-41F0-AE2B-2765C694A504}" srcOrd="0" destOrd="0" presId="urn:microsoft.com/office/officeart/2018/2/layout/IconVerticalSolidList"/>
    <dgm:cxn modelId="{85086BC7-F037-48DA-AB9C-A63CDC99DA98}" type="presParOf" srcId="{2D1AFDB7-8CAD-41F0-AE2B-2765C694A504}" destId="{E881920C-1C0C-49A9-A32B-3E455AE1BA6C}" srcOrd="0" destOrd="0" presId="urn:microsoft.com/office/officeart/2018/2/layout/IconVerticalSolidList"/>
    <dgm:cxn modelId="{C5FCE75A-1E3E-4212-8F13-FEBE20BE0777}" type="presParOf" srcId="{2D1AFDB7-8CAD-41F0-AE2B-2765C694A504}" destId="{23A02FCF-72E1-4575-B5D8-B49455028614}" srcOrd="1" destOrd="0" presId="urn:microsoft.com/office/officeart/2018/2/layout/IconVerticalSolidList"/>
    <dgm:cxn modelId="{723B17D9-329F-406D-8107-585E12C6F40B}" type="presParOf" srcId="{2D1AFDB7-8CAD-41F0-AE2B-2765C694A504}" destId="{E580F336-1B29-4523-81D9-4E83792FE95C}" srcOrd="2" destOrd="0" presId="urn:microsoft.com/office/officeart/2018/2/layout/IconVerticalSolidList"/>
    <dgm:cxn modelId="{EE6E2248-3E4D-4BF7-85B3-718F632ADCEB}" type="presParOf" srcId="{2D1AFDB7-8CAD-41F0-AE2B-2765C694A504}" destId="{34A580C1-5DEA-40ED-8123-375515BF8989}" srcOrd="3" destOrd="0" presId="urn:microsoft.com/office/officeart/2018/2/layout/IconVerticalSolidList"/>
    <dgm:cxn modelId="{C3028798-B966-43D2-9688-F63BD8926ABF}" type="presParOf" srcId="{1470A8AF-829F-4B65-A718-A8F4DC7DC6FA}" destId="{1B5A56F6-4A7F-4995-85C2-757F0ABF6A37}" srcOrd="1" destOrd="0" presId="urn:microsoft.com/office/officeart/2018/2/layout/IconVerticalSolidList"/>
    <dgm:cxn modelId="{432DA7EB-A0ED-4587-97DA-AFC0D9F6800B}" type="presParOf" srcId="{1470A8AF-829F-4B65-A718-A8F4DC7DC6FA}" destId="{6416CDDD-0584-4B84-BC7B-528E022A3897}" srcOrd="2" destOrd="0" presId="urn:microsoft.com/office/officeart/2018/2/layout/IconVerticalSolidList"/>
    <dgm:cxn modelId="{917448B2-42E0-4DE6-A1C8-D3F15B4D5974}" type="presParOf" srcId="{6416CDDD-0584-4B84-BC7B-528E022A3897}" destId="{F485AA74-0952-4271-A4B9-5E0923BA61E4}" srcOrd="0" destOrd="0" presId="urn:microsoft.com/office/officeart/2018/2/layout/IconVerticalSolidList"/>
    <dgm:cxn modelId="{0729FEC3-76E9-4E33-BDA7-19E169A44131}" type="presParOf" srcId="{6416CDDD-0584-4B84-BC7B-528E022A3897}" destId="{EF489DFB-9EE7-47AF-AABF-0096E714F7AA}" srcOrd="1" destOrd="0" presId="urn:microsoft.com/office/officeart/2018/2/layout/IconVerticalSolidList"/>
    <dgm:cxn modelId="{529AC028-F9AE-4A44-8FEA-28BFCBB9703E}" type="presParOf" srcId="{6416CDDD-0584-4B84-BC7B-528E022A3897}" destId="{50B20C61-4ABC-4786-B4F4-9C6DB04D039D}" srcOrd="2" destOrd="0" presId="urn:microsoft.com/office/officeart/2018/2/layout/IconVerticalSolidList"/>
    <dgm:cxn modelId="{140B372B-F4D1-4B8F-B745-BB7620B88C0F}" type="presParOf" srcId="{6416CDDD-0584-4B84-BC7B-528E022A3897}" destId="{10D5EB99-9481-45D2-A54D-0B898A5D85A1}" srcOrd="3" destOrd="0" presId="urn:microsoft.com/office/officeart/2018/2/layout/IconVerticalSolidList"/>
    <dgm:cxn modelId="{9008B6DC-40D9-439A-9A59-87E1CD831125}" type="presParOf" srcId="{1470A8AF-829F-4B65-A718-A8F4DC7DC6FA}" destId="{2887B5CB-E223-47E7-9129-9183CC389F90}" srcOrd="3" destOrd="0" presId="urn:microsoft.com/office/officeart/2018/2/layout/IconVerticalSolidList"/>
    <dgm:cxn modelId="{D07416FB-60ED-4CC1-AD71-E0FBD963FDC3}" type="presParOf" srcId="{1470A8AF-829F-4B65-A718-A8F4DC7DC6FA}" destId="{EC582437-0007-4683-8E59-2BD0D38C6649}" srcOrd="4" destOrd="0" presId="urn:microsoft.com/office/officeart/2018/2/layout/IconVerticalSolidList"/>
    <dgm:cxn modelId="{AC05B22D-073A-4F13-AEF8-A729FF659857}" type="presParOf" srcId="{EC582437-0007-4683-8E59-2BD0D38C6649}" destId="{719C8E3D-27FA-4C4D-B991-50F1E2FCE0A9}" srcOrd="0" destOrd="0" presId="urn:microsoft.com/office/officeart/2018/2/layout/IconVerticalSolidList"/>
    <dgm:cxn modelId="{359C1908-5B44-4246-9BB5-80F722D1B6FF}" type="presParOf" srcId="{EC582437-0007-4683-8E59-2BD0D38C6649}" destId="{C478C53D-B446-49E4-8FF9-DF4349745F63}" srcOrd="1" destOrd="0" presId="urn:microsoft.com/office/officeart/2018/2/layout/IconVerticalSolidList"/>
    <dgm:cxn modelId="{F8EBDC2E-10B0-4D7D-A2E1-921D5B9A33DD}" type="presParOf" srcId="{EC582437-0007-4683-8E59-2BD0D38C6649}" destId="{81635B37-3A0C-475C-8842-4B04D132A1A8}" srcOrd="2" destOrd="0" presId="urn:microsoft.com/office/officeart/2018/2/layout/IconVerticalSolidList"/>
    <dgm:cxn modelId="{CCDBC01C-3B6A-4099-930A-7DBB3EB95C93}" type="presParOf" srcId="{EC582437-0007-4683-8E59-2BD0D38C6649}" destId="{37376174-1D8D-4396-B6C8-2D4D4A1ABB2A}" srcOrd="3" destOrd="0" presId="urn:microsoft.com/office/officeart/2018/2/layout/IconVerticalSolidList"/>
    <dgm:cxn modelId="{10558434-7A93-404F-88FA-0C3805F00C16}" type="presParOf" srcId="{1470A8AF-829F-4B65-A718-A8F4DC7DC6FA}" destId="{B4153F7E-40DC-403D-A179-137E3941F5D3}" srcOrd="5" destOrd="0" presId="urn:microsoft.com/office/officeart/2018/2/layout/IconVerticalSolidList"/>
    <dgm:cxn modelId="{40DEEB31-F3DD-4823-AB4F-7B98470FF8F9}" type="presParOf" srcId="{1470A8AF-829F-4B65-A718-A8F4DC7DC6FA}" destId="{3E86AA26-7270-4A97-BCA6-4912B125C6EA}" srcOrd="6" destOrd="0" presId="urn:microsoft.com/office/officeart/2018/2/layout/IconVerticalSolidList"/>
    <dgm:cxn modelId="{BE4E12C2-97E6-435B-88E5-B69A0448B9BB}" type="presParOf" srcId="{3E86AA26-7270-4A97-BCA6-4912B125C6EA}" destId="{716B14D2-C6F3-4218-B2D0-337ABB110E23}" srcOrd="0" destOrd="0" presId="urn:microsoft.com/office/officeart/2018/2/layout/IconVerticalSolidList"/>
    <dgm:cxn modelId="{BB023961-BB6D-4DF2-B867-47A66A68A2D6}" type="presParOf" srcId="{3E86AA26-7270-4A97-BCA6-4912B125C6EA}" destId="{F688CCC3-59F4-4D37-945F-3ED69DA6A445}" srcOrd="1" destOrd="0" presId="urn:microsoft.com/office/officeart/2018/2/layout/IconVerticalSolidList"/>
    <dgm:cxn modelId="{43CD28BC-308F-4190-B774-A0DE2B0170E6}" type="presParOf" srcId="{3E86AA26-7270-4A97-BCA6-4912B125C6EA}" destId="{18F3D558-A143-4AAA-B3CC-2E58F8B7E316}" srcOrd="2" destOrd="0" presId="urn:microsoft.com/office/officeart/2018/2/layout/IconVerticalSolidList"/>
    <dgm:cxn modelId="{4E68390A-A0B5-48EF-B129-F8BF08B7BB33}" type="presParOf" srcId="{3E86AA26-7270-4A97-BCA6-4912B125C6EA}" destId="{536A36CE-4EEA-4459-B3C5-8ED9AF7C1BA0}" srcOrd="3" destOrd="0" presId="urn:microsoft.com/office/officeart/2018/2/layout/IconVerticalSolidList"/>
    <dgm:cxn modelId="{0A2FF722-336A-4282-98DB-A8029D69CD1C}" type="presParOf" srcId="{1470A8AF-829F-4B65-A718-A8F4DC7DC6FA}" destId="{266A5863-B0C1-4C6B-9B59-B3E90E6C12D1}" srcOrd="7" destOrd="0" presId="urn:microsoft.com/office/officeart/2018/2/layout/IconVerticalSolidList"/>
    <dgm:cxn modelId="{9D63D00C-ED60-4235-8C6F-C2AD96640C15}" type="presParOf" srcId="{1470A8AF-829F-4B65-A718-A8F4DC7DC6FA}" destId="{861902AF-7BCA-458C-B148-246AF9CF9690}" srcOrd="8" destOrd="0" presId="urn:microsoft.com/office/officeart/2018/2/layout/IconVerticalSolidList"/>
    <dgm:cxn modelId="{70F89CA3-F437-44DE-9B6A-B80684B3824B}" type="presParOf" srcId="{861902AF-7BCA-458C-B148-246AF9CF9690}" destId="{361A5CF7-1AB2-447C-809A-3236842DCF1A}" srcOrd="0" destOrd="0" presId="urn:microsoft.com/office/officeart/2018/2/layout/IconVerticalSolidList"/>
    <dgm:cxn modelId="{691199F3-7D4E-4AE7-8A9F-FA3E1109F6C8}" type="presParOf" srcId="{861902AF-7BCA-458C-B148-246AF9CF9690}" destId="{742150FA-C05A-41A2-83F0-E812DFD7023C}" srcOrd="1" destOrd="0" presId="urn:microsoft.com/office/officeart/2018/2/layout/IconVerticalSolidList"/>
    <dgm:cxn modelId="{3C606ECE-9FF0-4CBB-8C17-2A622B86B10A}" type="presParOf" srcId="{861902AF-7BCA-458C-B148-246AF9CF9690}" destId="{BAB88E78-18FD-40FB-BB6F-53410F060924}" srcOrd="2" destOrd="0" presId="urn:microsoft.com/office/officeart/2018/2/layout/IconVerticalSolidList"/>
    <dgm:cxn modelId="{DAABC534-46A9-442A-BF67-D4282077ECB7}" type="presParOf" srcId="{861902AF-7BCA-458C-B148-246AF9CF9690}" destId="{0AE9FE0D-D1F6-4C92-8307-D563BE9ED430}" srcOrd="3" destOrd="0" presId="urn:microsoft.com/office/officeart/2018/2/layout/IconVerticalSolidList"/>
    <dgm:cxn modelId="{4871C585-0100-4B36-B909-7CBE8A90FE7D}" type="presParOf" srcId="{1470A8AF-829F-4B65-A718-A8F4DC7DC6FA}" destId="{5F69413E-BDB9-439E-87B7-E8157753CF3D}" srcOrd="9" destOrd="0" presId="urn:microsoft.com/office/officeart/2018/2/layout/IconVerticalSolidList"/>
    <dgm:cxn modelId="{004AD6F1-9226-4447-A524-D6FA895B29E5}" type="presParOf" srcId="{1470A8AF-829F-4B65-A718-A8F4DC7DC6FA}" destId="{AD53A7FE-8AEC-43F0-8FFA-B491D8A11578}" srcOrd="10" destOrd="0" presId="urn:microsoft.com/office/officeart/2018/2/layout/IconVerticalSolidList"/>
    <dgm:cxn modelId="{63845A69-AA5F-4B07-9629-6F45D320A2FB}" type="presParOf" srcId="{AD53A7FE-8AEC-43F0-8FFA-B491D8A11578}" destId="{8697D3A0-33C7-4F6A-92A9-962F6FF2A55B}" srcOrd="0" destOrd="0" presId="urn:microsoft.com/office/officeart/2018/2/layout/IconVerticalSolidList"/>
    <dgm:cxn modelId="{3266479E-8F5F-4A0A-9714-F4BD7E2B66BD}" type="presParOf" srcId="{AD53A7FE-8AEC-43F0-8FFA-B491D8A11578}" destId="{4B36A8F8-5D8F-436D-AE87-49BAE654A505}" srcOrd="1" destOrd="0" presId="urn:microsoft.com/office/officeart/2018/2/layout/IconVerticalSolidList"/>
    <dgm:cxn modelId="{97D58D18-E4B0-4D8B-B45C-81EF9D47B1AD}" type="presParOf" srcId="{AD53A7FE-8AEC-43F0-8FFA-B491D8A11578}" destId="{846B8551-ED9D-4A61-9987-A2100F287139}" srcOrd="2" destOrd="0" presId="urn:microsoft.com/office/officeart/2018/2/layout/IconVerticalSolidList"/>
    <dgm:cxn modelId="{F4A61F74-5D16-4E18-800D-5980B5342130}" type="presParOf" srcId="{AD53A7FE-8AEC-43F0-8FFA-B491D8A11578}" destId="{1FB0831C-5DAE-435F-85AF-313242F170EB}"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348FECD-188D-408A-A488-34C4B1B832FE}" type="doc">
      <dgm:prSet loTypeId="urn:microsoft.com/office/officeart/2005/8/layout/matrix3" loCatId="matrix" qsTypeId="urn:microsoft.com/office/officeart/2005/8/quickstyle/simple4" qsCatId="simple" csTypeId="urn:microsoft.com/office/officeart/2005/8/colors/accent2_2" csCatId="accent2" phldr="1"/>
      <dgm:spPr/>
      <dgm:t>
        <a:bodyPr/>
        <a:lstStyle/>
        <a:p>
          <a:endParaRPr lang="en-US"/>
        </a:p>
      </dgm:t>
    </dgm:pt>
    <dgm:pt modelId="{51E791E7-9A01-4552-A236-DBEE438CF885}">
      <dgm:prSet/>
      <dgm:spPr/>
      <dgm:t>
        <a:bodyPr/>
        <a:lstStyle/>
        <a:p>
          <a:r>
            <a:rPr lang="fr-CA" noProof="0" dirty="0"/>
            <a:t>Comprendre et gérer les problèmes</a:t>
          </a:r>
        </a:p>
      </dgm:t>
    </dgm:pt>
    <dgm:pt modelId="{348BFA6E-B251-40D0-BCA0-D9255115146B}" type="parTrans" cxnId="{73C187E8-C40F-42D2-8B6C-D630413048D3}">
      <dgm:prSet/>
      <dgm:spPr/>
      <dgm:t>
        <a:bodyPr/>
        <a:lstStyle/>
        <a:p>
          <a:endParaRPr lang="en-US"/>
        </a:p>
      </dgm:t>
    </dgm:pt>
    <dgm:pt modelId="{FC724A1F-02B9-41B3-B623-931C34487A6D}" type="sibTrans" cxnId="{73C187E8-C40F-42D2-8B6C-D630413048D3}">
      <dgm:prSet/>
      <dgm:spPr/>
      <dgm:t>
        <a:bodyPr/>
        <a:lstStyle/>
        <a:p>
          <a:endParaRPr lang="en-US"/>
        </a:p>
      </dgm:t>
    </dgm:pt>
    <dgm:pt modelId="{FAFE2DF2-BADE-491E-A4F8-A0A17A6D7F23}">
      <dgm:prSet/>
      <dgm:spPr/>
      <dgm:t>
        <a:bodyPr/>
        <a:lstStyle/>
        <a:p>
          <a:r>
            <a:rPr lang="fr-CA" noProof="0" dirty="0"/>
            <a:t>Participation active aux processus décisionnels</a:t>
          </a:r>
        </a:p>
      </dgm:t>
    </dgm:pt>
    <dgm:pt modelId="{5ED36C88-1B6E-4512-9B28-8648A1BA0CB0}" type="parTrans" cxnId="{3E2E6221-E088-4B06-9666-E1137B5DF524}">
      <dgm:prSet/>
      <dgm:spPr/>
      <dgm:t>
        <a:bodyPr/>
        <a:lstStyle/>
        <a:p>
          <a:endParaRPr lang="en-US"/>
        </a:p>
      </dgm:t>
    </dgm:pt>
    <dgm:pt modelId="{285EA678-3E2D-42D3-83CE-736642BE1BF4}" type="sibTrans" cxnId="{3E2E6221-E088-4B06-9666-E1137B5DF524}">
      <dgm:prSet/>
      <dgm:spPr/>
      <dgm:t>
        <a:bodyPr/>
        <a:lstStyle/>
        <a:p>
          <a:endParaRPr lang="en-US"/>
        </a:p>
      </dgm:t>
    </dgm:pt>
    <dgm:pt modelId="{E85BDD9E-B89D-4487-A9FB-E30515EA06C1}">
      <dgm:prSet/>
      <dgm:spPr/>
      <dgm:t>
        <a:bodyPr/>
        <a:lstStyle/>
        <a:p>
          <a:r>
            <a:rPr lang="fr-CA" noProof="0" dirty="0"/>
            <a:t>Communication efficace avec les prestataires de soins de santé</a:t>
          </a:r>
        </a:p>
      </dgm:t>
    </dgm:pt>
    <dgm:pt modelId="{A5179611-4548-4017-8585-32C481E67F4C}" type="parTrans" cxnId="{731206B0-57A1-4199-95DD-C7F06167FFC7}">
      <dgm:prSet/>
      <dgm:spPr/>
      <dgm:t>
        <a:bodyPr/>
        <a:lstStyle/>
        <a:p>
          <a:endParaRPr lang="en-US"/>
        </a:p>
      </dgm:t>
    </dgm:pt>
    <dgm:pt modelId="{154021AF-26F5-4432-B997-968ABC6ECEA1}" type="sibTrans" cxnId="{731206B0-57A1-4199-95DD-C7F06167FFC7}">
      <dgm:prSet/>
      <dgm:spPr/>
      <dgm:t>
        <a:bodyPr/>
        <a:lstStyle/>
        <a:p>
          <a:endParaRPr lang="en-US"/>
        </a:p>
      </dgm:t>
    </dgm:pt>
    <dgm:pt modelId="{14FAEE55-9A5C-4640-9252-FAB4EA55687A}">
      <dgm:prSet/>
      <dgm:spPr/>
      <dgm:t>
        <a:bodyPr/>
        <a:lstStyle/>
        <a:p>
          <a:r>
            <a:rPr lang="fr-CA" noProof="0" dirty="0"/>
            <a:t>Rechercher des ressources et des outils appropriés (</a:t>
          </a:r>
          <a:r>
            <a:rPr lang="fr-FR" noProof="0" dirty="0">
              <a:hlinkClick xmlns:r="http://schemas.openxmlformats.org/officeDocument/2006/relationships" r:id="rId1"/>
            </a:rPr>
            <a:t>Cadre des soins en partenariat avec la personne</a:t>
          </a:r>
          <a:r>
            <a:rPr lang="fr-CA" noProof="0" dirty="0"/>
            <a:t>)</a:t>
          </a:r>
        </a:p>
      </dgm:t>
    </dgm:pt>
    <dgm:pt modelId="{629CCC00-787C-4356-80FD-6A2F47555506}" type="parTrans" cxnId="{142B9432-C841-4341-A7A6-826A9BEA3DCC}">
      <dgm:prSet/>
      <dgm:spPr/>
      <dgm:t>
        <a:bodyPr/>
        <a:lstStyle/>
        <a:p>
          <a:endParaRPr lang="en-US"/>
        </a:p>
      </dgm:t>
    </dgm:pt>
    <dgm:pt modelId="{0F8A6226-CE7F-4CF3-B6A1-F0DEC600B8C9}" type="sibTrans" cxnId="{142B9432-C841-4341-A7A6-826A9BEA3DCC}">
      <dgm:prSet/>
      <dgm:spPr/>
      <dgm:t>
        <a:bodyPr/>
        <a:lstStyle/>
        <a:p>
          <a:endParaRPr lang="en-US"/>
        </a:p>
      </dgm:t>
    </dgm:pt>
    <dgm:pt modelId="{3D534E3E-3ECE-4C4A-9B77-562260B126C4}" type="pres">
      <dgm:prSet presAssocID="{5348FECD-188D-408A-A488-34C4B1B832FE}" presName="matrix" presStyleCnt="0">
        <dgm:presLayoutVars>
          <dgm:chMax val="1"/>
          <dgm:dir/>
          <dgm:resizeHandles val="exact"/>
        </dgm:presLayoutVars>
      </dgm:prSet>
      <dgm:spPr/>
    </dgm:pt>
    <dgm:pt modelId="{D1742015-EF6F-F340-8224-2D757428EDFD}" type="pres">
      <dgm:prSet presAssocID="{5348FECD-188D-408A-A488-34C4B1B832FE}" presName="diamond" presStyleLbl="bgShp" presStyleIdx="0" presStyleCnt="1"/>
      <dgm:spPr/>
    </dgm:pt>
    <dgm:pt modelId="{2A93EC55-E34C-AF41-A12E-54E2D7696AE0}" type="pres">
      <dgm:prSet presAssocID="{5348FECD-188D-408A-A488-34C4B1B832FE}" presName="quad1" presStyleLbl="node1" presStyleIdx="0" presStyleCnt="4">
        <dgm:presLayoutVars>
          <dgm:chMax val="0"/>
          <dgm:chPref val="0"/>
          <dgm:bulletEnabled val="1"/>
        </dgm:presLayoutVars>
      </dgm:prSet>
      <dgm:spPr/>
    </dgm:pt>
    <dgm:pt modelId="{75745800-892A-F74A-83DA-DF164C07E652}" type="pres">
      <dgm:prSet presAssocID="{5348FECD-188D-408A-A488-34C4B1B832FE}" presName="quad2" presStyleLbl="node1" presStyleIdx="1" presStyleCnt="4">
        <dgm:presLayoutVars>
          <dgm:chMax val="0"/>
          <dgm:chPref val="0"/>
          <dgm:bulletEnabled val="1"/>
        </dgm:presLayoutVars>
      </dgm:prSet>
      <dgm:spPr/>
    </dgm:pt>
    <dgm:pt modelId="{E1E17159-02B5-8841-9B29-DB27D3D7387C}" type="pres">
      <dgm:prSet presAssocID="{5348FECD-188D-408A-A488-34C4B1B832FE}" presName="quad3" presStyleLbl="node1" presStyleIdx="2" presStyleCnt="4">
        <dgm:presLayoutVars>
          <dgm:chMax val="0"/>
          <dgm:chPref val="0"/>
          <dgm:bulletEnabled val="1"/>
        </dgm:presLayoutVars>
      </dgm:prSet>
      <dgm:spPr/>
    </dgm:pt>
    <dgm:pt modelId="{C3D725B5-82AA-E140-B3EB-F64BAD03C203}" type="pres">
      <dgm:prSet presAssocID="{5348FECD-188D-408A-A488-34C4B1B832FE}" presName="quad4" presStyleLbl="node1" presStyleIdx="3" presStyleCnt="4">
        <dgm:presLayoutVars>
          <dgm:chMax val="0"/>
          <dgm:chPref val="0"/>
          <dgm:bulletEnabled val="1"/>
        </dgm:presLayoutVars>
      </dgm:prSet>
      <dgm:spPr/>
    </dgm:pt>
  </dgm:ptLst>
  <dgm:cxnLst>
    <dgm:cxn modelId="{3E2E6221-E088-4B06-9666-E1137B5DF524}" srcId="{5348FECD-188D-408A-A488-34C4B1B832FE}" destId="{FAFE2DF2-BADE-491E-A4F8-A0A17A6D7F23}" srcOrd="1" destOrd="0" parTransId="{5ED36C88-1B6E-4512-9B28-8648A1BA0CB0}" sibTransId="{285EA678-3E2D-42D3-83CE-736642BE1BF4}"/>
    <dgm:cxn modelId="{142B9432-C841-4341-A7A6-826A9BEA3DCC}" srcId="{5348FECD-188D-408A-A488-34C4B1B832FE}" destId="{14FAEE55-9A5C-4640-9252-FAB4EA55687A}" srcOrd="3" destOrd="0" parTransId="{629CCC00-787C-4356-80FD-6A2F47555506}" sibTransId="{0F8A6226-CE7F-4CF3-B6A1-F0DEC600B8C9}"/>
    <dgm:cxn modelId="{73F19C3D-ED45-9E47-A6E8-7B87375FCB49}" type="presOf" srcId="{5348FECD-188D-408A-A488-34C4B1B832FE}" destId="{3D534E3E-3ECE-4C4A-9B77-562260B126C4}" srcOrd="0" destOrd="0" presId="urn:microsoft.com/office/officeart/2005/8/layout/matrix3"/>
    <dgm:cxn modelId="{931C9D5A-7148-AA4E-8EA3-B5B328448FB2}" type="presOf" srcId="{14FAEE55-9A5C-4640-9252-FAB4EA55687A}" destId="{C3D725B5-82AA-E140-B3EB-F64BAD03C203}" srcOrd="0" destOrd="0" presId="urn:microsoft.com/office/officeart/2005/8/layout/matrix3"/>
    <dgm:cxn modelId="{731206B0-57A1-4199-95DD-C7F06167FFC7}" srcId="{5348FECD-188D-408A-A488-34C4B1B832FE}" destId="{E85BDD9E-B89D-4487-A9FB-E30515EA06C1}" srcOrd="2" destOrd="0" parTransId="{A5179611-4548-4017-8585-32C481E67F4C}" sibTransId="{154021AF-26F5-4432-B997-968ABC6ECEA1}"/>
    <dgm:cxn modelId="{20974BD8-C656-FA4B-9467-647912D63F2B}" type="presOf" srcId="{E85BDD9E-B89D-4487-A9FB-E30515EA06C1}" destId="{E1E17159-02B5-8841-9B29-DB27D3D7387C}" srcOrd="0" destOrd="0" presId="urn:microsoft.com/office/officeart/2005/8/layout/matrix3"/>
    <dgm:cxn modelId="{73C187E8-C40F-42D2-8B6C-D630413048D3}" srcId="{5348FECD-188D-408A-A488-34C4B1B832FE}" destId="{51E791E7-9A01-4552-A236-DBEE438CF885}" srcOrd="0" destOrd="0" parTransId="{348BFA6E-B251-40D0-BCA0-D9255115146B}" sibTransId="{FC724A1F-02B9-41B3-B623-931C34487A6D}"/>
    <dgm:cxn modelId="{E5A6C4F3-9131-774D-A3BD-86A09CF75502}" type="presOf" srcId="{FAFE2DF2-BADE-491E-A4F8-A0A17A6D7F23}" destId="{75745800-892A-F74A-83DA-DF164C07E652}" srcOrd="0" destOrd="0" presId="urn:microsoft.com/office/officeart/2005/8/layout/matrix3"/>
    <dgm:cxn modelId="{AA2624FA-9DA5-6A46-BA33-03C8D96D42C7}" type="presOf" srcId="{51E791E7-9A01-4552-A236-DBEE438CF885}" destId="{2A93EC55-E34C-AF41-A12E-54E2D7696AE0}" srcOrd="0" destOrd="0" presId="urn:microsoft.com/office/officeart/2005/8/layout/matrix3"/>
    <dgm:cxn modelId="{BCC29169-3E5C-BC45-98D8-100F7F4D6BC8}" type="presParOf" srcId="{3D534E3E-3ECE-4C4A-9B77-562260B126C4}" destId="{D1742015-EF6F-F340-8224-2D757428EDFD}" srcOrd="0" destOrd="0" presId="urn:microsoft.com/office/officeart/2005/8/layout/matrix3"/>
    <dgm:cxn modelId="{FF0665FB-D5B7-8B43-89A3-7084F055E3B4}" type="presParOf" srcId="{3D534E3E-3ECE-4C4A-9B77-562260B126C4}" destId="{2A93EC55-E34C-AF41-A12E-54E2D7696AE0}" srcOrd="1" destOrd="0" presId="urn:microsoft.com/office/officeart/2005/8/layout/matrix3"/>
    <dgm:cxn modelId="{9840C452-4ACC-1344-ADCF-ABC35A2ABD6D}" type="presParOf" srcId="{3D534E3E-3ECE-4C4A-9B77-562260B126C4}" destId="{75745800-892A-F74A-83DA-DF164C07E652}" srcOrd="2" destOrd="0" presId="urn:microsoft.com/office/officeart/2005/8/layout/matrix3"/>
    <dgm:cxn modelId="{90682311-2BCE-714A-ADBE-B9786F1D5918}" type="presParOf" srcId="{3D534E3E-3ECE-4C4A-9B77-562260B126C4}" destId="{E1E17159-02B5-8841-9B29-DB27D3D7387C}" srcOrd="3" destOrd="0" presId="urn:microsoft.com/office/officeart/2005/8/layout/matrix3"/>
    <dgm:cxn modelId="{C8BECAE6-C7C2-C74D-A9B7-D1A95D39F644}" type="presParOf" srcId="{3D534E3E-3ECE-4C4A-9B77-562260B126C4}" destId="{C3D725B5-82AA-E140-B3EB-F64BAD03C203}" srcOrd="4" destOrd="0" presId="urn:microsoft.com/office/officeart/2005/8/layout/matrix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E34B436-3A75-412A-BDB7-7920FB574E45}" type="doc">
      <dgm:prSet loTypeId="urn:microsoft.com/office/officeart/2005/8/layout/vList2" loCatId="list" qsTypeId="urn:microsoft.com/office/officeart/2005/8/quickstyle/simple2" qsCatId="simple" csTypeId="urn:microsoft.com/office/officeart/2005/8/colors/accent2_2" csCatId="accent2" phldr="1"/>
      <dgm:spPr/>
      <dgm:t>
        <a:bodyPr/>
        <a:lstStyle/>
        <a:p>
          <a:endParaRPr lang="en-US"/>
        </a:p>
      </dgm:t>
    </dgm:pt>
    <dgm:pt modelId="{0367D5FB-8543-4AD1-91B7-EAAFD5A7C086}">
      <dgm:prSet/>
      <dgm:spPr/>
      <dgm:t>
        <a:bodyPr/>
        <a:lstStyle/>
        <a:p>
          <a:r>
            <a:rPr lang="fr-CA" noProof="0" dirty="0"/>
            <a:t>Utiliser une communication affirmée et non agressive</a:t>
          </a:r>
        </a:p>
      </dgm:t>
    </dgm:pt>
    <dgm:pt modelId="{62337495-4C57-4898-8B7B-55F95E64CA1F}" type="parTrans" cxnId="{ABD640FE-D5E0-47D8-82AB-05A8C9EEE451}">
      <dgm:prSet/>
      <dgm:spPr/>
      <dgm:t>
        <a:bodyPr/>
        <a:lstStyle/>
        <a:p>
          <a:endParaRPr lang="en-US"/>
        </a:p>
      </dgm:t>
    </dgm:pt>
    <dgm:pt modelId="{8D82501B-27BF-4155-AE61-8621008DC65E}" type="sibTrans" cxnId="{ABD640FE-D5E0-47D8-82AB-05A8C9EEE451}">
      <dgm:prSet/>
      <dgm:spPr/>
      <dgm:t>
        <a:bodyPr/>
        <a:lstStyle/>
        <a:p>
          <a:endParaRPr lang="en-US"/>
        </a:p>
      </dgm:t>
    </dgm:pt>
    <dgm:pt modelId="{B655590D-BA53-4374-8E42-08251FE60629}">
      <dgm:prSet/>
      <dgm:spPr/>
      <dgm:t>
        <a:bodyPr/>
        <a:lstStyle/>
        <a:p>
          <a:r>
            <a:rPr lang="fr-CA" noProof="0" dirty="0"/>
            <a:t>Poser des questions ouvertes</a:t>
          </a:r>
        </a:p>
      </dgm:t>
    </dgm:pt>
    <dgm:pt modelId="{FDF3F159-D109-43A9-8273-19FB662877E5}" type="parTrans" cxnId="{861A9315-8397-4553-9E31-DF36D9A1D9BC}">
      <dgm:prSet/>
      <dgm:spPr/>
      <dgm:t>
        <a:bodyPr/>
        <a:lstStyle/>
        <a:p>
          <a:endParaRPr lang="en-US"/>
        </a:p>
      </dgm:t>
    </dgm:pt>
    <dgm:pt modelId="{0AA9F65B-C391-462C-9AAE-0075CE10938F}" type="sibTrans" cxnId="{861A9315-8397-4553-9E31-DF36D9A1D9BC}">
      <dgm:prSet/>
      <dgm:spPr/>
      <dgm:t>
        <a:bodyPr/>
        <a:lstStyle/>
        <a:p>
          <a:endParaRPr lang="en-US"/>
        </a:p>
      </dgm:t>
    </dgm:pt>
    <dgm:pt modelId="{C3928085-C20F-436A-9849-1E38D18D6B80}">
      <dgm:prSet/>
      <dgm:spPr/>
      <dgm:t>
        <a:bodyPr/>
        <a:lstStyle/>
        <a:p>
          <a:r>
            <a:rPr lang="fr-CA" noProof="0" dirty="0"/>
            <a:t>Pratiquer l’écoute active </a:t>
          </a:r>
        </a:p>
      </dgm:t>
    </dgm:pt>
    <dgm:pt modelId="{38AFBF27-9A79-4BE2-A701-FB08942869FD}" type="parTrans" cxnId="{A63965F6-A548-4965-B6B2-F2F13A7F9D40}">
      <dgm:prSet/>
      <dgm:spPr/>
      <dgm:t>
        <a:bodyPr/>
        <a:lstStyle/>
        <a:p>
          <a:endParaRPr lang="en-US"/>
        </a:p>
      </dgm:t>
    </dgm:pt>
    <dgm:pt modelId="{70AAED3E-B4B4-4CB5-9014-442C428D4335}" type="sibTrans" cxnId="{A63965F6-A548-4965-B6B2-F2F13A7F9D40}">
      <dgm:prSet/>
      <dgm:spPr/>
      <dgm:t>
        <a:bodyPr/>
        <a:lstStyle/>
        <a:p>
          <a:endParaRPr lang="en-US"/>
        </a:p>
      </dgm:t>
    </dgm:pt>
    <dgm:pt modelId="{7A37D8AE-2E58-4E54-A392-7678153EBBDA}">
      <dgm:prSet/>
      <dgm:spPr/>
      <dgm:t>
        <a:bodyPr/>
        <a:lstStyle/>
        <a:p>
          <a:r>
            <a:rPr lang="fr-CA" noProof="0" dirty="0"/>
            <a:t>Fournir des rétroactions constructives</a:t>
          </a:r>
        </a:p>
      </dgm:t>
    </dgm:pt>
    <dgm:pt modelId="{702E3E32-790A-486B-A34A-0533FD9707AF}" type="parTrans" cxnId="{FF4009A7-8060-460C-9544-3701D43B21C1}">
      <dgm:prSet/>
      <dgm:spPr/>
      <dgm:t>
        <a:bodyPr/>
        <a:lstStyle/>
        <a:p>
          <a:endParaRPr lang="en-US"/>
        </a:p>
      </dgm:t>
    </dgm:pt>
    <dgm:pt modelId="{6A3DE459-AA8E-42C9-833B-FE7CBE82D22B}" type="sibTrans" cxnId="{FF4009A7-8060-460C-9544-3701D43B21C1}">
      <dgm:prSet/>
      <dgm:spPr/>
      <dgm:t>
        <a:bodyPr/>
        <a:lstStyle/>
        <a:p>
          <a:endParaRPr lang="en-US"/>
        </a:p>
      </dgm:t>
    </dgm:pt>
    <dgm:pt modelId="{3A2ACFCC-0294-4AE7-B181-49475A18E0C4}">
      <dgm:prSet/>
      <dgm:spPr/>
      <dgm:t>
        <a:bodyPr/>
        <a:lstStyle/>
        <a:p>
          <a:r>
            <a:rPr lang="fr-CA" noProof="0" dirty="0"/>
            <a:t>Utiliser les ressources disponibles (</a:t>
          </a:r>
          <a:r>
            <a:rPr lang="fr-FR" noProof="0" dirty="0">
              <a:hlinkClick xmlns:r="http://schemas.openxmlformats.org/officeDocument/2006/relationships" r:id="rId1"/>
            </a:rPr>
            <a:t>Cadre des soins en partenariat avec la personne</a:t>
          </a:r>
          <a:r>
            <a:rPr lang="fr-CA" noProof="0" dirty="0"/>
            <a:t>)</a:t>
          </a:r>
        </a:p>
      </dgm:t>
    </dgm:pt>
    <dgm:pt modelId="{07C6709E-95BC-412E-87FC-60E0B507519F}" type="parTrans" cxnId="{7C5799EC-D0A2-474E-B3D5-AF982F2DC309}">
      <dgm:prSet/>
      <dgm:spPr/>
      <dgm:t>
        <a:bodyPr/>
        <a:lstStyle/>
        <a:p>
          <a:endParaRPr lang="en-US"/>
        </a:p>
      </dgm:t>
    </dgm:pt>
    <dgm:pt modelId="{8318F233-C8A7-4DEA-B493-33F0413D2B3C}" type="sibTrans" cxnId="{7C5799EC-D0A2-474E-B3D5-AF982F2DC309}">
      <dgm:prSet/>
      <dgm:spPr/>
      <dgm:t>
        <a:bodyPr/>
        <a:lstStyle/>
        <a:p>
          <a:endParaRPr lang="en-US"/>
        </a:p>
      </dgm:t>
    </dgm:pt>
    <dgm:pt modelId="{96DB1D85-2282-E548-8739-17B30855F48B}" type="pres">
      <dgm:prSet presAssocID="{EE34B436-3A75-412A-BDB7-7920FB574E45}" presName="linear" presStyleCnt="0">
        <dgm:presLayoutVars>
          <dgm:animLvl val="lvl"/>
          <dgm:resizeHandles val="exact"/>
        </dgm:presLayoutVars>
      </dgm:prSet>
      <dgm:spPr/>
    </dgm:pt>
    <dgm:pt modelId="{3AD9EA87-9102-B94A-9E3F-A17B2D238A56}" type="pres">
      <dgm:prSet presAssocID="{0367D5FB-8543-4AD1-91B7-EAAFD5A7C086}" presName="parentText" presStyleLbl="node1" presStyleIdx="0" presStyleCnt="5">
        <dgm:presLayoutVars>
          <dgm:chMax val="0"/>
          <dgm:bulletEnabled val="1"/>
        </dgm:presLayoutVars>
      </dgm:prSet>
      <dgm:spPr/>
    </dgm:pt>
    <dgm:pt modelId="{B1036BA1-33D7-9749-BEDA-F573E840CA90}" type="pres">
      <dgm:prSet presAssocID="{8D82501B-27BF-4155-AE61-8621008DC65E}" presName="spacer" presStyleCnt="0"/>
      <dgm:spPr/>
    </dgm:pt>
    <dgm:pt modelId="{CA79A1CB-3EFE-1B40-AD06-25BD82E3E362}" type="pres">
      <dgm:prSet presAssocID="{B655590D-BA53-4374-8E42-08251FE60629}" presName="parentText" presStyleLbl="node1" presStyleIdx="1" presStyleCnt="5">
        <dgm:presLayoutVars>
          <dgm:chMax val="0"/>
          <dgm:bulletEnabled val="1"/>
        </dgm:presLayoutVars>
      </dgm:prSet>
      <dgm:spPr/>
    </dgm:pt>
    <dgm:pt modelId="{2320F743-092A-6648-8373-97DD4CC6AC72}" type="pres">
      <dgm:prSet presAssocID="{0AA9F65B-C391-462C-9AAE-0075CE10938F}" presName="spacer" presStyleCnt="0"/>
      <dgm:spPr/>
    </dgm:pt>
    <dgm:pt modelId="{B38A08F6-8EF4-B84D-9836-C438DEBD955C}" type="pres">
      <dgm:prSet presAssocID="{C3928085-C20F-436A-9849-1E38D18D6B80}" presName="parentText" presStyleLbl="node1" presStyleIdx="2" presStyleCnt="5">
        <dgm:presLayoutVars>
          <dgm:chMax val="0"/>
          <dgm:bulletEnabled val="1"/>
        </dgm:presLayoutVars>
      </dgm:prSet>
      <dgm:spPr/>
    </dgm:pt>
    <dgm:pt modelId="{6F428DA0-BBC6-F94B-9BF9-DC988C03FD71}" type="pres">
      <dgm:prSet presAssocID="{70AAED3E-B4B4-4CB5-9014-442C428D4335}" presName="spacer" presStyleCnt="0"/>
      <dgm:spPr/>
    </dgm:pt>
    <dgm:pt modelId="{0E91DA54-87A8-9D4F-9B91-74328DA957C2}" type="pres">
      <dgm:prSet presAssocID="{7A37D8AE-2E58-4E54-A392-7678153EBBDA}" presName="parentText" presStyleLbl="node1" presStyleIdx="3" presStyleCnt="5">
        <dgm:presLayoutVars>
          <dgm:chMax val="0"/>
          <dgm:bulletEnabled val="1"/>
        </dgm:presLayoutVars>
      </dgm:prSet>
      <dgm:spPr/>
    </dgm:pt>
    <dgm:pt modelId="{0D29F1B8-17DE-284E-B1FA-3EBB010D44CC}" type="pres">
      <dgm:prSet presAssocID="{6A3DE459-AA8E-42C9-833B-FE7CBE82D22B}" presName="spacer" presStyleCnt="0"/>
      <dgm:spPr/>
    </dgm:pt>
    <dgm:pt modelId="{F294DF52-1FBB-E64C-9EE5-32E615573606}" type="pres">
      <dgm:prSet presAssocID="{3A2ACFCC-0294-4AE7-B181-49475A18E0C4}" presName="parentText" presStyleLbl="node1" presStyleIdx="4" presStyleCnt="5">
        <dgm:presLayoutVars>
          <dgm:chMax val="0"/>
          <dgm:bulletEnabled val="1"/>
        </dgm:presLayoutVars>
      </dgm:prSet>
      <dgm:spPr/>
    </dgm:pt>
  </dgm:ptLst>
  <dgm:cxnLst>
    <dgm:cxn modelId="{861A9315-8397-4553-9E31-DF36D9A1D9BC}" srcId="{EE34B436-3A75-412A-BDB7-7920FB574E45}" destId="{B655590D-BA53-4374-8E42-08251FE60629}" srcOrd="1" destOrd="0" parTransId="{FDF3F159-D109-43A9-8273-19FB662877E5}" sibTransId="{0AA9F65B-C391-462C-9AAE-0075CE10938F}"/>
    <dgm:cxn modelId="{66D50830-DD46-3640-9C69-485ECE20E448}" type="presOf" srcId="{0367D5FB-8543-4AD1-91B7-EAAFD5A7C086}" destId="{3AD9EA87-9102-B94A-9E3F-A17B2D238A56}" srcOrd="0" destOrd="0" presId="urn:microsoft.com/office/officeart/2005/8/layout/vList2"/>
    <dgm:cxn modelId="{3E801340-73E3-EB43-96D0-E4C5E9DCA566}" type="presOf" srcId="{3A2ACFCC-0294-4AE7-B181-49475A18E0C4}" destId="{F294DF52-1FBB-E64C-9EE5-32E615573606}" srcOrd="0" destOrd="0" presId="urn:microsoft.com/office/officeart/2005/8/layout/vList2"/>
    <dgm:cxn modelId="{3F8E7F5D-E74C-854E-A710-FCD6E8C792FF}" type="presOf" srcId="{EE34B436-3A75-412A-BDB7-7920FB574E45}" destId="{96DB1D85-2282-E548-8739-17B30855F48B}" srcOrd="0" destOrd="0" presId="urn:microsoft.com/office/officeart/2005/8/layout/vList2"/>
    <dgm:cxn modelId="{1B17566F-462B-2E44-877D-25FFC3D071BB}" type="presOf" srcId="{C3928085-C20F-436A-9849-1E38D18D6B80}" destId="{B38A08F6-8EF4-B84D-9836-C438DEBD955C}" srcOrd="0" destOrd="0" presId="urn:microsoft.com/office/officeart/2005/8/layout/vList2"/>
    <dgm:cxn modelId="{FF4009A7-8060-460C-9544-3701D43B21C1}" srcId="{EE34B436-3A75-412A-BDB7-7920FB574E45}" destId="{7A37D8AE-2E58-4E54-A392-7678153EBBDA}" srcOrd="3" destOrd="0" parTransId="{702E3E32-790A-486B-A34A-0533FD9707AF}" sibTransId="{6A3DE459-AA8E-42C9-833B-FE7CBE82D22B}"/>
    <dgm:cxn modelId="{E7B9DAB3-FD05-5049-B1EF-D17DF2D5B29B}" type="presOf" srcId="{B655590D-BA53-4374-8E42-08251FE60629}" destId="{CA79A1CB-3EFE-1B40-AD06-25BD82E3E362}" srcOrd="0" destOrd="0" presId="urn:microsoft.com/office/officeart/2005/8/layout/vList2"/>
    <dgm:cxn modelId="{4399AEBE-A719-9D47-A66D-78B3B6BB0D84}" type="presOf" srcId="{7A37D8AE-2E58-4E54-A392-7678153EBBDA}" destId="{0E91DA54-87A8-9D4F-9B91-74328DA957C2}" srcOrd="0" destOrd="0" presId="urn:microsoft.com/office/officeart/2005/8/layout/vList2"/>
    <dgm:cxn modelId="{7C5799EC-D0A2-474E-B3D5-AF982F2DC309}" srcId="{EE34B436-3A75-412A-BDB7-7920FB574E45}" destId="{3A2ACFCC-0294-4AE7-B181-49475A18E0C4}" srcOrd="4" destOrd="0" parTransId="{07C6709E-95BC-412E-87FC-60E0B507519F}" sibTransId="{8318F233-C8A7-4DEA-B493-33F0413D2B3C}"/>
    <dgm:cxn modelId="{A63965F6-A548-4965-B6B2-F2F13A7F9D40}" srcId="{EE34B436-3A75-412A-BDB7-7920FB574E45}" destId="{C3928085-C20F-436A-9849-1E38D18D6B80}" srcOrd="2" destOrd="0" parTransId="{38AFBF27-9A79-4BE2-A701-FB08942869FD}" sibTransId="{70AAED3E-B4B4-4CB5-9014-442C428D4335}"/>
    <dgm:cxn modelId="{ABD640FE-D5E0-47D8-82AB-05A8C9EEE451}" srcId="{EE34B436-3A75-412A-BDB7-7920FB574E45}" destId="{0367D5FB-8543-4AD1-91B7-EAAFD5A7C086}" srcOrd="0" destOrd="0" parTransId="{62337495-4C57-4898-8B7B-55F95E64CA1F}" sibTransId="{8D82501B-27BF-4155-AE61-8621008DC65E}"/>
    <dgm:cxn modelId="{F4C10467-4F7B-D64B-844C-FEE4663E1B32}" type="presParOf" srcId="{96DB1D85-2282-E548-8739-17B30855F48B}" destId="{3AD9EA87-9102-B94A-9E3F-A17B2D238A56}" srcOrd="0" destOrd="0" presId="urn:microsoft.com/office/officeart/2005/8/layout/vList2"/>
    <dgm:cxn modelId="{334796DF-1A90-4F41-8DC0-96BA6C7678F1}" type="presParOf" srcId="{96DB1D85-2282-E548-8739-17B30855F48B}" destId="{B1036BA1-33D7-9749-BEDA-F573E840CA90}" srcOrd="1" destOrd="0" presId="urn:microsoft.com/office/officeart/2005/8/layout/vList2"/>
    <dgm:cxn modelId="{709ABECD-1D62-1C4B-8BC9-4E342DDCC7CF}" type="presParOf" srcId="{96DB1D85-2282-E548-8739-17B30855F48B}" destId="{CA79A1CB-3EFE-1B40-AD06-25BD82E3E362}" srcOrd="2" destOrd="0" presId="urn:microsoft.com/office/officeart/2005/8/layout/vList2"/>
    <dgm:cxn modelId="{294DB728-2CDB-204A-941C-07CB2AA597E1}" type="presParOf" srcId="{96DB1D85-2282-E548-8739-17B30855F48B}" destId="{2320F743-092A-6648-8373-97DD4CC6AC72}" srcOrd="3" destOrd="0" presId="urn:microsoft.com/office/officeart/2005/8/layout/vList2"/>
    <dgm:cxn modelId="{477082BE-D6CC-424A-BAD6-22D4F7E7A0E9}" type="presParOf" srcId="{96DB1D85-2282-E548-8739-17B30855F48B}" destId="{B38A08F6-8EF4-B84D-9836-C438DEBD955C}" srcOrd="4" destOrd="0" presId="urn:microsoft.com/office/officeart/2005/8/layout/vList2"/>
    <dgm:cxn modelId="{4BC90B5A-D29A-AD4D-A728-9DE066D7FD86}" type="presParOf" srcId="{96DB1D85-2282-E548-8739-17B30855F48B}" destId="{6F428DA0-BBC6-F94B-9BF9-DC988C03FD71}" srcOrd="5" destOrd="0" presId="urn:microsoft.com/office/officeart/2005/8/layout/vList2"/>
    <dgm:cxn modelId="{2F74FBF5-9CF3-784D-9C26-2F766A050E32}" type="presParOf" srcId="{96DB1D85-2282-E548-8739-17B30855F48B}" destId="{0E91DA54-87A8-9D4F-9B91-74328DA957C2}" srcOrd="6" destOrd="0" presId="urn:microsoft.com/office/officeart/2005/8/layout/vList2"/>
    <dgm:cxn modelId="{80AE0F61-60F6-224E-BBBB-3123F866344D}" type="presParOf" srcId="{96DB1D85-2282-E548-8739-17B30855F48B}" destId="{0D29F1B8-17DE-284E-B1FA-3EBB010D44CC}" srcOrd="7" destOrd="0" presId="urn:microsoft.com/office/officeart/2005/8/layout/vList2"/>
    <dgm:cxn modelId="{7D522F17-26C1-4442-BBFD-0BF1B716A873}" type="presParOf" srcId="{96DB1D85-2282-E548-8739-17B30855F48B}" destId="{F294DF52-1FBB-E64C-9EE5-32E615573606}"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8E76392-107F-4F3B-A7BB-374DBAC8A781}" type="doc">
      <dgm:prSet loTypeId="urn:microsoft.com/office/officeart/2016/7/layout/LinearArrowProcessNumbered" loCatId="process" qsTypeId="urn:microsoft.com/office/officeart/2005/8/quickstyle/simple1" qsCatId="simple" csTypeId="urn:microsoft.com/office/officeart/2005/8/colors/accent2_2" csCatId="accent2" phldr="1"/>
      <dgm:spPr/>
      <dgm:t>
        <a:bodyPr/>
        <a:lstStyle/>
        <a:p>
          <a:endParaRPr lang="en-US"/>
        </a:p>
      </dgm:t>
    </dgm:pt>
    <dgm:pt modelId="{064D4FDB-685F-412B-B091-117B1ED35365}">
      <dgm:prSet/>
      <dgm:spPr/>
      <dgm:t>
        <a:bodyPr/>
        <a:lstStyle/>
        <a:p>
          <a:r>
            <a:rPr lang="fr-CA" noProof="0" dirty="0"/>
            <a:t>Impliquer votre réseau de soutien dans vos soins</a:t>
          </a:r>
        </a:p>
      </dgm:t>
    </dgm:pt>
    <dgm:pt modelId="{44C98CE6-95A5-4995-88EB-0E28378AB92F}" type="parTrans" cxnId="{D61DA07F-4AD9-477A-870D-AA351F5717BB}">
      <dgm:prSet/>
      <dgm:spPr/>
      <dgm:t>
        <a:bodyPr/>
        <a:lstStyle/>
        <a:p>
          <a:endParaRPr lang="en-US"/>
        </a:p>
      </dgm:t>
    </dgm:pt>
    <dgm:pt modelId="{3DF22CAF-4B0E-4323-8154-CCA1D660BB01}" type="sibTrans" cxnId="{D61DA07F-4AD9-477A-870D-AA351F5717BB}">
      <dgm:prSet phldrT="1" phldr="0"/>
      <dgm:spPr/>
      <dgm:t>
        <a:bodyPr/>
        <a:lstStyle/>
        <a:p>
          <a:r>
            <a:rPr lang="en-US"/>
            <a:t>1</a:t>
          </a:r>
        </a:p>
      </dgm:t>
    </dgm:pt>
    <dgm:pt modelId="{D0840F75-7A24-4794-8E6C-869C13FED388}">
      <dgm:prSet/>
      <dgm:spPr/>
      <dgm:t>
        <a:bodyPr/>
        <a:lstStyle/>
        <a:p>
          <a:r>
            <a:rPr lang="fr-CA" noProof="0" dirty="0"/>
            <a:t>Partager votre parcours de santé</a:t>
          </a:r>
        </a:p>
      </dgm:t>
    </dgm:pt>
    <dgm:pt modelId="{CF9314A7-7D15-4FE0-8314-32409A0C21C1}" type="parTrans" cxnId="{1A1F2B63-F057-4ACC-8394-07BE617EBE2C}">
      <dgm:prSet/>
      <dgm:spPr/>
      <dgm:t>
        <a:bodyPr/>
        <a:lstStyle/>
        <a:p>
          <a:endParaRPr lang="en-US"/>
        </a:p>
      </dgm:t>
    </dgm:pt>
    <dgm:pt modelId="{6E707371-BDFD-4647-9966-F34B5809E1DB}" type="sibTrans" cxnId="{1A1F2B63-F057-4ACC-8394-07BE617EBE2C}">
      <dgm:prSet phldrT="2" phldr="0"/>
      <dgm:spPr/>
      <dgm:t>
        <a:bodyPr/>
        <a:lstStyle/>
        <a:p>
          <a:r>
            <a:rPr lang="en-US"/>
            <a:t>2</a:t>
          </a:r>
        </a:p>
      </dgm:t>
    </dgm:pt>
    <dgm:pt modelId="{9A891219-0911-4627-8BC9-9676290F4885}">
      <dgm:prSet/>
      <dgm:spPr/>
      <dgm:t>
        <a:bodyPr/>
        <a:lstStyle/>
        <a:p>
          <a:r>
            <a:rPr lang="fr-CA" noProof="0" dirty="0"/>
            <a:t>Encourager la famille/les partenaires de soins désignés à poser des questions</a:t>
          </a:r>
        </a:p>
      </dgm:t>
    </dgm:pt>
    <dgm:pt modelId="{C5E246DE-6AB1-4748-B56C-BB05745B01E2}" type="parTrans" cxnId="{F65A2755-16B7-42DB-B4FC-AAA0644E2955}">
      <dgm:prSet/>
      <dgm:spPr/>
      <dgm:t>
        <a:bodyPr/>
        <a:lstStyle/>
        <a:p>
          <a:endParaRPr lang="en-US"/>
        </a:p>
      </dgm:t>
    </dgm:pt>
    <dgm:pt modelId="{FBD70DC9-D71E-4138-9607-33577AA55854}" type="sibTrans" cxnId="{F65A2755-16B7-42DB-B4FC-AAA0644E2955}">
      <dgm:prSet phldrT="3" phldr="0"/>
      <dgm:spPr/>
      <dgm:t>
        <a:bodyPr/>
        <a:lstStyle/>
        <a:p>
          <a:r>
            <a:rPr lang="en-US"/>
            <a:t>3</a:t>
          </a:r>
          <a:endParaRPr lang="en-US" dirty="0"/>
        </a:p>
      </dgm:t>
    </dgm:pt>
    <dgm:pt modelId="{BD1C1E54-3B18-42C2-8953-E55912081DBB}">
      <dgm:prSet/>
      <dgm:spPr/>
      <dgm:t>
        <a:bodyPr/>
        <a:lstStyle/>
        <a:p>
          <a:r>
            <a:rPr lang="fr-CA" noProof="0" dirty="0"/>
            <a:t>Utiliser la famille/les partenaires de soins désignés pour échanger des idées</a:t>
          </a:r>
        </a:p>
      </dgm:t>
    </dgm:pt>
    <dgm:pt modelId="{9E68756A-DD4A-4028-B40D-5234F5990F15}" type="parTrans" cxnId="{3301BA77-259E-433B-9D82-7ACB91D58890}">
      <dgm:prSet/>
      <dgm:spPr/>
      <dgm:t>
        <a:bodyPr/>
        <a:lstStyle/>
        <a:p>
          <a:endParaRPr lang="en-US"/>
        </a:p>
      </dgm:t>
    </dgm:pt>
    <dgm:pt modelId="{2E90CDD9-9A7A-466C-9F4A-8878FDF3D7D8}" type="sibTrans" cxnId="{3301BA77-259E-433B-9D82-7ACB91D58890}">
      <dgm:prSet phldrT="4" phldr="0"/>
      <dgm:spPr/>
      <dgm:t>
        <a:bodyPr/>
        <a:lstStyle/>
        <a:p>
          <a:r>
            <a:rPr lang="en-US"/>
            <a:t>4</a:t>
          </a:r>
          <a:endParaRPr lang="en-US" dirty="0"/>
        </a:p>
      </dgm:t>
    </dgm:pt>
    <dgm:pt modelId="{ED4222AC-6FB8-6845-9847-7170EDF92F78}" type="pres">
      <dgm:prSet presAssocID="{78E76392-107F-4F3B-A7BB-374DBAC8A781}" presName="linearFlow" presStyleCnt="0">
        <dgm:presLayoutVars>
          <dgm:dir/>
          <dgm:animLvl val="lvl"/>
          <dgm:resizeHandles val="exact"/>
        </dgm:presLayoutVars>
      </dgm:prSet>
      <dgm:spPr/>
    </dgm:pt>
    <dgm:pt modelId="{5D2C60B9-D8A6-384D-A61B-341F9CD4A706}" type="pres">
      <dgm:prSet presAssocID="{064D4FDB-685F-412B-B091-117B1ED35365}" presName="compositeNode" presStyleCnt="0"/>
      <dgm:spPr/>
    </dgm:pt>
    <dgm:pt modelId="{F3964A36-C94B-E942-A8AD-0819DD2BFC54}" type="pres">
      <dgm:prSet presAssocID="{064D4FDB-685F-412B-B091-117B1ED35365}" presName="parTx" presStyleLbl="node1" presStyleIdx="0" presStyleCnt="0">
        <dgm:presLayoutVars>
          <dgm:chMax val="0"/>
          <dgm:chPref val="0"/>
          <dgm:bulletEnabled val="1"/>
        </dgm:presLayoutVars>
      </dgm:prSet>
      <dgm:spPr/>
    </dgm:pt>
    <dgm:pt modelId="{356F6A1B-DA1B-6F4B-A123-C97FCAC32F6F}" type="pres">
      <dgm:prSet presAssocID="{064D4FDB-685F-412B-B091-117B1ED35365}" presName="parSh" presStyleCnt="0"/>
      <dgm:spPr/>
    </dgm:pt>
    <dgm:pt modelId="{9B9FD518-0DC9-8846-BDE5-E85D92C6DBA7}" type="pres">
      <dgm:prSet presAssocID="{064D4FDB-685F-412B-B091-117B1ED35365}" presName="lineNode" presStyleLbl="alignAccFollowNode1" presStyleIdx="0" presStyleCnt="12"/>
      <dgm:spPr/>
    </dgm:pt>
    <dgm:pt modelId="{0DC44010-1788-A040-B4CB-BF8709BF1377}" type="pres">
      <dgm:prSet presAssocID="{064D4FDB-685F-412B-B091-117B1ED35365}" presName="lineArrowNode" presStyleLbl="alignAccFollowNode1" presStyleIdx="1" presStyleCnt="12"/>
      <dgm:spPr/>
    </dgm:pt>
    <dgm:pt modelId="{7A77BE5D-2DC1-2748-B62E-9F0BDB462E7D}" type="pres">
      <dgm:prSet presAssocID="{3DF22CAF-4B0E-4323-8154-CCA1D660BB01}" presName="sibTransNodeCircle" presStyleLbl="alignNode1" presStyleIdx="0" presStyleCnt="4">
        <dgm:presLayoutVars>
          <dgm:chMax val="0"/>
          <dgm:bulletEnabled/>
        </dgm:presLayoutVars>
      </dgm:prSet>
      <dgm:spPr/>
    </dgm:pt>
    <dgm:pt modelId="{D07DA0C6-19F4-1F46-A991-C527C169791A}" type="pres">
      <dgm:prSet presAssocID="{3DF22CAF-4B0E-4323-8154-CCA1D660BB01}" presName="spacerBetweenCircleAndCallout" presStyleCnt="0">
        <dgm:presLayoutVars/>
      </dgm:prSet>
      <dgm:spPr/>
    </dgm:pt>
    <dgm:pt modelId="{182F9741-3F47-374A-A62B-5896BCA9360A}" type="pres">
      <dgm:prSet presAssocID="{064D4FDB-685F-412B-B091-117B1ED35365}" presName="nodeText" presStyleLbl="alignAccFollowNode1" presStyleIdx="2" presStyleCnt="12">
        <dgm:presLayoutVars>
          <dgm:bulletEnabled val="1"/>
        </dgm:presLayoutVars>
      </dgm:prSet>
      <dgm:spPr/>
    </dgm:pt>
    <dgm:pt modelId="{45E04E0A-4CE1-5C41-A634-99ACF9332718}" type="pres">
      <dgm:prSet presAssocID="{3DF22CAF-4B0E-4323-8154-CCA1D660BB01}" presName="sibTransComposite" presStyleCnt="0"/>
      <dgm:spPr/>
    </dgm:pt>
    <dgm:pt modelId="{3B5E5DBE-8B3B-E443-B4FF-C61B35514528}" type="pres">
      <dgm:prSet presAssocID="{D0840F75-7A24-4794-8E6C-869C13FED388}" presName="compositeNode" presStyleCnt="0"/>
      <dgm:spPr/>
    </dgm:pt>
    <dgm:pt modelId="{2FE0D680-5F5D-0A4E-90C6-1DE266BC067D}" type="pres">
      <dgm:prSet presAssocID="{D0840F75-7A24-4794-8E6C-869C13FED388}" presName="parTx" presStyleLbl="node1" presStyleIdx="0" presStyleCnt="0">
        <dgm:presLayoutVars>
          <dgm:chMax val="0"/>
          <dgm:chPref val="0"/>
          <dgm:bulletEnabled val="1"/>
        </dgm:presLayoutVars>
      </dgm:prSet>
      <dgm:spPr/>
    </dgm:pt>
    <dgm:pt modelId="{D2611825-AD6A-F04B-A775-FED830F99803}" type="pres">
      <dgm:prSet presAssocID="{D0840F75-7A24-4794-8E6C-869C13FED388}" presName="parSh" presStyleCnt="0"/>
      <dgm:spPr/>
    </dgm:pt>
    <dgm:pt modelId="{A35AC220-1CC8-8F49-9224-BB9DCC29AF14}" type="pres">
      <dgm:prSet presAssocID="{D0840F75-7A24-4794-8E6C-869C13FED388}" presName="lineNode" presStyleLbl="alignAccFollowNode1" presStyleIdx="3" presStyleCnt="12"/>
      <dgm:spPr/>
    </dgm:pt>
    <dgm:pt modelId="{58A01E24-DC46-6745-B741-1CA3780B5E93}" type="pres">
      <dgm:prSet presAssocID="{D0840F75-7A24-4794-8E6C-869C13FED388}" presName="lineArrowNode" presStyleLbl="alignAccFollowNode1" presStyleIdx="4" presStyleCnt="12"/>
      <dgm:spPr/>
    </dgm:pt>
    <dgm:pt modelId="{AE038437-D267-B444-B6D4-5A3B624D9FE1}" type="pres">
      <dgm:prSet presAssocID="{6E707371-BDFD-4647-9966-F34B5809E1DB}" presName="sibTransNodeCircle" presStyleLbl="alignNode1" presStyleIdx="1" presStyleCnt="4">
        <dgm:presLayoutVars>
          <dgm:chMax val="0"/>
          <dgm:bulletEnabled/>
        </dgm:presLayoutVars>
      </dgm:prSet>
      <dgm:spPr/>
    </dgm:pt>
    <dgm:pt modelId="{A7F43A57-F0AF-1240-B1C4-6EB2A1C75CCE}" type="pres">
      <dgm:prSet presAssocID="{6E707371-BDFD-4647-9966-F34B5809E1DB}" presName="spacerBetweenCircleAndCallout" presStyleCnt="0">
        <dgm:presLayoutVars/>
      </dgm:prSet>
      <dgm:spPr/>
    </dgm:pt>
    <dgm:pt modelId="{0A7D04FF-3A86-1A4D-A6E6-4EB251A510E1}" type="pres">
      <dgm:prSet presAssocID="{D0840F75-7A24-4794-8E6C-869C13FED388}" presName="nodeText" presStyleLbl="alignAccFollowNode1" presStyleIdx="5" presStyleCnt="12">
        <dgm:presLayoutVars>
          <dgm:bulletEnabled val="1"/>
        </dgm:presLayoutVars>
      </dgm:prSet>
      <dgm:spPr/>
    </dgm:pt>
    <dgm:pt modelId="{8435E56A-BDF2-E749-8612-4ECE78C5DE71}" type="pres">
      <dgm:prSet presAssocID="{6E707371-BDFD-4647-9966-F34B5809E1DB}" presName="sibTransComposite" presStyleCnt="0"/>
      <dgm:spPr/>
    </dgm:pt>
    <dgm:pt modelId="{80355945-1BA2-8B42-A5AA-FB3ECF2A01E7}" type="pres">
      <dgm:prSet presAssocID="{9A891219-0911-4627-8BC9-9676290F4885}" presName="compositeNode" presStyleCnt="0"/>
      <dgm:spPr/>
    </dgm:pt>
    <dgm:pt modelId="{EE07680F-DB6C-7C4B-A5CA-81DD06B74604}" type="pres">
      <dgm:prSet presAssocID="{9A891219-0911-4627-8BC9-9676290F4885}" presName="parTx" presStyleLbl="node1" presStyleIdx="0" presStyleCnt="0">
        <dgm:presLayoutVars>
          <dgm:chMax val="0"/>
          <dgm:chPref val="0"/>
          <dgm:bulletEnabled val="1"/>
        </dgm:presLayoutVars>
      </dgm:prSet>
      <dgm:spPr/>
    </dgm:pt>
    <dgm:pt modelId="{ED6C0EA8-354E-B148-9F92-5E266F146D70}" type="pres">
      <dgm:prSet presAssocID="{9A891219-0911-4627-8BC9-9676290F4885}" presName="parSh" presStyleCnt="0"/>
      <dgm:spPr/>
    </dgm:pt>
    <dgm:pt modelId="{10214AEE-E410-C747-8CBD-E20EEEC022E0}" type="pres">
      <dgm:prSet presAssocID="{9A891219-0911-4627-8BC9-9676290F4885}" presName="lineNode" presStyleLbl="alignAccFollowNode1" presStyleIdx="6" presStyleCnt="12"/>
      <dgm:spPr/>
    </dgm:pt>
    <dgm:pt modelId="{249201D4-AEAB-2A4E-8314-8C72BD6E741D}" type="pres">
      <dgm:prSet presAssocID="{9A891219-0911-4627-8BC9-9676290F4885}" presName="lineArrowNode" presStyleLbl="alignAccFollowNode1" presStyleIdx="7" presStyleCnt="12"/>
      <dgm:spPr/>
    </dgm:pt>
    <dgm:pt modelId="{EA0CC307-B3FE-A64E-A3D1-B110A4D046E6}" type="pres">
      <dgm:prSet presAssocID="{FBD70DC9-D71E-4138-9607-33577AA55854}" presName="sibTransNodeCircle" presStyleLbl="alignNode1" presStyleIdx="2" presStyleCnt="4">
        <dgm:presLayoutVars>
          <dgm:chMax val="0"/>
          <dgm:bulletEnabled/>
        </dgm:presLayoutVars>
      </dgm:prSet>
      <dgm:spPr/>
    </dgm:pt>
    <dgm:pt modelId="{1DA1F747-EB85-C14D-A349-65080E928C16}" type="pres">
      <dgm:prSet presAssocID="{FBD70DC9-D71E-4138-9607-33577AA55854}" presName="spacerBetweenCircleAndCallout" presStyleCnt="0">
        <dgm:presLayoutVars/>
      </dgm:prSet>
      <dgm:spPr/>
    </dgm:pt>
    <dgm:pt modelId="{5C8EA1EA-5458-4448-B8C1-4A4E2D26CF6C}" type="pres">
      <dgm:prSet presAssocID="{9A891219-0911-4627-8BC9-9676290F4885}" presName="nodeText" presStyleLbl="alignAccFollowNode1" presStyleIdx="8" presStyleCnt="12">
        <dgm:presLayoutVars>
          <dgm:bulletEnabled val="1"/>
        </dgm:presLayoutVars>
      </dgm:prSet>
      <dgm:spPr/>
    </dgm:pt>
    <dgm:pt modelId="{74F8252E-B238-4043-A417-252B61CCDA26}" type="pres">
      <dgm:prSet presAssocID="{FBD70DC9-D71E-4138-9607-33577AA55854}" presName="sibTransComposite" presStyleCnt="0"/>
      <dgm:spPr/>
    </dgm:pt>
    <dgm:pt modelId="{A8CB0A10-F953-AE42-B6A4-B2A8A7DEBA61}" type="pres">
      <dgm:prSet presAssocID="{BD1C1E54-3B18-42C2-8953-E55912081DBB}" presName="compositeNode" presStyleCnt="0"/>
      <dgm:spPr/>
    </dgm:pt>
    <dgm:pt modelId="{8ECCC232-6B6A-8544-AD80-D4B68254F26F}" type="pres">
      <dgm:prSet presAssocID="{BD1C1E54-3B18-42C2-8953-E55912081DBB}" presName="parTx" presStyleLbl="node1" presStyleIdx="0" presStyleCnt="0">
        <dgm:presLayoutVars>
          <dgm:chMax val="0"/>
          <dgm:chPref val="0"/>
          <dgm:bulletEnabled val="1"/>
        </dgm:presLayoutVars>
      </dgm:prSet>
      <dgm:spPr/>
    </dgm:pt>
    <dgm:pt modelId="{1E7B3987-2F29-4D43-A238-9F51E70E84DC}" type="pres">
      <dgm:prSet presAssocID="{BD1C1E54-3B18-42C2-8953-E55912081DBB}" presName="parSh" presStyleCnt="0"/>
      <dgm:spPr/>
    </dgm:pt>
    <dgm:pt modelId="{57344948-70D3-074B-B038-5CC81A1853EF}" type="pres">
      <dgm:prSet presAssocID="{BD1C1E54-3B18-42C2-8953-E55912081DBB}" presName="lineNode" presStyleLbl="alignAccFollowNode1" presStyleIdx="9" presStyleCnt="12"/>
      <dgm:spPr/>
    </dgm:pt>
    <dgm:pt modelId="{D67AD148-B813-4A40-866B-E949CE27F854}" type="pres">
      <dgm:prSet presAssocID="{BD1C1E54-3B18-42C2-8953-E55912081DBB}" presName="lineArrowNode" presStyleLbl="alignAccFollowNode1" presStyleIdx="10" presStyleCnt="12"/>
      <dgm:spPr/>
    </dgm:pt>
    <dgm:pt modelId="{2442FA8D-7010-E247-92E4-46A139744ECE}" type="pres">
      <dgm:prSet presAssocID="{2E90CDD9-9A7A-466C-9F4A-8878FDF3D7D8}" presName="sibTransNodeCircle" presStyleLbl="alignNode1" presStyleIdx="3" presStyleCnt="4">
        <dgm:presLayoutVars>
          <dgm:chMax val="0"/>
          <dgm:bulletEnabled/>
        </dgm:presLayoutVars>
      </dgm:prSet>
      <dgm:spPr/>
    </dgm:pt>
    <dgm:pt modelId="{1B680403-3B37-4E44-BCDB-11629411433C}" type="pres">
      <dgm:prSet presAssocID="{2E90CDD9-9A7A-466C-9F4A-8878FDF3D7D8}" presName="spacerBetweenCircleAndCallout" presStyleCnt="0">
        <dgm:presLayoutVars/>
      </dgm:prSet>
      <dgm:spPr/>
    </dgm:pt>
    <dgm:pt modelId="{CAD50BC0-123D-F24A-B123-5E44020A5F32}" type="pres">
      <dgm:prSet presAssocID="{BD1C1E54-3B18-42C2-8953-E55912081DBB}" presName="nodeText" presStyleLbl="alignAccFollowNode1" presStyleIdx="11" presStyleCnt="12">
        <dgm:presLayoutVars>
          <dgm:bulletEnabled val="1"/>
        </dgm:presLayoutVars>
      </dgm:prSet>
      <dgm:spPr/>
    </dgm:pt>
  </dgm:ptLst>
  <dgm:cxnLst>
    <dgm:cxn modelId="{C27A620D-4B49-A545-8F3E-64FE823C0612}" type="presOf" srcId="{D0840F75-7A24-4794-8E6C-869C13FED388}" destId="{0A7D04FF-3A86-1A4D-A6E6-4EB251A510E1}" srcOrd="0" destOrd="0" presId="urn:microsoft.com/office/officeart/2016/7/layout/LinearArrowProcessNumbered"/>
    <dgm:cxn modelId="{7E5F415B-2EDE-FB40-9B81-0818795E6AB6}" type="presOf" srcId="{BD1C1E54-3B18-42C2-8953-E55912081DBB}" destId="{CAD50BC0-123D-F24A-B123-5E44020A5F32}" srcOrd="0" destOrd="0" presId="urn:microsoft.com/office/officeart/2016/7/layout/LinearArrowProcessNumbered"/>
    <dgm:cxn modelId="{1A1F2B63-F057-4ACC-8394-07BE617EBE2C}" srcId="{78E76392-107F-4F3B-A7BB-374DBAC8A781}" destId="{D0840F75-7A24-4794-8E6C-869C13FED388}" srcOrd="1" destOrd="0" parTransId="{CF9314A7-7D15-4FE0-8314-32409A0C21C1}" sibTransId="{6E707371-BDFD-4647-9966-F34B5809E1DB}"/>
    <dgm:cxn modelId="{2BBEAD43-34E8-1249-8A3A-15B77C4B2991}" type="presOf" srcId="{2E90CDD9-9A7A-466C-9F4A-8878FDF3D7D8}" destId="{2442FA8D-7010-E247-92E4-46A139744ECE}" srcOrd="0" destOrd="0" presId="urn:microsoft.com/office/officeart/2016/7/layout/LinearArrowProcessNumbered"/>
    <dgm:cxn modelId="{4680D171-FDF8-5944-B904-FD6926AC02FD}" type="presOf" srcId="{9A891219-0911-4627-8BC9-9676290F4885}" destId="{5C8EA1EA-5458-4448-B8C1-4A4E2D26CF6C}" srcOrd="0" destOrd="0" presId="urn:microsoft.com/office/officeart/2016/7/layout/LinearArrowProcessNumbered"/>
    <dgm:cxn modelId="{F65A2755-16B7-42DB-B4FC-AAA0644E2955}" srcId="{78E76392-107F-4F3B-A7BB-374DBAC8A781}" destId="{9A891219-0911-4627-8BC9-9676290F4885}" srcOrd="2" destOrd="0" parTransId="{C5E246DE-6AB1-4748-B56C-BB05745B01E2}" sibTransId="{FBD70DC9-D71E-4138-9607-33577AA55854}"/>
    <dgm:cxn modelId="{3301BA77-259E-433B-9D82-7ACB91D58890}" srcId="{78E76392-107F-4F3B-A7BB-374DBAC8A781}" destId="{BD1C1E54-3B18-42C2-8953-E55912081DBB}" srcOrd="3" destOrd="0" parTransId="{9E68756A-DD4A-4028-B40D-5234F5990F15}" sibTransId="{2E90CDD9-9A7A-466C-9F4A-8878FDF3D7D8}"/>
    <dgm:cxn modelId="{5D88477F-92D8-1A4A-8A33-B903DA361F9D}" type="presOf" srcId="{3DF22CAF-4B0E-4323-8154-CCA1D660BB01}" destId="{7A77BE5D-2DC1-2748-B62E-9F0BDB462E7D}" srcOrd="0" destOrd="0" presId="urn:microsoft.com/office/officeart/2016/7/layout/LinearArrowProcessNumbered"/>
    <dgm:cxn modelId="{D61DA07F-4AD9-477A-870D-AA351F5717BB}" srcId="{78E76392-107F-4F3B-A7BB-374DBAC8A781}" destId="{064D4FDB-685F-412B-B091-117B1ED35365}" srcOrd="0" destOrd="0" parTransId="{44C98CE6-95A5-4995-88EB-0E28378AB92F}" sibTransId="{3DF22CAF-4B0E-4323-8154-CCA1D660BB01}"/>
    <dgm:cxn modelId="{9031DD97-C0ED-954B-86EE-9CA980068B3C}" type="presOf" srcId="{6E707371-BDFD-4647-9966-F34B5809E1DB}" destId="{AE038437-D267-B444-B6D4-5A3B624D9FE1}" srcOrd="0" destOrd="0" presId="urn:microsoft.com/office/officeart/2016/7/layout/LinearArrowProcessNumbered"/>
    <dgm:cxn modelId="{E37B9FA5-83B1-D246-8B72-1501DB27FB52}" type="presOf" srcId="{78E76392-107F-4F3B-A7BB-374DBAC8A781}" destId="{ED4222AC-6FB8-6845-9847-7170EDF92F78}" srcOrd="0" destOrd="0" presId="urn:microsoft.com/office/officeart/2016/7/layout/LinearArrowProcessNumbered"/>
    <dgm:cxn modelId="{B02A7BC4-AC4A-0C42-92E7-61B07A2EFC44}" type="presOf" srcId="{FBD70DC9-D71E-4138-9607-33577AA55854}" destId="{EA0CC307-B3FE-A64E-A3D1-B110A4D046E6}" srcOrd="0" destOrd="0" presId="urn:microsoft.com/office/officeart/2016/7/layout/LinearArrowProcessNumbered"/>
    <dgm:cxn modelId="{E76A38D3-A7D1-864C-BC94-F5E62A303675}" type="presOf" srcId="{064D4FDB-685F-412B-B091-117B1ED35365}" destId="{182F9741-3F47-374A-A62B-5896BCA9360A}" srcOrd="0" destOrd="0" presId="urn:microsoft.com/office/officeart/2016/7/layout/LinearArrowProcessNumbered"/>
    <dgm:cxn modelId="{4C6D2D63-B1E3-AE4C-98DE-2A5FA5C01A9E}" type="presParOf" srcId="{ED4222AC-6FB8-6845-9847-7170EDF92F78}" destId="{5D2C60B9-D8A6-384D-A61B-341F9CD4A706}" srcOrd="0" destOrd="0" presId="urn:microsoft.com/office/officeart/2016/7/layout/LinearArrowProcessNumbered"/>
    <dgm:cxn modelId="{F3500140-5C7E-C34E-869F-A471E76E1E85}" type="presParOf" srcId="{5D2C60B9-D8A6-384D-A61B-341F9CD4A706}" destId="{F3964A36-C94B-E942-A8AD-0819DD2BFC54}" srcOrd="0" destOrd="0" presId="urn:microsoft.com/office/officeart/2016/7/layout/LinearArrowProcessNumbered"/>
    <dgm:cxn modelId="{EE0BF084-DAEC-BA41-BE6E-E5AE9D5AAEA4}" type="presParOf" srcId="{5D2C60B9-D8A6-384D-A61B-341F9CD4A706}" destId="{356F6A1B-DA1B-6F4B-A123-C97FCAC32F6F}" srcOrd="1" destOrd="0" presId="urn:microsoft.com/office/officeart/2016/7/layout/LinearArrowProcessNumbered"/>
    <dgm:cxn modelId="{78949F6A-532F-A94C-8D81-4B72BAB20DCA}" type="presParOf" srcId="{356F6A1B-DA1B-6F4B-A123-C97FCAC32F6F}" destId="{9B9FD518-0DC9-8846-BDE5-E85D92C6DBA7}" srcOrd="0" destOrd="0" presId="urn:microsoft.com/office/officeart/2016/7/layout/LinearArrowProcessNumbered"/>
    <dgm:cxn modelId="{0F186E72-DDA5-2846-A8BF-F792F593FAF5}" type="presParOf" srcId="{356F6A1B-DA1B-6F4B-A123-C97FCAC32F6F}" destId="{0DC44010-1788-A040-B4CB-BF8709BF1377}" srcOrd="1" destOrd="0" presId="urn:microsoft.com/office/officeart/2016/7/layout/LinearArrowProcessNumbered"/>
    <dgm:cxn modelId="{ABF6CB2A-C85F-C14A-8036-F4FC5BA2D755}" type="presParOf" srcId="{356F6A1B-DA1B-6F4B-A123-C97FCAC32F6F}" destId="{7A77BE5D-2DC1-2748-B62E-9F0BDB462E7D}" srcOrd="2" destOrd="0" presId="urn:microsoft.com/office/officeart/2016/7/layout/LinearArrowProcessNumbered"/>
    <dgm:cxn modelId="{33022C18-4D5F-D54B-A44C-0326B47C1117}" type="presParOf" srcId="{356F6A1B-DA1B-6F4B-A123-C97FCAC32F6F}" destId="{D07DA0C6-19F4-1F46-A991-C527C169791A}" srcOrd="3" destOrd="0" presId="urn:microsoft.com/office/officeart/2016/7/layout/LinearArrowProcessNumbered"/>
    <dgm:cxn modelId="{F6986D28-4C19-9645-819D-01A3C35119C2}" type="presParOf" srcId="{5D2C60B9-D8A6-384D-A61B-341F9CD4A706}" destId="{182F9741-3F47-374A-A62B-5896BCA9360A}" srcOrd="2" destOrd="0" presId="urn:microsoft.com/office/officeart/2016/7/layout/LinearArrowProcessNumbered"/>
    <dgm:cxn modelId="{7862717A-0040-014D-930C-19672A4C2C08}" type="presParOf" srcId="{ED4222AC-6FB8-6845-9847-7170EDF92F78}" destId="{45E04E0A-4CE1-5C41-A634-99ACF9332718}" srcOrd="1" destOrd="0" presId="urn:microsoft.com/office/officeart/2016/7/layout/LinearArrowProcessNumbered"/>
    <dgm:cxn modelId="{B9AA2196-C349-CB48-AD1E-70B36ADB7460}" type="presParOf" srcId="{ED4222AC-6FB8-6845-9847-7170EDF92F78}" destId="{3B5E5DBE-8B3B-E443-B4FF-C61B35514528}" srcOrd="2" destOrd="0" presId="urn:microsoft.com/office/officeart/2016/7/layout/LinearArrowProcessNumbered"/>
    <dgm:cxn modelId="{61790EFB-03E2-E74A-B7B5-D990DEF91476}" type="presParOf" srcId="{3B5E5DBE-8B3B-E443-B4FF-C61B35514528}" destId="{2FE0D680-5F5D-0A4E-90C6-1DE266BC067D}" srcOrd="0" destOrd="0" presId="urn:microsoft.com/office/officeart/2016/7/layout/LinearArrowProcessNumbered"/>
    <dgm:cxn modelId="{9110D165-1E5F-914C-8831-966F8A9ED08C}" type="presParOf" srcId="{3B5E5DBE-8B3B-E443-B4FF-C61B35514528}" destId="{D2611825-AD6A-F04B-A775-FED830F99803}" srcOrd="1" destOrd="0" presId="urn:microsoft.com/office/officeart/2016/7/layout/LinearArrowProcessNumbered"/>
    <dgm:cxn modelId="{FE5CB3E0-02C1-5D4B-ADB6-8995E99463F0}" type="presParOf" srcId="{D2611825-AD6A-F04B-A775-FED830F99803}" destId="{A35AC220-1CC8-8F49-9224-BB9DCC29AF14}" srcOrd="0" destOrd="0" presId="urn:microsoft.com/office/officeart/2016/7/layout/LinearArrowProcessNumbered"/>
    <dgm:cxn modelId="{99DC09A6-31BF-A645-B553-9FA31F810D44}" type="presParOf" srcId="{D2611825-AD6A-F04B-A775-FED830F99803}" destId="{58A01E24-DC46-6745-B741-1CA3780B5E93}" srcOrd="1" destOrd="0" presId="urn:microsoft.com/office/officeart/2016/7/layout/LinearArrowProcessNumbered"/>
    <dgm:cxn modelId="{83D43DBD-0898-E849-AF53-B1ACEDF75CED}" type="presParOf" srcId="{D2611825-AD6A-F04B-A775-FED830F99803}" destId="{AE038437-D267-B444-B6D4-5A3B624D9FE1}" srcOrd="2" destOrd="0" presId="urn:microsoft.com/office/officeart/2016/7/layout/LinearArrowProcessNumbered"/>
    <dgm:cxn modelId="{D13BFF7B-016E-9B4C-BD49-00FD879C7182}" type="presParOf" srcId="{D2611825-AD6A-F04B-A775-FED830F99803}" destId="{A7F43A57-F0AF-1240-B1C4-6EB2A1C75CCE}" srcOrd="3" destOrd="0" presId="urn:microsoft.com/office/officeart/2016/7/layout/LinearArrowProcessNumbered"/>
    <dgm:cxn modelId="{6295105F-3A8B-904E-AF93-C08E909907B9}" type="presParOf" srcId="{3B5E5DBE-8B3B-E443-B4FF-C61B35514528}" destId="{0A7D04FF-3A86-1A4D-A6E6-4EB251A510E1}" srcOrd="2" destOrd="0" presId="urn:microsoft.com/office/officeart/2016/7/layout/LinearArrowProcessNumbered"/>
    <dgm:cxn modelId="{04577626-3D7E-E942-9761-9D6AC9562FE8}" type="presParOf" srcId="{ED4222AC-6FB8-6845-9847-7170EDF92F78}" destId="{8435E56A-BDF2-E749-8612-4ECE78C5DE71}" srcOrd="3" destOrd="0" presId="urn:microsoft.com/office/officeart/2016/7/layout/LinearArrowProcessNumbered"/>
    <dgm:cxn modelId="{611B5BDE-9D9E-B64D-873E-3BFA2133B68B}" type="presParOf" srcId="{ED4222AC-6FB8-6845-9847-7170EDF92F78}" destId="{80355945-1BA2-8B42-A5AA-FB3ECF2A01E7}" srcOrd="4" destOrd="0" presId="urn:microsoft.com/office/officeart/2016/7/layout/LinearArrowProcessNumbered"/>
    <dgm:cxn modelId="{09A5F3C0-3B0C-634B-BEA4-ED60E0F159DF}" type="presParOf" srcId="{80355945-1BA2-8B42-A5AA-FB3ECF2A01E7}" destId="{EE07680F-DB6C-7C4B-A5CA-81DD06B74604}" srcOrd="0" destOrd="0" presId="urn:microsoft.com/office/officeart/2016/7/layout/LinearArrowProcessNumbered"/>
    <dgm:cxn modelId="{EE715201-A2A5-8947-B63A-B83934BF15A4}" type="presParOf" srcId="{80355945-1BA2-8B42-A5AA-FB3ECF2A01E7}" destId="{ED6C0EA8-354E-B148-9F92-5E266F146D70}" srcOrd="1" destOrd="0" presId="urn:microsoft.com/office/officeart/2016/7/layout/LinearArrowProcessNumbered"/>
    <dgm:cxn modelId="{0467FF59-BCC2-8347-9E81-5E965B5BFA40}" type="presParOf" srcId="{ED6C0EA8-354E-B148-9F92-5E266F146D70}" destId="{10214AEE-E410-C747-8CBD-E20EEEC022E0}" srcOrd="0" destOrd="0" presId="urn:microsoft.com/office/officeart/2016/7/layout/LinearArrowProcessNumbered"/>
    <dgm:cxn modelId="{0C2DFD03-FCBD-364D-8010-B52404F9069C}" type="presParOf" srcId="{ED6C0EA8-354E-B148-9F92-5E266F146D70}" destId="{249201D4-AEAB-2A4E-8314-8C72BD6E741D}" srcOrd="1" destOrd="0" presId="urn:microsoft.com/office/officeart/2016/7/layout/LinearArrowProcessNumbered"/>
    <dgm:cxn modelId="{AEEAF326-981B-704B-A94D-6806B59C7C1E}" type="presParOf" srcId="{ED6C0EA8-354E-B148-9F92-5E266F146D70}" destId="{EA0CC307-B3FE-A64E-A3D1-B110A4D046E6}" srcOrd="2" destOrd="0" presId="urn:microsoft.com/office/officeart/2016/7/layout/LinearArrowProcessNumbered"/>
    <dgm:cxn modelId="{FBD3470C-5E3D-DF4F-8150-BB4DC2108486}" type="presParOf" srcId="{ED6C0EA8-354E-B148-9F92-5E266F146D70}" destId="{1DA1F747-EB85-C14D-A349-65080E928C16}" srcOrd="3" destOrd="0" presId="urn:microsoft.com/office/officeart/2016/7/layout/LinearArrowProcessNumbered"/>
    <dgm:cxn modelId="{0B5B9DD1-5DB7-4440-8524-EB91DDB1FD3E}" type="presParOf" srcId="{80355945-1BA2-8B42-A5AA-FB3ECF2A01E7}" destId="{5C8EA1EA-5458-4448-B8C1-4A4E2D26CF6C}" srcOrd="2" destOrd="0" presId="urn:microsoft.com/office/officeart/2016/7/layout/LinearArrowProcessNumbered"/>
    <dgm:cxn modelId="{006F9AA1-0092-8848-A9C5-52F821459640}" type="presParOf" srcId="{ED4222AC-6FB8-6845-9847-7170EDF92F78}" destId="{74F8252E-B238-4043-A417-252B61CCDA26}" srcOrd="5" destOrd="0" presId="urn:microsoft.com/office/officeart/2016/7/layout/LinearArrowProcessNumbered"/>
    <dgm:cxn modelId="{A0641921-EA12-224F-84D4-2B4D33FCC362}" type="presParOf" srcId="{ED4222AC-6FB8-6845-9847-7170EDF92F78}" destId="{A8CB0A10-F953-AE42-B6A4-B2A8A7DEBA61}" srcOrd="6" destOrd="0" presId="urn:microsoft.com/office/officeart/2016/7/layout/LinearArrowProcessNumbered"/>
    <dgm:cxn modelId="{58ACE9CE-C06F-2F4A-BE19-9ACFE4EF67C0}" type="presParOf" srcId="{A8CB0A10-F953-AE42-B6A4-B2A8A7DEBA61}" destId="{8ECCC232-6B6A-8544-AD80-D4B68254F26F}" srcOrd="0" destOrd="0" presId="urn:microsoft.com/office/officeart/2016/7/layout/LinearArrowProcessNumbered"/>
    <dgm:cxn modelId="{B805B3E9-C536-F943-AFA5-AEE3385DFB6B}" type="presParOf" srcId="{A8CB0A10-F953-AE42-B6A4-B2A8A7DEBA61}" destId="{1E7B3987-2F29-4D43-A238-9F51E70E84DC}" srcOrd="1" destOrd="0" presId="urn:microsoft.com/office/officeart/2016/7/layout/LinearArrowProcessNumbered"/>
    <dgm:cxn modelId="{7EF9D60D-5353-6549-B6D4-0C426A0A941F}" type="presParOf" srcId="{1E7B3987-2F29-4D43-A238-9F51E70E84DC}" destId="{57344948-70D3-074B-B038-5CC81A1853EF}" srcOrd="0" destOrd="0" presId="urn:microsoft.com/office/officeart/2016/7/layout/LinearArrowProcessNumbered"/>
    <dgm:cxn modelId="{8B666849-0429-194C-A860-624AC745E275}" type="presParOf" srcId="{1E7B3987-2F29-4D43-A238-9F51E70E84DC}" destId="{D67AD148-B813-4A40-866B-E949CE27F854}" srcOrd="1" destOrd="0" presId="urn:microsoft.com/office/officeart/2016/7/layout/LinearArrowProcessNumbered"/>
    <dgm:cxn modelId="{56A93CBC-BE17-914F-ACFC-4B8F460A2757}" type="presParOf" srcId="{1E7B3987-2F29-4D43-A238-9F51E70E84DC}" destId="{2442FA8D-7010-E247-92E4-46A139744ECE}" srcOrd="2" destOrd="0" presId="urn:microsoft.com/office/officeart/2016/7/layout/LinearArrowProcessNumbered"/>
    <dgm:cxn modelId="{1FFDB9E7-C65A-B849-8D67-29BC9A7E96D3}" type="presParOf" srcId="{1E7B3987-2F29-4D43-A238-9F51E70E84DC}" destId="{1B680403-3B37-4E44-BCDB-11629411433C}" srcOrd="3" destOrd="0" presId="urn:microsoft.com/office/officeart/2016/7/layout/LinearArrowProcessNumbered"/>
    <dgm:cxn modelId="{FA80A856-78B7-F947-B9A3-39D61D1F79B0}" type="presParOf" srcId="{A8CB0A10-F953-AE42-B6A4-B2A8A7DEBA61}" destId="{CAD50BC0-123D-F24A-B123-5E44020A5F32}" srcOrd="2" destOrd="0" presId="urn:microsoft.com/office/officeart/2016/7/layout/LinearArrowProcessNumbered"/>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87EDA0F-F4C3-4144-9920-8599A434097C}" type="doc">
      <dgm:prSet loTypeId="urn:microsoft.com/office/officeart/2018/2/layout/IconVerticalSolidList" loCatId="icon" qsTypeId="urn:microsoft.com/office/officeart/2005/8/quickstyle/simple1" qsCatId="simple" csTypeId="urn:microsoft.com/office/officeart/2005/8/colors/accent2_2" csCatId="accent2" phldr="1"/>
      <dgm:spPr/>
      <dgm:t>
        <a:bodyPr/>
        <a:lstStyle/>
        <a:p>
          <a:endParaRPr lang="en-US"/>
        </a:p>
      </dgm:t>
    </dgm:pt>
    <dgm:pt modelId="{BD39493D-2356-42D3-A17A-FF59ACA21CAE}">
      <dgm:prSet/>
      <dgm:spPr/>
      <dgm:t>
        <a:bodyPr/>
        <a:lstStyle/>
        <a:p>
          <a:r>
            <a:rPr lang="fr-CA" noProof="0" dirty="0"/>
            <a:t>Les membres des FAC ont un rôle crucial à jouer dans leurs propres processus de soins de santé</a:t>
          </a:r>
        </a:p>
      </dgm:t>
    </dgm:pt>
    <dgm:pt modelId="{1B2C42EA-FE91-4A00-BC55-213B024D908E}" type="parTrans" cxnId="{2E87DFF8-D622-42B8-A787-9433F8ED2108}">
      <dgm:prSet/>
      <dgm:spPr/>
      <dgm:t>
        <a:bodyPr/>
        <a:lstStyle/>
        <a:p>
          <a:endParaRPr lang="en-US"/>
        </a:p>
      </dgm:t>
    </dgm:pt>
    <dgm:pt modelId="{66A1CC3C-7E3D-4FB7-9A7D-1627B486E28F}" type="sibTrans" cxnId="{2E87DFF8-D622-42B8-A787-9433F8ED2108}">
      <dgm:prSet/>
      <dgm:spPr/>
      <dgm:t>
        <a:bodyPr/>
        <a:lstStyle/>
        <a:p>
          <a:endParaRPr lang="en-US"/>
        </a:p>
      </dgm:t>
    </dgm:pt>
    <dgm:pt modelId="{EC176016-3518-4912-8357-5DF3EA94F732}">
      <dgm:prSet/>
      <dgm:spPr/>
      <dgm:t>
        <a:bodyPr/>
        <a:lstStyle/>
        <a:p>
          <a:r>
            <a:rPr lang="fr-CA" noProof="0" dirty="0"/>
            <a:t>Une communication efficace avec les prestataires de soins de santé peut avoir un impact significatif sur l’efficacité des soins reçus </a:t>
          </a:r>
        </a:p>
      </dgm:t>
    </dgm:pt>
    <dgm:pt modelId="{903BB18E-6745-4072-9715-C290BAACA9AA}" type="parTrans" cxnId="{DC5956F5-BC70-4600-BCC6-218AFEF4CFF1}">
      <dgm:prSet/>
      <dgm:spPr/>
      <dgm:t>
        <a:bodyPr/>
        <a:lstStyle/>
        <a:p>
          <a:endParaRPr lang="en-US"/>
        </a:p>
      </dgm:t>
    </dgm:pt>
    <dgm:pt modelId="{C2164BBA-881C-4A68-BBD6-61A8417F714D}" type="sibTrans" cxnId="{DC5956F5-BC70-4600-BCC6-218AFEF4CFF1}">
      <dgm:prSet/>
      <dgm:spPr/>
      <dgm:t>
        <a:bodyPr/>
        <a:lstStyle/>
        <a:p>
          <a:endParaRPr lang="en-US"/>
        </a:p>
      </dgm:t>
    </dgm:pt>
    <dgm:pt modelId="{9B65C3C3-A882-411C-8C77-804F30A30BB6}">
      <dgm:prSet/>
      <dgm:spPr/>
      <dgm:t>
        <a:bodyPr/>
        <a:lstStyle/>
        <a:p>
          <a:r>
            <a:rPr lang="fr-CA" noProof="0" dirty="0"/>
            <a:t>Rester engagé dans votre parcours de soins</a:t>
          </a:r>
        </a:p>
      </dgm:t>
    </dgm:pt>
    <dgm:pt modelId="{0C024000-E29F-4F61-B595-DB667F0A9953}" type="parTrans" cxnId="{BD177AE2-BC1D-4111-8DB3-9A296D2CB58E}">
      <dgm:prSet/>
      <dgm:spPr/>
      <dgm:t>
        <a:bodyPr/>
        <a:lstStyle/>
        <a:p>
          <a:endParaRPr lang="en-US"/>
        </a:p>
      </dgm:t>
    </dgm:pt>
    <dgm:pt modelId="{E1351B43-08B5-4D2F-ADFC-8BBA261140A5}" type="sibTrans" cxnId="{BD177AE2-BC1D-4111-8DB3-9A296D2CB58E}">
      <dgm:prSet/>
      <dgm:spPr/>
      <dgm:t>
        <a:bodyPr/>
        <a:lstStyle/>
        <a:p>
          <a:endParaRPr lang="en-US"/>
        </a:p>
      </dgm:t>
    </dgm:pt>
    <dgm:pt modelId="{B05CA5C0-495B-42A1-A881-66A924C6873D}" type="pres">
      <dgm:prSet presAssocID="{E87EDA0F-F4C3-4144-9920-8599A434097C}" presName="root" presStyleCnt="0">
        <dgm:presLayoutVars>
          <dgm:dir/>
          <dgm:resizeHandles val="exact"/>
        </dgm:presLayoutVars>
      </dgm:prSet>
      <dgm:spPr/>
    </dgm:pt>
    <dgm:pt modelId="{433837B0-7A2C-4FBD-9106-302697393C66}" type="pres">
      <dgm:prSet presAssocID="{BD39493D-2356-42D3-A17A-FF59ACA21CAE}" presName="compNode" presStyleCnt="0"/>
      <dgm:spPr/>
    </dgm:pt>
    <dgm:pt modelId="{1ACFF464-737D-415A-955A-5D3C1EA9BF64}" type="pres">
      <dgm:prSet presAssocID="{BD39493D-2356-42D3-A17A-FF59ACA21CAE}" presName="bgRect" presStyleLbl="bgShp" presStyleIdx="0" presStyleCnt="3"/>
      <dgm:spPr/>
    </dgm:pt>
    <dgm:pt modelId="{F5EA197E-1499-4605-9529-F118C0B9F926}" type="pres">
      <dgm:prSet presAssocID="{BD39493D-2356-42D3-A17A-FF59ACA21CAE}"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tethoscope"/>
        </a:ext>
      </dgm:extLst>
    </dgm:pt>
    <dgm:pt modelId="{81E1A200-52D3-4F02-A4A7-53445E5363CE}" type="pres">
      <dgm:prSet presAssocID="{BD39493D-2356-42D3-A17A-FF59ACA21CAE}" presName="spaceRect" presStyleCnt="0"/>
      <dgm:spPr/>
    </dgm:pt>
    <dgm:pt modelId="{11B960C6-5AB2-45B1-B526-2CA393AAC020}" type="pres">
      <dgm:prSet presAssocID="{BD39493D-2356-42D3-A17A-FF59ACA21CAE}" presName="parTx" presStyleLbl="revTx" presStyleIdx="0" presStyleCnt="3">
        <dgm:presLayoutVars>
          <dgm:chMax val="0"/>
          <dgm:chPref val="0"/>
        </dgm:presLayoutVars>
      </dgm:prSet>
      <dgm:spPr/>
    </dgm:pt>
    <dgm:pt modelId="{77A9BB63-DD0E-4FB1-927D-B33CA86EB875}" type="pres">
      <dgm:prSet presAssocID="{66A1CC3C-7E3D-4FB7-9A7D-1627B486E28F}" presName="sibTrans" presStyleCnt="0"/>
      <dgm:spPr/>
    </dgm:pt>
    <dgm:pt modelId="{250CC9BC-B526-43A2-B57B-4E01D32039BE}" type="pres">
      <dgm:prSet presAssocID="{EC176016-3518-4912-8357-5DF3EA94F732}" presName="compNode" presStyleCnt="0"/>
      <dgm:spPr/>
    </dgm:pt>
    <dgm:pt modelId="{90FB8B24-3953-4F31-A7AD-E1FBD575F7BA}" type="pres">
      <dgm:prSet presAssocID="{EC176016-3518-4912-8357-5DF3EA94F732}" presName="bgRect" presStyleLbl="bgShp" presStyleIdx="1" presStyleCnt="3"/>
      <dgm:spPr/>
    </dgm:pt>
    <dgm:pt modelId="{F02D16F4-5C28-46BB-A29D-358479D040B2}" type="pres">
      <dgm:prSet presAssocID="{EC176016-3518-4912-8357-5DF3EA94F732}"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octor"/>
        </a:ext>
      </dgm:extLst>
    </dgm:pt>
    <dgm:pt modelId="{B30B805E-2631-4ED3-99EA-E5533C039779}" type="pres">
      <dgm:prSet presAssocID="{EC176016-3518-4912-8357-5DF3EA94F732}" presName="spaceRect" presStyleCnt="0"/>
      <dgm:spPr/>
    </dgm:pt>
    <dgm:pt modelId="{99460EE5-6D4F-4E16-B106-0EB4E05F0E8D}" type="pres">
      <dgm:prSet presAssocID="{EC176016-3518-4912-8357-5DF3EA94F732}" presName="parTx" presStyleLbl="revTx" presStyleIdx="1" presStyleCnt="3">
        <dgm:presLayoutVars>
          <dgm:chMax val="0"/>
          <dgm:chPref val="0"/>
        </dgm:presLayoutVars>
      </dgm:prSet>
      <dgm:spPr/>
    </dgm:pt>
    <dgm:pt modelId="{C5A41A4C-EC22-4FA4-BA64-37385EFD6282}" type="pres">
      <dgm:prSet presAssocID="{C2164BBA-881C-4A68-BBD6-61A8417F714D}" presName="sibTrans" presStyleCnt="0"/>
      <dgm:spPr/>
    </dgm:pt>
    <dgm:pt modelId="{13530321-4F3E-406D-A531-C3BFA2112FA8}" type="pres">
      <dgm:prSet presAssocID="{9B65C3C3-A882-411C-8C77-804F30A30BB6}" presName="compNode" presStyleCnt="0"/>
      <dgm:spPr/>
    </dgm:pt>
    <dgm:pt modelId="{7F2C2F9F-38A5-4E07-A56E-91C177343F16}" type="pres">
      <dgm:prSet presAssocID="{9B65C3C3-A882-411C-8C77-804F30A30BB6}" presName="bgRect" presStyleLbl="bgShp" presStyleIdx="2" presStyleCnt="3"/>
      <dgm:spPr/>
    </dgm:pt>
    <dgm:pt modelId="{6A8B766E-4539-43A1-B0B4-6CF8A2AEC411}" type="pres">
      <dgm:prSet presAssocID="{9B65C3C3-A882-411C-8C77-804F30A30BB6}"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Heart"/>
        </a:ext>
      </dgm:extLst>
    </dgm:pt>
    <dgm:pt modelId="{91C33C16-8CC5-48BB-8827-38379DB9C95B}" type="pres">
      <dgm:prSet presAssocID="{9B65C3C3-A882-411C-8C77-804F30A30BB6}" presName="spaceRect" presStyleCnt="0"/>
      <dgm:spPr/>
    </dgm:pt>
    <dgm:pt modelId="{6FB5E9A4-F7E9-438A-9E9E-A265A67B5408}" type="pres">
      <dgm:prSet presAssocID="{9B65C3C3-A882-411C-8C77-804F30A30BB6}" presName="parTx" presStyleLbl="revTx" presStyleIdx="2" presStyleCnt="3">
        <dgm:presLayoutVars>
          <dgm:chMax val="0"/>
          <dgm:chPref val="0"/>
        </dgm:presLayoutVars>
      </dgm:prSet>
      <dgm:spPr/>
    </dgm:pt>
  </dgm:ptLst>
  <dgm:cxnLst>
    <dgm:cxn modelId="{26B5166D-AC58-4F48-92A7-B60640636E9D}" type="presOf" srcId="{E87EDA0F-F4C3-4144-9920-8599A434097C}" destId="{B05CA5C0-495B-42A1-A881-66A924C6873D}" srcOrd="0" destOrd="0" presId="urn:microsoft.com/office/officeart/2018/2/layout/IconVerticalSolidList"/>
    <dgm:cxn modelId="{09626D91-5734-4401-A26C-3839678CC5CA}" type="presOf" srcId="{9B65C3C3-A882-411C-8C77-804F30A30BB6}" destId="{6FB5E9A4-F7E9-438A-9E9E-A265A67B5408}" srcOrd="0" destOrd="0" presId="urn:microsoft.com/office/officeart/2018/2/layout/IconVerticalSolidList"/>
    <dgm:cxn modelId="{41F1E6A0-EDBB-4709-AFE4-6A2D0F17C33E}" type="presOf" srcId="{EC176016-3518-4912-8357-5DF3EA94F732}" destId="{99460EE5-6D4F-4E16-B106-0EB4E05F0E8D}" srcOrd="0" destOrd="0" presId="urn:microsoft.com/office/officeart/2018/2/layout/IconVerticalSolidList"/>
    <dgm:cxn modelId="{857195C8-67E6-401C-A952-29B8B2DF6CC8}" type="presOf" srcId="{BD39493D-2356-42D3-A17A-FF59ACA21CAE}" destId="{11B960C6-5AB2-45B1-B526-2CA393AAC020}" srcOrd="0" destOrd="0" presId="urn:microsoft.com/office/officeart/2018/2/layout/IconVerticalSolidList"/>
    <dgm:cxn modelId="{BD177AE2-BC1D-4111-8DB3-9A296D2CB58E}" srcId="{E87EDA0F-F4C3-4144-9920-8599A434097C}" destId="{9B65C3C3-A882-411C-8C77-804F30A30BB6}" srcOrd="2" destOrd="0" parTransId="{0C024000-E29F-4F61-B595-DB667F0A9953}" sibTransId="{E1351B43-08B5-4D2F-ADFC-8BBA261140A5}"/>
    <dgm:cxn modelId="{DC5956F5-BC70-4600-BCC6-218AFEF4CFF1}" srcId="{E87EDA0F-F4C3-4144-9920-8599A434097C}" destId="{EC176016-3518-4912-8357-5DF3EA94F732}" srcOrd="1" destOrd="0" parTransId="{903BB18E-6745-4072-9715-C290BAACA9AA}" sibTransId="{C2164BBA-881C-4A68-BBD6-61A8417F714D}"/>
    <dgm:cxn modelId="{2E87DFF8-D622-42B8-A787-9433F8ED2108}" srcId="{E87EDA0F-F4C3-4144-9920-8599A434097C}" destId="{BD39493D-2356-42D3-A17A-FF59ACA21CAE}" srcOrd="0" destOrd="0" parTransId="{1B2C42EA-FE91-4A00-BC55-213B024D908E}" sibTransId="{66A1CC3C-7E3D-4FB7-9A7D-1627B486E28F}"/>
    <dgm:cxn modelId="{90ADEEA8-BC19-489D-9849-19F17BD117BC}" type="presParOf" srcId="{B05CA5C0-495B-42A1-A881-66A924C6873D}" destId="{433837B0-7A2C-4FBD-9106-302697393C66}" srcOrd="0" destOrd="0" presId="urn:microsoft.com/office/officeart/2018/2/layout/IconVerticalSolidList"/>
    <dgm:cxn modelId="{50E8A3C7-6DC4-40E2-A043-5ED272920ED6}" type="presParOf" srcId="{433837B0-7A2C-4FBD-9106-302697393C66}" destId="{1ACFF464-737D-415A-955A-5D3C1EA9BF64}" srcOrd="0" destOrd="0" presId="urn:microsoft.com/office/officeart/2018/2/layout/IconVerticalSolidList"/>
    <dgm:cxn modelId="{A1060E21-C093-4DD4-96FF-3EF502224774}" type="presParOf" srcId="{433837B0-7A2C-4FBD-9106-302697393C66}" destId="{F5EA197E-1499-4605-9529-F118C0B9F926}" srcOrd="1" destOrd="0" presId="urn:microsoft.com/office/officeart/2018/2/layout/IconVerticalSolidList"/>
    <dgm:cxn modelId="{3173AF6A-955A-4338-AA9E-62BB5AA35A35}" type="presParOf" srcId="{433837B0-7A2C-4FBD-9106-302697393C66}" destId="{81E1A200-52D3-4F02-A4A7-53445E5363CE}" srcOrd="2" destOrd="0" presId="urn:microsoft.com/office/officeart/2018/2/layout/IconVerticalSolidList"/>
    <dgm:cxn modelId="{A30D02D2-36F9-4A80-AEA9-CEB7C7B6A5D3}" type="presParOf" srcId="{433837B0-7A2C-4FBD-9106-302697393C66}" destId="{11B960C6-5AB2-45B1-B526-2CA393AAC020}" srcOrd="3" destOrd="0" presId="urn:microsoft.com/office/officeart/2018/2/layout/IconVerticalSolidList"/>
    <dgm:cxn modelId="{F01C50B2-C02F-48F0-9A3F-61C34E8AA798}" type="presParOf" srcId="{B05CA5C0-495B-42A1-A881-66A924C6873D}" destId="{77A9BB63-DD0E-4FB1-927D-B33CA86EB875}" srcOrd="1" destOrd="0" presId="urn:microsoft.com/office/officeart/2018/2/layout/IconVerticalSolidList"/>
    <dgm:cxn modelId="{8B544219-1989-4D1D-9146-449E0EC7600F}" type="presParOf" srcId="{B05CA5C0-495B-42A1-A881-66A924C6873D}" destId="{250CC9BC-B526-43A2-B57B-4E01D32039BE}" srcOrd="2" destOrd="0" presId="urn:microsoft.com/office/officeart/2018/2/layout/IconVerticalSolidList"/>
    <dgm:cxn modelId="{2DC6AD6C-2AB9-4BC8-A7E1-C2D336CF4289}" type="presParOf" srcId="{250CC9BC-B526-43A2-B57B-4E01D32039BE}" destId="{90FB8B24-3953-4F31-A7AD-E1FBD575F7BA}" srcOrd="0" destOrd="0" presId="urn:microsoft.com/office/officeart/2018/2/layout/IconVerticalSolidList"/>
    <dgm:cxn modelId="{7B2BCF66-BD74-4FBD-AD77-C5160743B535}" type="presParOf" srcId="{250CC9BC-B526-43A2-B57B-4E01D32039BE}" destId="{F02D16F4-5C28-46BB-A29D-358479D040B2}" srcOrd="1" destOrd="0" presId="urn:microsoft.com/office/officeart/2018/2/layout/IconVerticalSolidList"/>
    <dgm:cxn modelId="{04A08152-4935-4682-918E-6F8138E98C97}" type="presParOf" srcId="{250CC9BC-B526-43A2-B57B-4E01D32039BE}" destId="{B30B805E-2631-4ED3-99EA-E5533C039779}" srcOrd="2" destOrd="0" presId="urn:microsoft.com/office/officeart/2018/2/layout/IconVerticalSolidList"/>
    <dgm:cxn modelId="{022DA734-7A96-4C3D-8863-1E329B2AF12A}" type="presParOf" srcId="{250CC9BC-B526-43A2-B57B-4E01D32039BE}" destId="{99460EE5-6D4F-4E16-B106-0EB4E05F0E8D}" srcOrd="3" destOrd="0" presId="urn:microsoft.com/office/officeart/2018/2/layout/IconVerticalSolidList"/>
    <dgm:cxn modelId="{E5251069-DEF2-4DE5-B7A1-687C6AB198C8}" type="presParOf" srcId="{B05CA5C0-495B-42A1-A881-66A924C6873D}" destId="{C5A41A4C-EC22-4FA4-BA64-37385EFD6282}" srcOrd="3" destOrd="0" presId="urn:microsoft.com/office/officeart/2018/2/layout/IconVerticalSolidList"/>
    <dgm:cxn modelId="{64C42A16-6882-4009-BD51-4558D0CB16BA}" type="presParOf" srcId="{B05CA5C0-495B-42A1-A881-66A924C6873D}" destId="{13530321-4F3E-406D-A531-C3BFA2112FA8}" srcOrd="4" destOrd="0" presId="urn:microsoft.com/office/officeart/2018/2/layout/IconVerticalSolidList"/>
    <dgm:cxn modelId="{4CC39C26-E18B-4FB2-BE02-F807FD7FD4A9}" type="presParOf" srcId="{13530321-4F3E-406D-A531-C3BFA2112FA8}" destId="{7F2C2F9F-38A5-4E07-A56E-91C177343F16}" srcOrd="0" destOrd="0" presId="urn:microsoft.com/office/officeart/2018/2/layout/IconVerticalSolidList"/>
    <dgm:cxn modelId="{03A50740-F191-4DEF-8091-017129DEA9CE}" type="presParOf" srcId="{13530321-4F3E-406D-A531-C3BFA2112FA8}" destId="{6A8B766E-4539-43A1-B0B4-6CF8A2AEC411}" srcOrd="1" destOrd="0" presId="urn:microsoft.com/office/officeart/2018/2/layout/IconVerticalSolidList"/>
    <dgm:cxn modelId="{9624D39D-EF60-44BD-80FE-0E43B0C8E1F8}" type="presParOf" srcId="{13530321-4F3E-406D-A531-C3BFA2112FA8}" destId="{91C33C16-8CC5-48BB-8827-38379DB9C95B}" srcOrd="2" destOrd="0" presId="urn:microsoft.com/office/officeart/2018/2/layout/IconVerticalSolidList"/>
    <dgm:cxn modelId="{209638AA-A426-47EF-98A0-EF91CA6A5A80}" type="presParOf" srcId="{13530321-4F3E-406D-A531-C3BFA2112FA8}" destId="{6FB5E9A4-F7E9-438A-9E9E-A265A67B540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9349E81-6FCF-374F-9724-46AC83038C6A}">
      <dsp:nvSpPr>
        <dsp:cNvPr id="0" name=""/>
        <dsp:cNvSpPr/>
      </dsp:nvSpPr>
      <dsp:spPr>
        <a:xfrm>
          <a:off x="8930" y="980078"/>
          <a:ext cx="3534264" cy="1060279"/>
        </a:xfrm>
        <a:prstGeom prst="chevron">
          <a:avLst>
            <a:gd name="adj" fmla="val 3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30915" tIns="130915" rIns="130915" bIns="130915" numCol="1" spcCol="1270" anchor="ctr" anchorCtr="0">
          <a:noAutofit/>
        </a:bodyPr>
        <a:lstStyle/>
        <a:p>
          <a:pPr marL="0" lvl="0" indent="0" algn="ctr" defTabSz="1244600">
            <a:lnSpc>
              <a:spcPct val="90000"/>
            </a:lnSpc>
            <a:spcBef>
              <a:spcPct val="0"/>
            </a:spcBef>
            <a:spcAft>
              <a:spcPct val="35000"/>
            </a:spcAft>
            <a:buNone/>
          </a:pPr>
          <a:r>
            <a:rPr lang="fr-CA" sz="2800" kern="1200" noProof="0" dirty="0"/>
            <a:t>Comprendre</a:t>
          </a:r>
        </a:p>
      </dsp:txBody>
      <dsp:txXfrm>
        <a:off x="327014" y="980078"/>
        <a:ext cx="2898096" cy="1060279"/>
      </dsp:txXfrm>
    </dsp:sp>
    <dsp:sp modelId="{98845F6E-BA5B-B248-906E-4328B4862FCB}">
      <dsp:nvSpPr>
        <dsp:cNvPr id="0" name=""/>
        <dsp:cNvSpPr/>
      </dsp:nvSpPr>
      <dsp:spPr>
        <a:xfrm>
          <a:off x="8930" y="2040358"/>
          <a:ext cx="3216180" cy="1879957"/>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150" tIns="254150" rIns="254150" bIns="508299" numCol="1" spcCol="1270" anchor="t" anchorCtr="0">
          <a:noAutofit/>
        </a:bodyPr>
        <a:lstStyle/>
        <a:p>
          <a:pPr marL="0" lvl="0" indent="0" algn="l" defTabSz="889000">
            <a:lnSpc>
              <a:spcPct val="90000"/>
            </a:lnSpc>
            <a:spcBef>
              <a:spcPct val="0"/>
            </a:spcBef>
            <a:spcAft>
              <a:spcPct val="35000"/>
            </a:spcAft>
            <a:buNone/>
          </a:pPr>
          <a:r>
            <a:rPr lang="fr-CA" sz="2000" kern="1200" noProof="0" dirty="0"/>
            <a:t>Comprendre les principes des soins en partenariat avec la personne</a:t>
          </a:r>
        </a:p>
      </dsp:txBody>
      <dsp:txXfrm>
        <a:off x="8930" y="2040358"/>
        <a:ext cx="3216180" cy="1879957"/>
      </dsp:txXfrm>
    </dsp:sp>
    <dsp:sp modelId="{3C4C4A0D-4BF5-4244-9195-6CB5FDA63F67}">
      <dsp:nvSpPr>
        <dsp:cNvPr id="0" name=""/>
        <dsp:cNvSpPr/>
      </dsp:nvSpPr>
      <dsp:spPr>
        <a:xfrm>
          <a:off x="3490667" y="980078"/>
          <a:ext cx="3534264" cy="1060279"/>
        </a:xfrm>
        <a:prstGeom prst="chevron">
          <a:avLst>
            <a:gd name="adj" fmla="val 3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30915" tIns="130915" rIns="130915" bIns="130915" numCol="1" spcCol="1270" anchor="ctr" anchorCtr="0">
          <a:noAutofit/>
        </a:bodyPr>
        <a:lstStyle/>
        <a:p>
          <a:pPr marL="0" lvl="0" indent="0" algn="ctr" defTabSz="1244600">
            <a:lnSpc>
              <a:spcPct val="90000"/>
            </a:lnSpc>
            <a:spcBef>
              <a:spcPct val="0"/>
            </a:spcBef>
            <a:spcAft>
              <a:spcPct val="35000"/>
            </a:spcAft>
            <a:buNone/>
          </a:pPr>
          <a:r>
            <a:rPr lang="fr-CA" sz="2800" kern="1200" noProof="0" dirty="0"/>
            <a:t>Reconnaître</a:t>
          </a:r>
        </a:p>
      </dsp:txBody>
      <dsp:txXfrm>
        <a:off x="3808751" y="980078"/>
        <a:ext cx="2898096" cy="1060279"/>
      </dsp:txXfrm>
    </dsp:sp>
    <dsp:sp modelId="{6C7DAD6F-0C06-6149-A704-1A8CC574B481}">
      <dsp:nvSpPr>
        <dsp:cNvPr id="0" name=""/>
        <dsp:cNvSpPr/>
      </dsp:nvSpPr>
      <dsp:spPr>
        <a:xfrm>
          <a:off x="3490667" y="2040358"/>
          <a:ext cx="3216180" cy="1879957"/>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150" tIns="254150" rIns="254150" bIns="508299" numCol="1" spcCol="1270" anchor="t" anchorCtr="0">
          <a:noAutofit/>
        </a:bodyPr>
        <a:lstStyle/>
        <a:p>
          <a:pPr marL="0" lvl="0" indent="0" algn="l" defTabSz="889000">
            <a:lnSpc>
              <a:spcPct val="90000"/>
            </a:lnSpc>
            <a:spcBef>
              <a:spcPct val="0"/>
            </a:spcBef>
            <a:spcAft>
              <a:spcPct val="35000"/>
            </a:spcAft>
            <a:buNone/>
          </a:pPr>
          <a:r>
            <a:rPr lang="fr-CA" sz="2000" kern="1200" noProof="0" dirty="0"/>
            <a:t>Reconnaître la valeur de la participation active</a:t>
          </a:r>
        </a:p>
      </dsp:txBody>
      <dsp:txXfrm>
        <a:off x="3490667" y="2040358"/>
        <a:ext cx="3216180" cy="1879957"/>
      </dsp:txXfrm>
    </dsp:sp>
    <dsp:sp modelId="{61656D00-79F7-B841-84C8-30C2DB11DA81}">
      <dsp:nvSpPr>
        <dsp:cNvPr id="0" name=""/>
        <dsp:cNvSpPr/>
      </dsp:nvSpPr>
      <dsp:spPr>
        <a:xfrm>
          <a:off x="6972405" y="980078"/>
          <a:ext cx="3534264" cy="1060279"/>
        </a:xfrm>
        <a:prstGeom prst="chevron">
          <a:avLst>
            <a:gd name="adj" fmla="val 3000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1">
          <a:scrgbClr r="0" g="0" b="0"/>
        </a:effectRef>
        <a:fontRef idx="minor">
          <a:schemeClr val="lt1"/>
        </a:fontRef>
      </dsp:style>
      <dsp:txBody>
        <a:bodyPr spcFirstLastPara="0" vert="horz" wrap="square" lIns="130915" tIns="130915" rIns="130915" bIns="130915" numCol="1" spcCol="1270" anchor="ctr" anchorCtr="0">
          <a:noAutofit/>
        </a:bodyPr>
        <a:lstStyle/>
        <a:p>
          <a:pPr marL="0" lvl="0" indent="0" algn="ctr" defTabSz="1244600">
            <a:lnSpc>
              <a:spcPct val="90000"/>
            </a:lnSpc>
            <a:spcBef>
              <a:spcPct val="0"/>
            </a:spcBef>
            <a:spcAft>
              <a:spcPct val="35000"/>
            </a:spcAft>
            <a:buNone/>
          </a:pPr>
          <a:r>
            <a:rPr lang="fr-CA" sz="2800" kern="1200" noProof="0" dirty="0"/>
            <a:t>Acquérir</a:t>
          </a:r>
        </a:p>
      </dsp:txBody>
      <dsp:txXfrm>
        <a:off x="7290489" y="980078"/>
        <a:ext cx="2898096" cy="1060279"/>
      </dsp:txXfrm>
    </dsp:sp>
    <dsp:sp modelId="{871936CE-6C97-704A-BD09-2F056A39E448}">
      <dsp:nvSpPr>
        <dsp:cNvPr id="0" name=""/>
        <dsp:cNvSpPr/>
      </dsp:nvSpPr>
      <dsp:spPr>
        <a:xfrm>
          <a:off x="6972405" y="2040358"/>
          <a:ext cx="3216180" cy="1879957"/>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150" tIns="254150" rIns="254150" bIns="508299" numCol="1" spcCol="1270" anchor="t" anchorCtr="0">
          <a:noAutofit/>
        </a:bodyPr>
        <a:lstStyle/>
        <a:p>
          <a:pPr marL="0" lvl="0" indent="0" algn="l" defTabSz="889000">
            <a:lnSpc>
              <a:spcPct val="90000"/>
            </a:lnSpc>
            <a:spcBef>
              <a:spcPct val="0"/>
            </a:spcBef>
            <a:spcAft>
              <a:spcPct val="35000"/>
            </a:spcAft>
            <a:buNone/>
          </a:pPr>
          <a:r>
            <a:rPr lang="fr-CA" sz="2000" kern="1200" noProof="0" dirty="0"/>
            <a:t>Acquérir des stratégies pour communiquer et collaborer efficacement </a:t>
          </a:r>
        </a:p>
      </dsp:txBody>
      <dsp:txXfrm>
        <a:off x="6972405" y="2040358"/>
        <a:ext cx="3216180" cy="187995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881920C-1C0C-49A9-A32B-3E455AE1BA6C}">
      <dsp:nvSpPr>
        <dsp:cNvPr id="0" name=""/>
        <dsp:cNvSpPr/>
      </dsp:nvSpPr>
      <dsp:spPr>
        <a:xfrm>
          <a:off x="0" y="1585"/>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A02FCF-72E1-4575-B5D8-B49455028614}">
      <dsp:nvSpPr>
        <dsp:cNvPr id="0" name=""/>
        <dsp:cNvSpPr/>
      </dsp:nvSpPr>
      <dsp:spPr>
        <a:xfrm>
          <a:off x="204332" y="153568"/>
          <a:ext cx="371513" cy="371513"/>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4A580C1-5DEA-40ED-8123-375515BF8989}">
      <dsp:nvSpPr>
        <dsp:cNvPr id="0" name=""/>
        <dsp:cNvSpPr/>
      </dsp:nvSpPr>
      <dsp:spPr>
        <a:xfrm>
          <a:off x="780178" y="1585"/>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Responsabilité</a:t>
          </a:r>
        </a:p>
      </dsp:txBody>
      <dsp:txXfrm>
        <a:off x="780178" y="1585"/>
        <a:ext cx="9735421" cy="675479"/>
      </dsp:txXfrm>
    </dsp:sp>
    <dsp:sp modelId="{F485AA74-0952-4271-A4B9-5E0923BA61E4}">
      <dsp:nvSpPr>
        <dsp:cNvPr id="0" name=""/>
        <dsp:cNvSpPr/>
      </dsp:nvSpPr>
      <dsp:spPr>
        <a:xfrm>
          <a:off x="0" y="845934"/>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F489DFB-9EE7-47AF-AABF-0096E714F7AA}">
      <dsp:nvSpPr>
        <dsp:cNvPr id="0" name=""/>
        <dsp:cNvSpPr/>
      </dsp:nvSpPr>
      <dsp:spPr>
        <a:xfrm>
          <a:off x="204332" y="997917"/>
          <a:ext cx="371513" cy="371513"/>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0D5EB99-9481-45D2-A54D-0B898A5D85A1}">
      <dsp:nvSpPr>
        <dsp:cNvPr id="0" name=""/>
        <dsp:cNvSpPr/>
      </dsp:nvSpPr>
      <dsp:spPr>
        <a:xfrm>
          <a:off x="780178" y="845934"/>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Réactivité</a:t>
          </a:r>
        </a:p>
      </dsp:txBody>
      <dsp:txXfrm>
        <a:off x="780178" y="845934"/>
        <a:ext cx="9735421" cy="675479"/>
      </dsp:txXfrm>
    </dsp:sp>
    <dsp:sp modelId="{719C8E3D-27FA-4C4D-B991-50F1E2FCE0A9}">
      <dsp:nvSpPr>
        <dsp:cNvPr id="0" name=""/>
        <dsp:cNvSpPr/>
      </dsp:nvSpPr>
      <dsp:spPr>
        <a:xfrm>
          <a:off x="0" y="1690283"/>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78C53D-B446-49E4-8FF9-DF4349745F63}">
      <dsp:nvSpPr>
        <dsp:cNvPr id="0" name=""/>
        <dsp:cNvSpPr/>
      </dsp:nvSpPr>
      <dsp:spPr>
        <a:xfrm>
          <a:off x="204332" y="1842266"/>
          <a:ext cx="371513" cy="371513"/>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7376174-1D8D-4396-B6C8-2D4D4A1ABB2A}">
      <dsp:nvSpPr>
        <dsp:cNvPr id="0" name=""/>
        <dsp:cNvSpPr/>
      </dsp:nvSpPr>
      <dsp:spPr>
        <a:xfrm>
          <a:off x="780178" y="1690283"/>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Respect et dignité</a:t>
          </a:r>
        </a:p>
      </dsp:txBody>
      <dsp:txXfrm>
        <a:off x="780178" y="1690283"/>
        <a:ext cx="9735421" cy="675479"/>
      </dsp:txXfrm>
    </dsp:sp>
    <dsp:sp modelId="{716B14D2-C6F3-4218-B2D0-337ABB110E23}">
      <dsp:nvSpPr>
        <dsp:cNvPr id="0" name=""/>
        <dsp:cNvSpPr/>
      </dsp:nvSpPr>
      <dsp:spPr>
        <a:xfrm>
          <a:off x="0" y="2534632"/>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88CCC3-59F4-4D37-945F-3ED69DA6A445}">
      <dsp:nvSpPr>
        <dsp:cNvPr id="0" name=""/>
        <dsp:cNvSpPr/>
      </dsp:nvSpPr>
      <dsp:spPr>
        <a:xfrm>
          <a:off x="204332" y="2686615"/>
          <a:ext cx="371513" cy="371513"/>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536A36CE-4EEA-4459-B3C5-8ED9AF7C1BA0}">
      <dsp:nvSpPr>
        <dsp:cNvPr id="0" name=""/>
        <dsp:cNvSpPr/>
      </dsp:nvSpPr>
      <dsp:spPr>
        <a:xfrm>
          <a:off x="780178" y="2534632"/>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Appartenance</a:t>
          </a:r>
        </a:p>
      </dsp:txBody>
      <dsp:txXfrm>
        <a:off x="780178" y="2534632"/>
        <a:ext cx="9735421" cy="675479"/>
      </dsp:txXfrm>
    </dsp:sp>
    <dsp:sp modelId="{361A5CF7-1AB2-447C-809A-3236842DCF1A}">
      <dsp:nvSpPr>
        <dsp:cNvPr id="0" name=""/>
        <dsp:cNvSpPr/>
      </dsp:nvSpPr>
      <dsp:spPr>
        <a:xfrm>
          <a:off x="0" y="3378981"/>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42150FA-C05A-41A2-83F0-E812DFD7023C}">
      <dsp:nvSpPr>
        <dsp:cNvPr id="0" name=""/>
        <dsp:cNvSpPr/>
      </dsp:nvSpPr>
      <dsp:spPr>
        <a:xfrm>
          <a:off x="204332" y="3530964"/>
          <a:ext cx="371513" cy="371513"/>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0AE9FE0D-D1F6-4C92-8307-D563BE9ED430}">
      <dsp:nvSpPr>
        <dsp:cNvPr id="0" name=""/>
        <dsp:cNvSpPr/>
      </dsp:nvSpPr>
      <dsp:spPr>
        <a:xfrm>
          <a:off x="780178" y="3378981"/>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Participation et collaboration</a:t>
          </a:r>
        </a:p>
      </dsp:txBody>
      <dsp:txXfrm>
        <a:off x="780178" y="3378981"/>
        <a:ext cx="9735421" cy="675479"/>
      </dsp:txXfrm>
    </dsp:sp>
    <dsp:sp modelId="{8697D3A0-33C7-4F6A-92A9-962F6FF2A55B}">
      <dsp:nvSpPr>
        <dsp:cNvPr id="0" name=""/>
        <dsp:cNvSpPr/>
      </dsp:nvSpPr>
      <dsp:spPr>
        <a:xfrm>
          <a:off x="0" y="4223330"/>
          <a:ext cx="10515600" cy="675479"/>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B36A8F8-5D8F-436D-AE87-49BAE654A505}">
      <dsp:nvSpPr>
        <dsp:cNvPr id="0" name=""/>
        <dsp:cNvSpPr/>
      </dsp:nvSpPr>
      <dsp:spPr>
        <a:xfrm>
          <a:off x="204332" y="4375313"/>
          <a:ext cx="371513" cy="371513"/>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FB0831C-5DAE-435F-85AF-313242F170EB}">
      <dsp:nvSpPr>
        <dsp:cNvPr id="0" name=""/>
        <dsp:cNvSpPr/>
      </dsp:nvSpPr>
      <dsp:spPr>
        <a:xfrm>
          <a:off x="780178" y="4223330"/>
          <a:ext cx="9735421" cy="6754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1488" tIns="71488" rIns="71488" bIns="71488" numCol="1" spcCol="1270" anchor="ctr" anchorCtr="0">
          <a:noAutofit/>
        </a:bodyPr>
        <a:lstStyle/>
        <a:p>
          <a:pPr marL="0" lvl="0" indent="0" algn="l" defTabSz="844550">
            <a:lnSpc>
              <a:spcPct val="90000"/>
            </a:lnSpc>
            <a:spcBef>
              <a:spcPct val="0"/>
            </a:spcBef>
            <a:spcAft>
              <a:spcPct val="35000"/>
            </a:spcAft>
            <a:buNone/>
          </a:pPr>
          <a:r>
            <a:rPr lang="fr-CA" sz="1900" kern="1200" noProof="0" dirty="0"/>
            <a:t>Ouverture et partage d’information</a:t>
          </a:r>
        </a:p>
      </dsp:txBody>
      <dsp:txXfrm>
        <a:off x="780178" y="4223330"/>
        <a:ext cx="9735421" cy="67547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742015-EF6F-F340-8224-2D757428EDFD}">
      <dsp:nvSpPr>
        <dsp:cNvPr id="0" name=""/>
        <dsp:cNvSpPr/>
      </dsp:nvSpPr>
      <dsp:spPr>
        <a:xfrm>
          <a:off x="2807602" y="0"/>
          <a:ext cx="4900395" cy="4900395"/>
        </a:xfrm>
        <a:prstGeom prst="diamond">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2">
          <a:scrgbClr r="0" g="0" b="0"/>
        </a:effectRef>
        <a:fontRef idx="minor"/>
      </dsp:style>
    </dsp:sp>
    <dsp:sp modelId="{2A93EC55-E34C-AF41-A12E-54E2D7696AE0}">
      <dsp:nvSpPr>
        <dsp:cNvPr id="0" name=""/>
        <dsp:cNvSpPr/>
      </dsp:nvSpPr>
      <dsp:spPr>
        <a:xfrm>
          <a:off x="3273140" y="465537"/>
          <a:ext cx="1911154" cy="19111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noProof="0" dirty="0"/>
            <a:t>Comprendre et gérer les problèmes</a:t>
          </a:r>
        </a:p>
      </dsp:txBody>
      <dsp:txXfrm>
        <a:off x="3366435" y="558832"/>
        <a:ext cx="1724564" cy="1724564"/>
      </dsp:txXfrm>
    </dsp:sp>
    <dsp:sp modelId="{75745800-892A-F74A-83DA-DF164C07E652}">
      <dsp:nvSpPr>
        <dsp:cNvPr id="0" name=""/>
        <dsp:cNvSpPr/>
      </dsp:nvSpPr>
      <dsp:spPr>
        <a:xfrm>
          <a:off x="5331305" y="465537"/>
          <a:ext cx="1911154" cy="19111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noProof="0" dirty="0"/>
            <a:t>Participation active aux processus décisionnels</a:t>
          </a:r>
        </a:p>
      </dsp:txBody>
      <dsp:txXfrm>
        <a:off x="5424600" y="558832"/>
        <a:ext cx="1724564" cy="1724564"/>
      </dsp:txXfrm>
    </dsp:sp>
    <dsp:sp modelId="{E1E17159-02B5-8841-9B29-DB27D3D7387C}">
      <dsp:nvSpPr>
        <dsp:cNvPr id="0" name=""/>
        <dsp:cNvSpPr/>
      </dsp:nvSpPr>
      <dsp:spPr>
        <a:xfrm>
          <a:off x="3273140" y="2523703"/>
          <a:ext cx="1911154" cy="19111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noProof="0" dirty="0"/>
            <a:t>Communication efficace avec les prestataires de soins de santé</a:t>
          </a:r>
        </a:p>
      </dsp:txBody>
      <dsp:txXfrm>
        <a:off x="3366435" y="2616998"/>
        <a:ext cx="1724564" cy="1724564"/>
      </dsp:txXfrm>
    </dsp:sp>
    <dsp:sp modelId="{C3D725B5-82AA-E140-B3EB-F64BAD03C203}">
      <dsp:nvSpPr>
        <dsp:cNvPr id="0" name=""/>
        <dsp:cNvSpPr/>
      </dsp:nvSpPr>
      <dsp:spPr>
        <a:xfrm>
          <a:off x="5331305" y="2523703"/>
          <a:ext cx="1911154" cy="191115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fr-CA" sz="1700" kern="1200" noProof="0" dirty="0"/>
            <a:t>Rechercher des ressources et des outils appropriés (</a:t>
          </a:r>
          <a:r>
            <a:rPr lang="fr-FR" sz="1700" kern="1200" noProof="0" dirty="0">
              <a:hlinkClick xmlns:r="http://schemas.openxmlformats.org/officeDocument/2006/relationships" r:id="rId1"/>
            </a:rPr>
            <a:t>Cadre des soins en partenariat avec la personne</a:t>
          </a:r>
          <a:r>
            <a:rPr lang="fr-CA" sz="1700" kern="1200" noProof="0" dirty="0"/>
            <a:t>)</a:t>
          </a:r>
        </a:p>
      </dsp:txBody>
      <dsp:txXfrm>
        <a:off x="5424600" y="2616998"/>
        <a:ext cx="1724564" cy="172456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D9EA87-9102-B94A-9E3F-A17B2D238A56}">
      <dsp:nvSpPr>
        <dsp:cNvPr id="0" name=""/>
        <dsp:cNvSpPr/>
      </dsp:nvSpPr>
      <dsp:spPr>
        <a:xfrm>
          <a:off x="0" y="938579"/>
          <a:ext cx="10515600" cy="55165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Utiliser une communication affirmée et non agressive</a:t>
          </a:r>
        </a:p>
      </dsp:txBody>
      <dsp:txXfrm>
        <a:off x="26930" y="965509"/>
        <a:ext cx="10461740" cy="497795"/>
      </dsp:txXfrm>
    </dsp:sp>
    <dsp:sp modelId="{CA79A1CB-3EFE-1B40-AD06-25BD82E3E362}">
      <dsp:nvSpPr>
        <dsp:cNvPr id="0" name=""/>
        <dsp:cNvSpPr/>
      </dsp:nvSpPr>
      <dsp:spPr>
        <a:xfrm>
          <a:off x="0" y="1556474"/>
          <a:ext cx="10515600" cy="55165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Poser des questions ouvertes</a:t>
          </a:r>
        </a:p>
      </dsp:txBody>
      <dsp:txXfrm>
        <a:off x="26930" y="1583404"/>
        <a:ext cx="10461740" cy="497795"/>
      </dsp:txXfrm>
    </dsp:sp>
    <dsp:sp modelId="{B38A08F6-8EF4-B84D-9836-C438DEBD955C}">
      <dsp:nvSpPr>
        <dsp:cNvPr id="0" name=""/>
        <dsp:cNvSpPr/>
      </dsp:nvSpPr>
      <dsp:spPr>
        <a:xfrm>
          <a:off x="0" y="2174369"/>
          <a:ext cx="10515600" cy="55165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Pratiquer l’écoute active </a:t>
          </a:r>
        </a:p>
      </dsp:txBody>
      <dsp:txXfrm>
        <a:off x="26930" y="2201299"/>
        <a:ext cx="10461740" cy="497795"/>
      </dsp:txXfrm>
    </dsp:sp>
    <dsp:sp modelId="{0E91DA54-87A8-9D4F-9B91-74328DA957C2}">
      <dsp:nvSpPr>
        <dsp:cNvPr id="0" name=""/>
        <dsp:cNvSpPr/>
      </dsp:nvSpPr>
      <dsp:spPr>
        <a:xfrm>
          <a:off x="0" y="2792265"/>
          <a:ext cx="10515600" cy="55165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Fournir des rétroactions constructives</a:t>
          </a:r>
        </a:p>
      </dsp:txBody>
      <dsp:txXfrm>
        <a:off x="26930" y="2819195"/>
        <a:ext cx="10461740" cy="497795"/>
      </dsp:txXfrm>
    </dsp:sp>
    <dsp:sp modelId="{F294DF52-1FBB-E64C-9EE5-32E615573606}">
      <dsp:nvSpPr>
        <dsp:cNvPr id="0" name=""/>
        <dsp:cNvSpPr/>
      </dsp:nvSpPr>
      <dsp:spPr>
        <a:xfrm>
          <a:off x="0" y="3410160"/>
          <a:ext cx="10515600" cy="551655"/>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fr-CA" sz="2300" kern="1200" noProof="0" dirty="0"/>
            <a:t>Utiliser les ressources disponibles (</a:t>
          </a:r>
          <a:r>
            <a:rPr lang="fr-FR" sz="2300" kern="1200" noProof="0" dirty="0">
              <a:hlinkClick xmlns:r="http://schemas.openxmlformats.org/officeDocument/2006/relationships" r:id="rId1"/>
            </a:rPr>
            <a:t>Cadre des soins en partenariat avec la personne</a:t>
          </a:r>
          <a:r>
            <a:rPr lang="fr-CA" sz="2300" kern="1200" noProof="0" dirty="0"/>
            <a:t>)</a:t>
          </a:r>
        </a:p>
      </dsp:txBody>
      <dsp:txXfrm>
        <a:off x="26930" y="3437090"/>
        <a:ext cx="10461740" cy="4977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9FD518-0DC9-8846-BDE5-E85D92C6DBA7}">
      <dsp:nvSpPr>
        <dsp:cNvPr id="0" name=""/>
        <dsp:cNvSpPr/>
      </dsp:nvSpPr>
      <dsp:spPr>
        <a:xfrm>
          <a:off x="1314449" y="1384580"/>
          <a:ext cx="1051560" cy="71"/>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DC44010-1788-A040-B4CB-BF8709BF1377}">
      <dsp:nvSpPr>
        <dsp:cNvPr id="0" name=""/>
        <dsp:cNvSpPr/>
      </dsp:nvSpPr>
      <dsp:spPr>
        <a:xfrm>
          <a:off x="2429103" y="1296282"/>
          <a:ext cx="120929" cy="227084"/>
        </a:xfrm>
        <a:prstGeom prst="chevron">
          <a:avLst>
            <a:gd name="adj" fmla="val 9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A77BE5D-2DC1-2748-B62E-9F0BDB462E7D}">
      <dsp:nvSpPr>
        <dsp:cNvPr id="0" name=""/>
        <dsp:cNvSpPr/>
      </dsp:nvSpPr>
      <dsp:spPr>
        <a:xfrm>
          <a:off x="634866" y="836478"/>
          <a:ext cx="1096277" cy="109627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795412" y="997024"/>
        <a:ext cx="775185" cy="775185"/>
      </dsp:txXfrm>
    </dsp:sp>
    <dsp:sp modelId="{182F9741-3F47-374A-A62B-5896BCA9360A}">
      <dsp:nvSpPr>
        <dsp:cNvPr id="0" name=""/>
        <dsp:cNvSpPr/>
      </dsp:nvSpPr>
      <dsp:spPr>
        <a:xfrm>
          <a:off x="0" y="2098352"/>
          <a:ext cx="2366010" cy="1965600"/>
        </a:xfrm>
        <a:prstGeom prst="upArrowCallout">
          <a:avLst>
            <a:gd name="adj1" fmla="val 50000"/>
            <a:gd name="adj2" fmla="val 20000"/>
            <a:gd name="adj3" fmla="val 20000"/>
            <a:gd name="adj4" fmla="val 10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t" anchorCtr="0">
          <a:noAutofit/>
        </a:bodyPr>
        <a:lstStyle/>
        <a:p>
          <a:pPr marL="0" lvl="0" indent="0" algn="l" defTabSz="488950">
            <a:lnSpc>
              <a:spcPct val="90000"/>
            </a:lnSpc>
            <a:spcBef>
              <a:spcPct val="0"/>
            </a:spcBef>
            <a:spcAft>
              <a:spcPct val="35000"/>
            </a:spcAft>
            <a:buNone/>
          </a:pPr>
          <a:r>
            <a:rPr lang="fr-CA" sz="1100" kern="1200" noProof="0" dirty="0"/>
            <a:t>Impliquer votre réseau de soutien dans vos soins</a:t>
          </a:r>
        </a:p>
      </dsp:txBody>
      <dsp:txXfrm>
        <a:off x="0" y="2491472"/>
        <a:ext cx="2366010" cy="1572480"/>
      </dsp:txXfrm>
    </dsp:sp>
    <dsp:sp modelId="{A35AC220-1CC8-8F49-9224-BB9DCC29AF14}">
      <dsp:nvSpPr>
        <dsp:cNvPr id="0" name=""/>
        <dsp:cNvSpPr/>
      </dsp:nvSpPr>
      <dsp:spPr>
        <a:xfrm>
          <a:off x="2628899" y="1384544"/>
          <a:ext cx="2366010" cy="71"/>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8A01E24-DC46-6745-B741-1CA3780B5E93}">
      <dsp:nvSpPr>
        <dsp:cNvPr id="0" name=""/>
        <dsp:cNvSpPr/>
      </dsp:nvSpPr>
      <dsp:spPr>
        <a:xfrm>
          <a:off x="5058003" y="1296249"/>
          <a:ext cx="120929" cy="227130"/>
        </a:xfrm>
        <a:prstGeom prst="chevron">
          <a:avLst>
            <a:gd name="adj" fmla="val 9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038437-D267-B444-B6D4-5A3B624D9FE1}">
      <dsp:nvSpPr>
        <dsp:cNvPr id="0" name=""/>
        <dsp:cNvSpPr/>
      </dsp:nvSpPr>
      <dsp:spPr>
        <a:xfrm>
          <a:off x="3263766" y="836442"/>
          <a:ext cx="1096277" cy="109627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3424312" y="996988"/>
        <a:ext cx="775185" cy="775185"/>
      </dsp:txXfrm>
    </dsp:sp>
    <dsp:sp modelId="{0A7D04FF-3A86-1A4D-A6E6-4EB251A510E1}">
      <dsp:nvSpPr>
        <dsp:cNvPr id="0" name=""/>
        <dsp:cNvSpPr/>
      </dsp:nvSpPr>
      <dsp:spPr>
        <a:xfrm>
          <a:off x="2628899" y="2098314"/>
          <a:ext cx="2366010" cy="1965600"/>
        </a:xfrm>
        <a:prstGeom prst="upArrowCallout">
          <a:avLst>
            <a:gd name="adj1" fmla="val 50000"/>
            <a:gd name="adj2" fmla="val 20000"/>
            <a:gd name="adj3" fmla="val 20000"/>
            <a:gd name="adj4" fmla="val 10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t" anchorCtr="0">
          <a:noAutofit/>
        </a:bodyPr>
        <a:lstStyle/>
        <a:p>
          <a:pPr marL="0" lvl="0" indent="0" algn="l" defTabSz="488950">
            <a:lnSpc>
              <a:spcPct val="90000"/>
            </a:lnSpc>
            <a:spcBef>
              <a:spcPct val="0"/>
            </a:spcBef>
            <a:spcAft>
              <a:spcPct val="35000"/>
            </a:spcAft>
            <a:buNone/>
          </a:pPr>
          <a:r>
            <a:rPr lang="fr-CA" sz="1100" kern="1200" noProof="0" dirty="0"/>
            <a:t>Partager votre parcours de santé</a:t>
          </a:r>
        </a:p>
      </dsp:txBody>
      <dsp:txXfrm>
        <a:off x="2628899" y="2491434"/>
        <a:ext cx="2366010" cy="1572480"/>
      </dsp:txXfrm>
    </dsp:sp>
    <dsp:sp modelId="{10214AEE-E410-C747-8CBD-E20EEEC022E0}">
      <dsp:nvSpPr>
        <dsp:cNvPr id="0" name=""/>
        <dsp:cNvSpPr/>
      </dsp:nvSpPr>
      <dsp:spPr>
        <a:xfrm>
          <a:off x="5257800" y="1384561"/>
          <a:ext cx="2366010" cy="7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9201D4-AEAB-2A4E-8314-8C72BD6E741D}">
      <dsp:nvSpPr>
        <dsp:cNvPr id="0" name=""/>
        <dsp:cNvSpPr/>
      </dsp:nvSpPr>
      <dsp:spPr>
        <a:xfrm>
          <a:off x="7686903" y="1296263"/>
          <a:ext cx="120929" cy="227143"/>
        </a:xfrm>
        <a:prstGeom prst="chevron">
          <a:avLst>
            <a:gd name="adj" fmla="val 9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EA0CC307-B3FE-A64E-A3D1-B110A4D046E6}">
      <dsp:nvSpPr>
        <dsp:cNvPr id="0" name=""/>
        <dsp:cNvSpPr/>
      </dsp:nvSpPr>
      <dsp:spPr>
        <a:xfrm>
          <a:off x="5892666" y="836458"/>
          <a:ext cx="1096277" cy="109627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kern="1200"/>
            <a:t>3</a:t>
          </a:r>
          <a:endParaRPr lang="en-US" sz="4800" kern="1200" dirty="0"/>
        </a:p>
      </dsp:txBody>
      <dsp:txXfrm>
        <a:off x="6053212" y="997004"/>
        <a:ext cx="775185" cy="775185"/>
      </dsp:txXfrm>
    </dsp:sp>
    <dsp:sp modelId="{5C8EA1EA-5458-4448-B8C1-4A4E2D26CF6C}">
      <dsp:nvSpPr>
        <dsp:cNvPr id="0" name=""/>
        <dsp:cNvSpPr/>
      </dsp:nvSpPr>
      <dsp:spPr>
        <a:xfrm>
          <a:off x="5257800" y="2098352"/>
          <a:ext cx="2366010" cy="1965600"/>
        </a:xfrm>
        <a:prstGeom prst="upArrowCallout">
          <a:avLst>
            <a:gd name="adj1" fmla="val 50000"/>
            <a:gd name="adj2" fmla="val 20000"/>
            <a:gd name="adj3" fmla="val 20000"/>
            <a:gd name="adj4" fmla="val 10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t" anchorCtr="0">
          <a:noAutofit/>
        </a:bodyPr>
        <a:lstStyle/>
        <a:p>
          <a:pPr marL="0" lvl="0" indent="0" algn="l" defTabSz="488950">
            <a:lnSpc>
              <a:spcPct val="90000"/>
            </a:lnSpc>
            <a:spcBef>
              <a:spcPct val="0"/>
            </a:spcBef>
            <a:spcAft>
              <a:spcPct val="35000"/>
            </a:spcAft>
            <a:buNone/>
          </a:pPr>
          <a:r>
            <a:rPr lang="fr-CA" sz="1100" kern="1200" noProof="0" dirty="0"/>
            <a:t>Encourager la famille/les partenaires de soins désignés à poser des questions</a:t>
          </a:r>
        </a:p>
      </dsp:txBody>
      <dsp:txXfrm>
        <a:off x="5257800" y="2491472"/>
        <a:ext cx="2366010" cy="1572480"/>
      </dsp:txXfrm>
    </dsp:sp>
    <dsp:sp modelId="{57344948-70D3-074B-B038-5CC81A1853EF}">
      <dsp:nvSpPr>
        <dsp:cNvPr id="0" name=""/>
        <dsp:cNvSpPr/>
      </dsp:nvSpPr>
      <dsp:spPr>
        <a:xfrm>
          <a:off x="7886700" y="1384561"/>
          <a:ext cx="1183005" cy="72"/>
        </a:xfrm>
        <a:prstGeom prst="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442FA8D-7010-E247-92E4-46A139744ECE}">
      <dsp:nvSpPr>
        <dsp:cNvPr id="0" name=""/>
        <dsp:cNvSpPr/>
      </dsp:nvSpPr>
      <dsp:spPr>
        <a:xfrm>
          <a:off x="8521566" y="836458"/>
          <a:ext cx="1096277" cy="1096277"/>
        </a:xfrm>
        <a:prstGeom prst="ellips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2542" tIns="42542" rIns="42542" bIns="42542" numCol="1" spcCol="1270" anchor="ctr" anchorCtr="0">
          <a:noAutofit/>
        </a:bodyPr>
        <a:lstStyle/>
        <a:p>
          <a:pPr marL="0" lvl="0" indent="0" algn="ctr" defTabSz="2133600">
            <a:lnSpc>
              <a:spcPct val="90000"/>
            </a:lnSpc>
            <a:spcBef>
              <a:spcPct val="0"/>
            </a:spcBef>
            <a:spcAft>
              <a:spcPct val="35000"/>
            </a:spcAft>
            <a:buNone/>
          </a:pPr>
          <a:r>
            <a:rPr lang="en-US" sz="4800" kern="1200"/>
            <a:t>4</a:t>
          </a:r>
          <a:endParaRPr lang="en-US" sz="4800" kern="1200" dirty="0"/>
        </a:p>
      </dsp:txBody>
      <dsp:txXfrm>
        <a:off x="8682112" y="997004"/>
        <a:ext cx="775185" cy="775185"/>
      </dsp:txXfrm>
    </dsp:sp>
    <dsp:sp modelId="{CAD50BC0-123D-F24A-B123-5E44020A5F32}">
      <dsp:nvSpPr>
        <dsp:cNvPr id="0" name=""/>
        <dsp:cNvSpPr/>
      </dsp:nvSpPr>
      <dsp:spPr>
        <a:xfrm>
          <a:off x="7886700" y="2098352"/>
          <a:ext cx="2366010" cy="1965600"/>
        </a:xfrm>
        <a:prstGeom prst="upArrowCallout">
          <a:avLst>
            <a:gd name="adj1" fmla="val 50000"/>
            <a:gd name="adj2" fmla="val 20000"/>
            <a:gd name="adj3" fmla="val 20000"/>
            <a:gd name="adj4" fmla="val 100000"/>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86633" tIns="165100" rIns="186633" bIns="165100" numCol="1" spcCol="1270" anchor="t" anchorCtr="0">
          <a:noAutofit/>
        </a:bodyPr>
        <a:lstStyle/>
        <a:p>
          <a:pPr marL="0" lvl="0" indent="0" algn="l" defTabSz="488950">
            <a:lnSpc>
              <a:spcPct val="90000"/>
            </a:lnSpc>
            <a:spcBef>
              <a:spcPct val="0"/>
            </a:spcBef>
            <a:spcAft>
              <a:spcPct val="35000"/>
            </a:spcAft>
            <a:buNone/>
          </a:pPr>
          <a:r>
            <a:rPr lang="fr-CA" sz="1100" kern="1200" noProof="0" dirty="0"/>
            <a:t>Utiliser la famille/les partenaires de soins désignés pour échanger des idées</a:t>
          </a:r>
        </a:p>
      </dsp:txBody>
      <dsp:txXfrm>
        <a:off x="7886700" y="2491472"/>
        <a:ext cx="2366010" cy="157248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ACFF464-737D-415A-955A-5D3C1EA9BF64}">
      <dsp:nvSpPr>
        <dsp:cNvPr id="0" name=""/>
        <dsp:cNvSpPr/>
      </dsp:nvSpPr>
      <dsp:spPr>
        <a:xfrm>
          <a:off x="0" y="598"/>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EA197E-1499-4605-9529-F118C0B9F926}">
      <dsp:nvSpPr>
        <dsp:cNvPr id="0" name=""/>
        <dsp:cNvSpPr/>
      </dsp:nvSpPr>
      <dsp:spPr>
        <a:xfrm>
          <a:off x="423430" y="315546"/>
          <a:ext cx="769874" cy="76987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11B960C6-5AB2-45B1-B526-2CA393AAC020}">
      <dsp:nvSpPr>
        <dsp:cNvPr id="0" name=""/>
        <dsp:cNvSpPr/>
      </dsp:nvSpPr>
      <dsp:spPr>
        <a:xfrm>
          <a:off x="1616735" y="598"/>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fr-CA" sz="2500" kern="1200" noProof="0" dirty="0"/>
            <a:t>Les membres des FAC ont un rôle crucial à jouer dans leurs propres processus de soins de santé</a:t>
          </a:r>
        </a:p>
      </dsp:txBody>
      <dsp:txXfrm>
        <a:off x="1616735" y="598"/>
        <a:ext cx="8898864" cy="1399771"/>
      </dsp:txXfrm>
    </dsp:sp>
    <dsp:sp modelId="{90FB8B24-3953-4F31-A7AD-E1FBD575F7BA}">
      <dsp:nvSpPr>
        <dsp:cNvPr id="0" name=""/>
        <dsp:cNvSpPr/>
      </dsp:nvSpPr>
      <dsp:spPr>
        <a:xfrm>
          <a:off x="0" y="1750311"/>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2D16F4-5C28-46BB-A29D-358479D040B2}">
      <dsp:nvSpPr>
        <dsp:cNvPr id="0" name=""/>
        <dsp:cNvSpPr/>
      </dsp:nvSpPr>
      <dsp:spPr>
        <a:xfrm>
          <a:off x="423430" y="2065260"/>
          <a:ext cx="769874" cy="76987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9460EE5-6D4F-4E16-B106-0EB4E05F0E8D}">
      <dsp:nvSpPr>
        <dsp:cNvPr id="0" name=""/>
        <dsp:cNvSpPr/>
      </dsp:nvSpPr>
      <dsp:spPr>
        <a:xfrm>
          <a:off x="1616735" y="1750311"/>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fr-CA" sz="2500" kern="1200" noProof="0" dirty="0"/>
            <a:t>Une communication efficace avec les prestataires de soins de santé peut avoir un impact significatif sur l’efficacité des soins reçus </a:t>
          </a:r>
        </a:p>
      </dsp:txBody>
      <dsp:txXfrm>
        <a:off x="1616735" y="1750311"/>
        <a:ext cx="8898864" cy="1399771"/>
      </dsp:txXfrm>
    </dsp:sp>
    <dsp:sp modelId="{7F2C2F9F-38A5-4E07-A56E-91C177343F16}">
      <dsp:nvSpPr>
        <dsp:cNvPr id="0" name=""/>
        <dsp:cNvSpPr/>
      </dsp:nvSpPr>
      <dsp:spPr>
        <a:xfrm>
          <a:off x="0" y="3500025"/>
          <a:ext cx="10515600" cy="1399771"/>
        </a:xfrm>
        <a:prstGeom prst="roundRect">
          <a:avLst>
            <a:gd name="adj" fmla="val 1000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A8B766E-4539-43A1-B0B4-6CF8A2AEC411}">
      <dsp:nvSpPr>
        <dsp:cNvPr id="0" name=""/>
        <dsp:cNvSpPr/>
      </dsp:nvSpPr>
      <dsp:spPr>
        <a:xfrm>
          <a:off x="423430" y="3814974"/>
          <a:ext cx="769874" cy="76987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FB5E9A4-F7E9-438A-9E9E-A265A67B5408}">
      <dsp:nvSpPr>
        <dsp:cNvPr id="0" name=""/>
        <dsp:cNvSpPr/>
      </dsp:nvSpPr>
      <dsp:spPr>
        <a:xfrm>
          <a:off x="1616735" y="3500025"/>
          <a:ext cx="8898864" cy="13997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8142" tIns="148142" rIns="148142" bIns="148142" numCol="1" spcCol="1270" anchor="ctr" anchorCtr="0">
          <a:noAutofit/>
        </a:bodyPr>
        <a:lstStyle/>
        <a:p>
          <a:pPr marL="0" lvl="0" indent="0" algn="l" defTabSz="1111250">
            <a:lnSpc>
              <a:spcPct val="90000"/>
            </a:lnSpc>
            <a:spcBef>
              <a:spcPct val="0"/>
            </a:spcBef>
            <a:spcAft>
              <a:spcPct val="35000"/>
            </a:spcAft>
            <a:buNone/>
          </a:pPr>
          <a:r>
            <a:rPr lang="fr-CA" sz="2500" kern="1200" noProof="0" dirty="0"/>
            <a:t>Rester engagé dans votre parcours de soins</a:t>
          </a:r>
        </a:p>
      </dsp:txBody>
      <dsp:txXfrm>
        <a:off x="1616735" y="3500025"/>
        <a:ext cx="8898864" cy="1399771"/>
      </dsp:txXfrm>
    </dsp:sp>
  </dsp:spTree>
</dsp:drawing>
</file>

<file path=ppt/diagrams/layout1.xml><?xml version="1.0" encoding="utf-8"?>
<dgm:layoutDef xmlns:dgm="http://schemas.openxmlformats.org/drawingml/2006/diagram" xmlns:a="http://schemas.openxmlformats.org/drawingml/2006/main" uniqueId="urn:microsoft.com/office/officeart/2016/7/layout/ChevronBlockProcess">
  <dgm:title val="Chevron Block Process"/>
  <dgm:desc val="Use to show a progression; a timeline; sequential steps in a task, process, or workflow; or to emphasize movement or direction. Level 1 text appears inside an arrow shape while Level 2 text appears below the arrow shapes."/>
  <dgm:catLst>
    <dgm:cat type="process" pri="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fact="0.6"/>
      <dgm:constr type="h" for="des" forName="composite" op="equ"/>
      <dgm:constr type="w" for="ch" forName="composite" refType="w"/>
      <dgm:constr type="w" for="des" forName="parTx"/>
      <dgm:constr type="h" for="des" forName="parTx" op="equ"/>
      <dgm:constr type="w" for="des" forName="desTx"/>
      <dgm:constr type="primFontSz" for="des" forName="parTx" val="28"/>
      <dgm:constr type="primFontSz" for="des" forName="desTx" refType="primFontSz" refFor="des" refForName="parTx" op="lte" fact="0.75"/>
      <dgm:constr type="h" for="des" forName="desTx" op="equ"/>
      <dgm:constr type="w" for="ch" forName="space" refType="w" op="equ" fact="-0.005"/>
    </dgm:constrLst>
    <dgm:ruleLst>
      <dgm:rule type="w" for="ch" forName="composite" val="0"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91"/>
              <dgm:constr type="t" for="ch" forName="desTx" refType="h" refFor="ch" refForName="parTx"/>
            </dgm:constrLst>
          </dgm:if>
          <dgm:else name="Name9">
            <dgm:constrLst>
              <dgm:constr type="l" for="ch" forName="parTx"/>
              <dgm:constr type="w" for="ch" forName="parTx" refType="w"/>
              <dgm:constr type="t" for="ch" forName="parTx"/>
              <dgm:constr type="l" for="ch" forName="desTx" refType="w" fact="0.09"/>
              <dgm:constr type="w" for="ch" forName="desTx" refType="w" refFor="ch" refForName="parTx" fact="0.91"/>
              <dgm:constr type="t" for="ch" forName="desTx" refType="h" refFor="ch" refForName="parTx"/>
            </dgm:constrLst>
          </dgm:else>
        </dgm:choose>
        <dgm:ruleLst>
          <dgm:rule type="h" val="INF" fact="NaN" max="NaN"/>
        </dgm:ruleLst>
        <dgm:layoutNode name="parTx" styleLbl="alignNode1">
          <dgm:varLst>
            <dgm:chMax val="0"/>
            <dgm:chPref val="0"/>
          </dgm:varLst>
          <dgm:alg type="tx"/>
          <dgm:choose name="Name10">
            <dgm:if name="Name11" func="var" arg="dir" op="equ" val="norm">
              <dgm:shape xmlns:r="http://schemas.openxmlformats.org/officeDocument/2006/relationships" type="chevron" r:blip="">
                <dgm:adjLst>
                  <dgm:adj idx="1" val="0.3"/>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3"/>
                <dgm:constr type="h"/>
                <dgm:constr type="tMarg" refType="w" fact="0.105"/>
                <dgm:constr type="bMarg" refType="w" fact="0.105"/>
                <dgm:constr type="lMarg" refType="w" fact="0.105"/>
                <dgm:constr type="rMarg" refType="w" fact="0.105"/>
              </dgm:constrLst>
            </dgm:if>
            <dgm:else name="Name15">
              <dgm:constrLst>
                <dgm:constr type="h" refType="w" op="lte" fact="0.3"/>
                <dgm:constr type="h"/>
                <dgm:constr type="tMarg" refType="w" fact="0.105"/>
                <dgm:constr type="bMarg" refType="w" fact="0.105"/>
                <dgm:constr type="lMarg" refType="w" fact="0.105"/>
                <dgm:constr type="rMarg" refType="w" fact="0.105"/>
              </dgm:constrLst>
            </dgm:else>
          </dgm:choose>
          <dgm:ruleLst>
            <dgm:rule type="h" val="INF" fact="NaN" max="NaN"/>
            <dgm:rule type="primFontSz" val="14" fact="NaN" max="NaN"/>
          </dgm:ruleLst>
        </dgm:layoutNode>
        <dgm:layoutNode name="desTx" styleLbl="alignAccFollowNode1">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primFontSz" val="20"/>
            <dgm:constr type="tMarg" refType="w" fact="0.224"/>
            <dgm:constr type="bMarg" refType="w" fact="0.448"/>
            <dgm:constr type="lMarg" refType="w" fact="0.224"/>
            <dgm:constr type="rMarg" refType="w" fact="0.224"/>
          </dgm:constrLst>
          <dgm:ruleLst>
            <dgm:rule type="h" val="INF" fact="NaN" max="NaN"/>
            <dgm:rule type="primFontSz" val="11"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6/7/layout/LinearArrowProcessNumbered">
  <dgm:title val="Linear Arrow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shape called UpArrowCallout. Also the nodes are connected by an arrow like shape emphasizing the process natur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3"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L"/>
      <dgm:param type="nodeVertAlign" val="t"/>
    </dgm:alg>
    <dgm:shape xmlns:r="http://schemas.openxmlformats.org/officeDocument/2006/relationships" r:blip="">
      <dgm:adjLst/>
    </dgm:shape>
    <dgm:presOf/>
    <dgm:constrLst>
      <dgm:constr type="w" for="ch" forName="compositeNode" refType="w"/>
      <dgm:constr type="h" for="ch" forName="compositeNode" op="equ"/>
      <dgm:constr type="w" for="ch" forName="sibTransComposite" refType="w" refFor="ch" refForName="compositeNode" fact="0"/>
      <dgm:constr type="w" for="des" forName="parTx"/>
      <dgm:constr type="h" for="des" forName="parTx" op="equ"/>
      <dgm:constr type="h" for="des" forName="parSh" op="equ"/>
      <dgm:constr type="w" for="des" forName="nodeText"/>
      <dgm:constr type="h" for="des" forName="nodeText" op="equ"/>
      <dgm:constr type="w" for="des" forName="parSh"/>
      <dgm:constr type="w" for="des" forName="parSh" op="equ"/>
      <dgm:constr type="primFontSz" for="des" forName="parTx" val="26"/>
      <dgm:constr type="primFontSz" for="des" forName="parTx" op="equ"/>
      <dgm:constr type="primFontSz" for="des" forName="parSh" op="equ"/>
      <dgm:constr type="primFontSz" for="des" forName="nodeText" op="equ"/>
      <dgm:constr type="secFontSz" for="des" forName="nodeText" op="equ"/>
      <dgm:constr type="primFontSz" for="des" forName="sibTransNodeCircle" op="equ"/>
      <dgm:constr type="h" for="des" forName="sibTransNodeCircle" op="equ"/>
      <dgm:constr type="w" for="des" forName="sibTransNodeCircle" op="equ"/>
      <dgm:constr type="h" for="des" forName="parTx" refType="primFontSz" refFor="des" refForName="parTx" fact="1.5"/>
      <dgm:constr type="h" for="ch" forName="compositeNode" refType="h"/>
      <dgm:constr type="h" for="des" forName="parSh" refType="w"/>
      <dgm:constr type="h" for="des" forName="nodeText" refType="primFontSz" refFor="des" refForName="parTx" fact="2.1"/>
      <dgm:constr type="h" for="des" forName="parSh" refType="h" refFor="des" refForName="parTx" op="lte" fact="1.2"/>
      <dgm:constr type="h" for="des" forName="parSh" refType="h" refFor="des" refForName="parTx" op="gte" fact="1.2"/>
    </dgm:constrLst>
    <dgm:ruleLst>
      <dgm:rule type="primFontSz" for="des" forName="parSh" val="5" fact="NaN" max="NaN"/>
    </dgm:ruleLst>
    <dgm:forEach name="Name3" axis="ch" ptType="node">
      <dgm:layoutNode name="compositeNode">
        <dgm:alg type="composite"/>
        <dgm:shape xmlns:r="http://schemas.openxmlformats.org/officeDocument/2006/relationships" r:blip="">
          <dgm:adjLst/>
        </dgm:shape>
        <dgm:presOf/>
        <dgm:choose name="Name004">
          <dgm:if name="Name5" axis="self" ptType="node" func="cnt" op="equ" val="0">
            <dgm:constrLst>
              <dgm:constr type="w" for="ch" forName="parTx" refType="w"/>
              <dgm:constr type="w" for="ch" forName="parSh" refType="w" refFor="ch" refForName="parTx"/>
              <dgm:constr type="w" for="ch" forName="nodeText" refType="w" refFor="ch" refForName="parTx"/>
              <dgm:constr type="t" for="ch" forName="nodeText" refType="b" refFor="ch" refForName="parSh"/>
            </dgm:constrLst>
          </dgm:if>
          <dgm:else name="Name6">
            <dgm:constrLst>
              <dgm:constr type="w" for="ch" forName="parTx" refType="w"/>
              <dgm:constr type="w" for="ch" forName="parSh" refType="w" refFor="ch" refForName="parTx"/>
              <dgm:constr type="w" for="ch" forName="nodeText" refType="w" refFor="ch" refForName="parTx" fact="0.9"/>
              <dgm:constr type="t" for="ch" forName="nodeText" refType="b" refFor="ch" refForName="parSh"/>
            </dgm:constrLst>
          </dgm:else>
        </dgm:choose>
        <dgm:ruleLst>
          <dgm:rule type="h" val="INF" fact="NaN" max="NaN"/>
        </dgm:ruleLst>
        <dgm:layoutNode name="parTx">
          <dgm:varLst>
            <dgm:chMax val="0"/>
            <dgm:chPref val="0"/>
            <dgm:bulletEnabled val="1"/>
          </dgm:varLst>
          <dgm:alg type="tx"/>
          <dgm:shape xmlns:r="http://schemas.openxmlformats.org/officeDocument/2006/relationships" type="rect" r:blip="" zOrderOff="1" hideGeom="1">
            <dgm:adjLst/>
          </dgm:shape>
          <dgm:presOf/>
          <dgm:constrLst>
            <dgm:constr type="h" refType="w" op="lte" fact="0.4"/>
            <dgm:constr type="h"/>
          </dgm:constrLst>
          <dgm:ruleLst>
            <dgm:rule type="h" val="INF" fact="NaN" max="NaN"/>
          </dgm:ruleLst>
        </dgm:layoutNode>
        <dgm:layoutNode name="parSh">
          <dgm:alg type="composite"/>
          <dgm:shape xmlns:r="http://schemas.openxmlformats.org/officeDocument/2006/relationships" r:blip="">
            <dgm:adjLst/>
          </dgm:shape>
          <dgm:presOf axis="self" ptType="node"/>
          <dgm:choose name="casesForFirstAndLastNode">
            <dgm:if name="ifFirstNode" axis="self" ptType="node" func="pos" op="equ" val="1">
              <dgm:choose name="removeLineWhenOnlyOneNode">
                <dgm:if name="ifOnlyOneNode" axis="followSib" ptType="node" func="cnt" op="equ" val="0">
                  <dgm:constrLst>
                    <dgm:constr type="h"/>
                    <dgm:constr type="h" for="ch" forName="lineNode" val="0.002"/>
                    <dgm:constr type="w" for="ch" forName="lineNode" refType="w" fact="0"/>
                    <dgm:constr type="w" for="ch" forName="lineArrowNode" refType="w" fact="0"/>
                    <dgm:constr type="h" for="ch" forName="lineArrowNode" refType="h" fact="0"/>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ifMoreThanOneNode">
                  <dgm:constrLst>
                    <dgm:constr type="h"/>
                    <dgm:constr type="h" for="ch" forName="lineNode" val="0.002"/>
                    <dgm:constr type="w" for="ch" forName="lineNode" refType="w" fact="0.4"/>
                    <dgm:constr type="l" for="ch" forName="lineNode" refType="w" fact="0.5"/>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if>
            <dgm:if name="ifLastNode" axis="self" ptType="node" func="revPos" op="equ" val="1">
              <dgm:constrLst>
                <dgm:constr type="h"/>
                <dgm:constr type="h" for="ch" forName="lineNode" val="0.002"/>
                <dgm:constr type="w" for="ch" forName="lineNode" refType="w" fact="0.45"/>
                <dgm:constr type="w" for="ch" forName="lineArrowNode" refType="w" fact="0"/>
                <dgm:constr type="h" for="ch" forName="lineArrowNode" refType="h" fact="0"/>
                <dgm:constr type="ctrY" for="ch" forName="lineNode" refType="ctrY" refFor="ch" refForName="sibTransNodeCircle"/>
                <dgm:constr type="h" for="ch" forName="sibTransNodeCircle" refType="h"/>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if>
            <dgm:else name="allOtherNodes">
              <dgm:constrLst>
                <dgm:constr type="h"/>
                <dgm:constr type="h" for="ch" forName="lineNode" val="0.002"/>
                <dgm:constr type="w" for="ch" forName="lineNode" refType="w" fact="0.9"/>
                <dgm:constr type="w" for="ch" forName="lineArrowNode" refType="w" fact="0.046"/>
                <dgm:constr type="h" for="ch" forName="lineArrowNode" refType="h" fact="0.18"/>
                <dgm:constr type="l" for="ch" forName="lineArrowNode" refType="w" fact="0.924"/>
                <dgm:constr type="t" for="ch" forName="lineArrowNode" refType="h" fact="0.18"/>
                <dgm:constr type="ctrY" for="ch" forName="lineNode" refType="ctrY" refFor="ch" refForName="sibTransNodeCircle"/>
                <dgm:constr type="h" for="ch" forName="sibTransNodeCircle" refType="h" fact="0.9"/>
                <dgm:constr type="w" for="ch" forName="sibTransNodeCircle" refType="h" refFor="ch" refForName="sibTransNodeCircle"/>
                <dgm:constr type="ctrX" for="ch" forName="sibTransNodeCircle" refType="w" fact="0.45"/>
                <dgm:constr type="ctrY" for="ch" forName="sibTransNodeCircle" refType="h" fact="0.25"/>
                <dgm:constr type="t" for="ch" forName="spacerBetweenCircleAndCallout" refType="b" refFor="ch" refForName="sibTransNodeCircle"/>
                <dgm:constr type="h" for="ch" forName="spacerBetweenCircleAndCallout" val="4.6"/>
              </dgm:constrLst>
            </dgm:else>
          </dgm:choose>
          <dgm:layoutNode name="lineNode" styleLbl="alignAccFollowNode1">
            <dgm:alg type="sp"/>
            <dgm:shape xmlns:r="http://schemas.openxmlformats.org/officeDocument/2006/relationships" type="rect" r:blip="">
              <dgm:adjLst/>
            </dgm:shape>
            <dgm:presOf/>
            <dgm:constrLst/>
            <dgm:ruleLst/>
          </dgm:layoutNode>
          <dgm:layoutNode name="lineArrowNode" styleLbl="alignAccFollowNode1">
            <dgm:alg type="sp"/>
            <dgm:shape xmlns:r="http://schemas.openxmlformats.org/officeDocument/2006/relationships" type="chevron" r:blip="">
              <dgm:adjLst>
                <dgm:adj idx="1" val="0.9"/>
              </dgm:adjLst>
            </dgm:shape>
            <dgm:presOf/>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param type="parTxRTLAlign" val="l"/>
              </dgm:alg>
              <dgm:shape xmlns:r="http://schemas.openxmlformats.org/officeDocument/2006/relationships" type="ellipse" r:blip="">
                <dgm:adjLst/>
              </dgm:shape>
              <dgm:constrLst>
                <dgm:constr type="w" refType="h" op="equ"/>
                <dgm:constr type="primFontSz" val="60"/>
                <dgm:constr type="tMarg" refType="w" fact="0.11"/>
                <dgm:constr type="lMarg" refType="w" fact="0.11"/>
                <dgm:constr type="rMarg" refType="w" fact="0.11"/>
                <dgm:constr type="bMarg" refType="w" fact="0.11"/>
              </dgm:constrLst>
              <dgm:ruleLst>
                <dgm:rule type="primFontSz" val="14" fact="NaN" max="NaN"/>
              </dgm:ruleLst>
            </dgm:layoutNode>
            <dgm:layoutNode name="spacerBetweenCircleAndCallout">
              <dgm:varLst/>
              <dgm:presOf/>
              <dgm:alg type="sp"/>
              <dgm:shape xmlns:r="http://schemas.openxmlformats.org/officeDocument/2006/relationships" r:blip="">
                <dgm:adjLst/>
              </dgm:shape>
              <dgm:constrLst/>
              <dgm:ruleLst/>
            </dgm:layoutNode>
          </dgm:forEach>
          <dgm:presOf/>
          <dgm:ruleLst/>
        </dgm:layoutNode>
        <dgm:layoutNode name="nodeText" styleLbl="alignAccFollowNode1">
          <dgm:varLst>
            <dgm:bulletEnabled val="1"/>
          </dgm:varLst>
          <dgm:alg type="tx">
            <dgm:param type="parTxLTRAlign" val="l"/>
            <dgm:param type="parTxRTLAlign" val="r"/>
            <dgm:param type="txAnchorVert" val="t"/>
          </dgm:alg>
          <dgm:shape xmlns:r="http://schemas.openxmlformats.org/officeDocument/2006/relationships" type="upArrowCallout" r:blip="">
            <dgm:adjLst>
              <dgm:adj idx="1" val="0.5"/>
              <dgm:adj idx="2" val="0.2"/>
              <dgm:adj idx="3" val="0.2"/>
              <dgm:adj idx="4" val="1"/>
            </dgm:adjLst>
          </dgm:shape>
          <dgm:presOf axis="desOrSelf" ptType="node"/>
          <dgm:constrLst>
            <dgm:constr type="secFontSz" val="16"/>
            <dgm:constr type="primFontSz" val="26"/>
            <dgm:constr type="h"/>
            <dgm:constr type="tMarg" val="13"/>
            <dgm:constr type="lMarg" refType="w" fact="0.2236"/>
            <dgm:constr type="rMarg" refType="w" fact="0.2236"/>
            <dgm:constr type="bMarg" val="13"/>
          </dgm:constrLst>
          <dgm:ruleLst>
            <dgm:rule type="secFontSz" val="11" fact="NaN" max="NaN"/>
            <dgm:rule type="primFontSz" val="11" fact="NaN" max="NaN"/>
            <dgm:rule type="h" val="INF" fact="NaN" max="NaN"/>
          </dgm:ruleLst>
        </dgm:layoutNode>
      </dgm:layoutNode>
      <dgm:forEach name="sibTransForEach" axis="followSib" ptType="sibTrans" cnt="1">
        <dgm:layoutNode name="sibTransComposite" styleLbl="alignAccFollowNode1">
          <dgm:alg type="sp"/>
          <dgm:shape xmlns:r="http://schemas.openxmlformats.org/officeDocument/2006/relationships" r:blip="">
            <dgm:adjLst/>
          </dgm:shape>
          <dgm:ruleLst/>
        </dgm:layoutNode>
        <dgm:ruleLst>
          <dgm:rule type="h" val="INF" fact="NaN" max="NaN"/>
        </dgm:ruleLst>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6.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9BA0075-1F4C-4175-8304-F48154AD0B15}" type="datetimeFigureOut">
              <a:rPr lang="en-CA" smtClean="0"/>
              <a:t>2024-07-26</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9"/>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9"/>
            <a:ext cx="3037840" cy="466433"/>
          </a:xfrm>
          <a:prstGeom prst="rect">
            <a:avLst/>
          </a:prstGeom>
        </p:spPr>
        <p:txBody>
          <a:bodyPr vert="horz" lIns="93177" tIns="46589" rIns="93177" bIns="46589" rtlCol="0" anchor="b"/>
          <a:lstStyle>
            <a:lvl1pPr algn="r">
              <a:defRPr sz="1200"/>
            </a:lvl1pPr>
          </a:lstStyle>
          <a:p>
            <a:fld id="{84416AEB-5A4E-4FCC-B005-6F5F74BC705F}" type="slidenum">
              <a:rPr lang="en-CA" smtClean="0"/>
              <a:t>‹#›</a:t>
            </a:fld>
            <a:endParaRPr lang="en-CA"/>
          </a:p>
        </p:txBody>
      </p:sp>
    </p:spTree>
    <p:extLst>
      <p:ext uri="{BB962C8B-B14F-4D97-AF65-F5344CB8AC3E}">
        <p14:creationId xmlns:p14="http://schemas.microsoft.com/office/powerpoint/2010/main" val="2112011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fr-FR" dirty="0">
                <a:solidFill>
                  <a:srgbClr val="3C4043"/>
                </a:solidFill>
                <a:effectLst/>
                <a:highlight>
                  <a:srgbClr val="F5F5F5"/>
                </a:highlight>
              </a:rPr>
              <a:t>Les soins en partenariat avec la personne (SPP) visent à vous responsabiliser dans votre propre parcours de soins de santé.</a:t>
            </a:r>
          </a:p>
          <a:p>
            <a:pPr rtl="0"/>
            <a:r>
              <a:rPr lang="fr-FR" dirty="0">
                <a:solidFill>
                  <a:srgbClr val="3C4043"/>
                </a:solidFill>
                <a:effectLst/>
                <a:highlight>
                  <a:srgbClr val="F5F5F5"/>
                </a:highlight>
              </a:rPr>
              <a:t>Au lieu d'être un bénéficiaire passif, vous, en tant que militaire, jouez un rôle actif dans la prise de décisions éclairées concernant votre santé en collaboration avec les prestataires de soins de santé. Il s’agit d’exploiter vos connaissances et de garantir que vos valeurs soient au premier plan des décisions en matière de soins.</a:t>
            </a:r>
          </a:p>
        </p:txBody>
      </p:sp>
      <p:sp>
        <p:nvSpPr>
          <p:cNvPr id="4" name="Slide Number Placeholder 3"/>
          <p:cNvSpPr>
            <a:spLocks noGrp="1"/>
          </p:cNvSpPr>
          <p:nvPr>
            <p:ph type="sldNum" sz="quarter" idx="5"/>
          </p:nvPr>
        </p:nvSpPr>
        <p:spPr/>
        <p:txBody>
          <a:bodyPr/>
          <a:lstStyle/>
          <a:p>
            <a:fld id="{84416AEB-5A4E-4FCC-B005-6F5F74BC705F}" type="slidenum">
              <a:rPr lang="en-CA" smtClean="0"/>
              <a:t>2</a:t>
            </a:fld>
            <a:endParaRPr lang="en-CA"/>
          </a:p>
        </p:txBody>
      </p:sp>
    </p:spTree>
    <p:extLst>
      <p:ext uri="{BB962C8B-B14F-4D97-AF65-F5344CB8AC3E}">
        <p14:creationId xmlns:p14="http://schemas.microsoft.com/office/powerpoint/2010/main" val="2684551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3</a:t>
            </a:fld>
            <a:endParaRPr lang="en-CA"/>
          </a:p>
        </p:txBody>
      </p:sp>
    </p:spTree>
    <p:extLst>
      <p:ext uri="{BB962C8B-B14F-4D97-AF65-F5344CB8AC3E}">
        <p14:creationId xmlns:p14="http://schemas.microsoft.com/office/powerpoint/2010/main" val="225324026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0" i="0" dirty="0">
                <a:solidFill>
                  <a:srgbClr val="3C4043"/>
                </a:solidFill>
                <a:effectLst/>
                <a:highlight>
                  <a:srgbClr val="D2E3FC"/>
                </a:highlight>
                <a:latin typeface="Roboto" panose="02000000000000000000" pitchFamily="2" charset="0"/>
              </a:rPr>
              <a:t>Compte tenu des défis et des expériences uniques liés à la vie militaire – des déploiements aux rigueurs de l’entraînement – il est essentiel que l’approche en matière de soins de santé soit adaptée pour comprendre et aborder ces nuances.</a:t>
            </a:r>
          </a:p>
          <a:p>
            <a:r>
              <a:rPr lang="fr-FR" b="0" i="0" dirty="0">
                <a:solidFill>
                  <a:srgbClr val="3C4043"/>
                </a:solidFill>
                <a:effectLst/>
                <a:highlight>
                  <a:srgbClr val="F5F5F5"/>
                </a:highlight>
                <a:latin typeface="Roboto" panose="02000000000000000000" pitchFamily="2" charset="0"/>
              </a:rPr>
              <a:t>Votre service et vos expériences façonnent vos besoins en matière de soins de santé.</a:t>
            </a: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4</a:t>
            </a:fld>
            <a:endParaRPr lang="en-CA"/>
          </a:p>
        </p:txBody>
      </p:sp>
    </p:spTree>
    <p:extLst>
      <p:ext uri="{BB962C8B-B14F-4D97-AF65-F5344CB8AC3E}">
        <p14:creationId xmlns:p14="http://schemas.microsoft.com/office/powerpoint/2010/main" val="3301566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fr-CA" b="0" i="0" noProof="0" dirty="0">
                <a:solidFill>
                  <a:srgbClr val="333333"/>
                </a:solidFill>
                <a:effectLst/>
                <a:latin typeface="Noto Sans" panose="020B0502040504020204" pitchFamily="34" charset="0"/>
              </a:rPr>
              <a:t>Responsabilité: Chaque individu, quel que soit son rang ou son rôle, est responsable devant les autres, ce qui favorise de solides relations de travail.</a:t>
            </a:r>
          </a:p>
          <a:p>
            <a:pPr algn="l">
              <a:buFont typeface="+mj-lt"/>
              <a:buAutoNum type="arabicPeriod"/>
            </a:pPr>
            <a:r>
              <a:rPr lang="fr-CA" b="0" i="0" noProof="0" dirty="0">
                <a:solidFill>
                  <a:srgbClr val="333333"/>
                </a:solidFill>
                <a:effectLst/>
                <a:latin typeface="Noto Sans" panose="020B0502040504020204" pitchFamily="34" charset="0"/>
              </a:rPr>
              <a:t>Réactivité: Identifier, reconnaître et répondre de manière proactive aux besoins, aux tendances et aux changements du système.</a:t>
            </a:r>
          </a:p>
          <a:p>
            <a:pPr algn="l">
              <a:buFont typeface="+mj-lt"/>
              <a:buAutoNum type="arabicPeriod"/>
            </a:pPr>
            <a:r>
              <a:rPr lang="fr-CA" b="0" i="0" noProof="0" dirty="0">
                <a:solidFill>
                  <a:srgbClr val="333333"/>
                </a:solidFill>
                <a:effectLst/>
                <a:latin typeface="Noto Sans" panose="020B0502040504020204" pitchFamily="34" charset="0"/>
              </a:rPr>
              <a:t>Respect et dignité: Veiller à ce que chaque interaction soit fondée sur le respect mutuel et la dignité afin de favoriser l'engagement.</a:t>
            </a:r>
          </a:p>
          <a:p>
            <a:pPr algn="l">
              <a:buFont typeface="+mj-lt"/>
              <a:buAutoNum type="arabicPeriod"/>
            </a:pPr>
            <a:r>
              <a:rPr lang="fr-CA" b="0" i="0" noProof="0" dirty="0">
                <a:solidFill>
                  <a:srgbClr val="333333"/>
                </a:solidFill>
                <a:effectLst/>
                <a:latin typeface="Noto Sans" panose="020B0502040504020204" pitchFamily="34" charset="0"/>
              </a:rPr>
              <a:t>Appartenance: Créer une culture d'inclusion pour tous les membres et leurs familles.</a:t>
            </a:r>
          </a:p>
          <a:p>
            <a:pPr algn="l">
              <a:buFont typeface="+mj-lt"/>
              <a:buAutoNum type="arabicPeriod"/>
            </a:pPr>
            <a:r>
              <a:rPr lang="fr-CA" b="0" i="0" noProof="0" dirty="0">
                <a:solidFill>
                  <a:srgbClr val="333333"/>
                </a:solidFill>
                <a:effectLst/>
                <a:latin typeface="Noto Sans" panose="020B0502040504020204" pitchFamily="34" charset="0"/>
              </a:rPr>
              <a:t>Participation et collaboration: Soutenir des objectifs unifiés et collectifs afin d'obtenir des résultats fructueux grâce à des espaces partagés.</a:t>
            </a:r>
          </a:p>
          <a:p>
            <a:pPr algn="l">
              <a:buFont typeface="+mj-lt"/>
              <a:buAutoNum type="arabicPeriod"/>
            </a:pPr>
            <a:r>
              <a:rPr lang="fr-CA" b="0" i="0" noProof="0" dirty="0">
                <a:solidFill>
                  <a:srgbClr val="333333"/>
                </a:solidFill>
                <a:effectLst/>
                <a:latin typeface="Noto Sans" panose="020B0502040504020204" pitchFamily="34" charset="0"/>
              </a:rPr>
              <a:t>Ouverture et partage d’information: Partage transparent des informations liées aux processus de prise de décision.</a:t>
            </a:r>
            <a:endParaRPr lang="fr-CA" noProof="0" dirty="0"/>
          </a:p>
        </p:txBody>
      </p:sp>
      <p:sp>
        <p:nvSpPr>
          <p:cNvPr id="4" name="Slide Number Placeholder 3"/>
          <p:cNvSpPr>
            <a:spLocks noGrp="1"/>
          </p:cNvSpPr>
          <p:nvPr>
            <p:ph type="sldNum" sz="quarter" idx="5"/>
          </p:nvPr>
        </p:nvSpPr>
        <p:spPr/>
        <p:txBody>
          <a:bodyPr/>
          <a:lstStyle/>
          <a:p>
            <a:fld id="{84416AEB-5A4E-4FCC-B005-6F5F74BC705F}" type="slidenum">
              <a:rPr lang="en-CA" smtClean="0"/>
              <a:t>5</a:t>
            </a:fld>
            <a:endParaRPr lang="en-CA"/>
          </a:p>
        </p:txBody>
      </p:sp>
    </p:spTree>
    <p:extLst>
      <p:ext uri="{BB962C8B-B14F-4D97-AF65-F5344CB8AC3E}">
        <p14:creationId xmlns:p14="http://schemas.microsoft.com/office/powerpoint/2010/main" val="2962236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0" i="0" dirty="0">
                <a:solidFill>
                  <a:srgbClr val="3C4043"/>
                </a:solidFill>
                <a:effectLst/>
                <a:highlight>
                  <a:srgbClr val="F5F5F5"/>
                </a:highlight>
                <a:latin typeface="Roboto" panose="02000000000000000000" pitchFamily="2" charset="0"/>
              </a:rPr>
              <a:t>Vous n'êtes pas seulement un patient ; vous êtes un partenaire.</a:t>
            </a:r>
          </a:p>
          <a:p>
            <a:r>
              <a:rPr lang="fr-FR" b="0" i="0" dirty="0">
                <a:solidFill>
                  <a:srgbClr val="3C4043"/>
                </a:solidFill>
                <a:effectLst/>
                <a:highlight>
                  <a:srgbClr val="F5F5F5"/>
                </a:highlight>
                <a:latin typeface="Roboto" panose="02000000000000000000" pitchFamily="2" charset="0"/>
              </a:rPr>
              <a:t>Vous avez un rôle essentiel à jouer : poser des questions, émettre des rétroactions et vous impliquer activement dans votre processus de soins. Ce partenariat vise à vous donner un sentiment d’action et une compréhension plus claire de votre parcours de santé.</a:t>
            </a: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6</a:t>
            </a:fld>
            <a:endParaRPr lang="en-CA"/>
          </a:p>
        </p:txBody>
      </p:sp>
    </p:spTree>
    <p:extLst>
      <p:ext uri="{BB962C8B-B14F-4D97-AF65-F5344CB8AC3E}">
        <p14:creationId xmlns:p14="http://schemas.microsoft.com/office/powerpoint/2010/main" val="28528023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0" i="0" dirty="0">
                <a:solidFill>
                  <a:srgbClr val="3C4043"/>
                </a:solidFill>
                <a:effectLst/>
                <a:highlight>
                  <a:srgbClr val="F5F5F5"/>
                </a:highlight>
                <a:latin typeface="Roboto" panose="02000000000000000000" pitchFamily="2" charset="0"/>
              </a:rPr>
              <a:t>Un dialogue ouvert est essentiel pour obtenir les soins que vous méritez.</a:t>
            </a:r>
          </a:p>
          <a:p>
            <a:r>
              <a:rPr lang="fr-FR" b="0" i="0" dirty="0">
                <a:solidFill>
                  <a:srgbClr val="3C4043"/>
                </a:solidFill>
                <a:effectLst/>
                <a:highlight>
                  <a:srgbClr val="F5F5F5"/>
                </a:highlight>
                <a:latin typeface="Roboto" panose="02000000000000000000" pitchFamily="2" charset="0"/>
              </a:rPr>
              <a:t>En exprimant activement vos préoccupations, vos expériences et vos questions, vous vous assurez que votre prestataire de soins de santé comprend parfaitement la situation, lui permettant ainsi de prodiguer des soins véritablement personnalisés.</a:t>
            </a: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7</a:t>
            </a:fld>
            <a:endParaRPr lang="en-CA"/>
          </a:p>
        </p:txBody>
      </p:sp>
    </p:spTree>
    <p:extLst>
      <p:ext uri="{BB962C8B-B14F-4D97-AF65-F5344CB8AC3E}">
        <p14:creationId xmlns:p14="http://schemas.microsoft.com/office/powerpoint/2010/main" val="29252117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0" i="0" dirty="0">
                <a:solidFill>
                  <a:srgbClr val="3C4043"/>
                </a:solidFill>
                <a:effectLst/>
                <a:highlight>
                  <a:srgbClr val="F5F5F5"/>
                </a:highlight>
                <a:latin typeface="Roboto" panose="02000000000000000000" pitchFamily="2" charset="0"/>
              </a:rPr>
              <a:t>Votre famille et votre entourage font partie intégrante de votre parcours de santé.</a:t>
            </a:r>
          </a:p>
          <a:p>
            <a:r>
              <a:rPr lang="fr-FR" b="0" i="0" dirty="0">
                <a:solidFill>
                  <a:srgbClr val="3C4043"/>
                </a:solidFill>
                <a:effectLst/>
                <a:highlight>
                  <a:srgbClr val="F5F5F5"/>
                </a:highlight>
                <a:latin typeface="Roboto" panose="02000000000000000000" pitchFamily="2" charset="0"/>
              </a:rPr>
              <a:t>Tout comme ils vous soutiennent dans votre service militaire, votre famille et vos partenaires de soins désignés peuvent jouer un rôle crucial dans votre parcours de soins de santé – en vous fournissant des informations, en posant des questions ou simplement en étant là pour vous apporter un soutien émotionnel.</a:t>
            </a: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8</a:t>
            </a:fld>
            <a:endParaRPr lang="en-CA"/>
          </a:p>
        </p:txBody>
      </p:sp>
    </p:spTree>
    <p:extLst>
      <p:ext uri="{BB962C8B-B14F-4D97-AF65-F5344CB8AC3E}">
        <p14:creationId xmlns:p14="http://schemas.microsoft.com/office/powerpoint/2010/main" val="5128203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fr-FR" b="0" i="0" dirty="0">
                <a:solidFill>
                  <a:srgbClr val="3C4043"/>
                </a:solidFill>
                <a:effectLst/>
                <a:highlight>
                  <a:srgbClr val="D2E3FC"/>
                </a:highlight>
                <a:latin typeface="Roboto" panose="02000000000000000000" pitchFamily="2" charset="0"/>
              </a:rPr>
              <a:t>Vos rétroactions façonnent l’avenir des soins de santé des FAC.</a:t>
            </a:r>
          </a:p>
          <a:p>
            <a:r>
              <a:rPr lang="fr-FR" b="0" i="0" dirty="0">
                <a:solidFill>
                  <a:srgbClr val="3C4043"/>
                </a:solidFill>
                <a:effectLst/>
                <a:highlight>
                  <a:srgbClr val="F5F5F5"/>
                </a:highlight>
                <a:latin typeface="Roboto" panose="02000000000000000000" pitchFamily="2" charset="0"/>
              </a:rPr>
              <a:t>Vos idées, expériences et commentaires sont inestimables. En les partageant, vous contribuez à l’amélioration continue des services de santé qui vous sont offerts.</a:t>
            </a:r>
            <a:endParaRPr lang="en-US" dirty="0"/>
          </a:p>
        </p:txBody>
      </p:sp>
      <p:sp>
        <p:nvSpPr>
          <p:cNvPr id="4" name="Slide Number Placeholder 3"/>
          <p:cNvSpPr>
            <a:spLocks noGrp="1"/>
          </p:cNvSpPr>
          <p:nvPr>
            <p:ph type="sldNum" sz="quarter" idx="5"/>
          </p:nvPr>
        </p:nvSpPr>
        <p:spPr/>
        <p:txBody>
          <a:bodyPr/>
          <a:lstStyle/>
          <a:p>
            <a:fld id="{84416AEB-5A4E-4FCC-B005-6F5F74BC705F}" type="slidenum">
              <a:rPr lang="en-CA" smtClean="0"/>
              <a:t>9</a:t>
            </a:fld>
            <a:endParaRPr lang="en-CA"/>
          </a:p>
        </p:txBody>
      </p:sp>
    </p:spTree>
    <p:extLst>
      <p:ext uri="{BB962C8B-B14F-4D97-AF65-F5344CB8AC3E}">
        <p14:creationId xmlns:p14="http://schemas.microsoft.com/office/powerpoint/2010/main" val="274371201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5" Type="http://schemas.openxmlformats.org/officeDocument/2006/relationships/image" Target="../media/image6.png"/><Relationship Id="rId4" Type="http://schemas.openxmlformats.org/officeDocument/2006/relationships/image" Target="../media/image5.png"/></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6.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alpha val="1000"/>
          </a:schemeClr>
        </a:solidFill>
        <a:effectLst/>
      </p:bgPr>
    </p:bg>
    <p:spTree>
      <p:nvGrpSpPr>
        <p:cNvPr id="1" name=""/>
        <p:cNvGrpSpPr/>
        <p:nvPr/>
      </p:nvGrpSpPr>
      <p:grpSpPr>
        <a:xfrm>
          <a:off x="0" y="0"/>
          <a:ext cx="0" cy="0"/>
          <a:chOff x="0" y="0"/>
          <a:chExt cx="0" cy="0"/>
        </a:xfrm>
      </p:grpSpPr>
      <p:grpSp>
        <p:nvGrpSpPr>
          <p:cNvPr id="24" name="Group 23"/>
          <p:cNvGrpSpPr/>
          <p:nvPr userDrawn="1"/>
        </p:nvGrpSpPr>
        <p:grpSpPr>
          <a:xfrm>
            <a:off x="-3043500" y="2"/>
            <a:ext cx="15235500" cy="579734"/>
            <a:chOff x="-2282624" y="2"/>
            <a:chExt cx="11426624" cy="579734"/>
          </a:xfrm>
        </p:grpSpPr>
        <p:sp>
          <p:nvSpPr>
            <p:cNvPr id="25" name="Rectangle 24"/>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6" name="Picture 2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27" name="Picture 2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sp>
          <p:nvSpPr>
            <p:cNvPr id="29" name="TextBox 4"/>
            <p:cNvSpPr txBox="1">
              <a:spLocks noChangeArrowheads="1"/>
            </p:cNvSpPr>
            <p:nvPr userDrawn="1"/>
          </p:nvSpPr>
          <p:spPr bwMode="auto">
            <a:xfrm>
              <a:off x="-2282624" y="394558"/>
              <a:ext cx="774915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grpSp>
      <p:sp>
        <p:nvSpPr>
          <p:cNvPr id="2" name="Title 1"/>
          <p:cNvSpPr>
            <a:spLocks noGrp="1"/>
          </p:cNvSpPr>
          <p:nvPr>
            <p:ph type="ctrTitle" hasCustomPrompt="1"/>
          </p:nvPr>
        </p:nvSpPr>
        <p:spPr>
          <a:xfrm>
            <a:off x="914400" y="1412351"/>
            <a:ext cx="10363200" cy="2097612"/>
          </a:xfrm>
        </p:spPr>
        <p:txBody>
          <a:bodyPr anchor="b"/>
          <a:lstStyle>
            <a:lvl1pPr algn="ctr">
              <a:defRPr sz="4500">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Subtitle 2"/>
          <p:cNvSpPr>
            <a:spLocks noGrp="1"/>
          </p:cNvSpPr>
          <p:nvPr>
            <p:ph type="subTitle" idx="1"/>
          </p:nvPr>
        </p:nvSpPr>
        <p:spPr>
          <a:xfrm>
            <a:off x="1524000" y="3602040"/>
            <a:ext cx="9144000" cy="2732419"/>
          </a:xfrm>
        </p:spPr>
        <p:txBody>
          <a:bodyPr>
            <a:normAutofit/>
          </a:bodyP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950" baseline="0">
                <a:latin typeface="Roboto" panose="02000000000000000000" pitchFamily="2" charset="0"/>
                <a:ea typeface="Roboto" panose="02000000000000000000" pitchFamily="2" charset="0"/>
                <a:cs typeface="Roboto" panose="02000000000000000000"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Click to edit Master subtitle style</a:t>
            </a:r>
            <a:endParaRPr lang="en-CA" dirty="0"/>
          </a:p>
        </p:txBody>
      </p:sp>
      <p:sp>
        <p:nvSpPr>
          <p:cNvPr id="10" name="Round Same Side Corner Rectangle 9"/>
          <p:cNvSpPr/>
          <p:nvPr userDrawn="1"/>
        </p:nvSpPr>
        <p:spPr>
          <a:xfrm rot="10800000">
            <a:off x="10296061" y="7888"/>
            <a:ext cx="1086153" cy="1198921"/>
          </a:xfrm>
          <a:prstGeom prst="round2SameRect">
            <a:avLst/>
          </a:prstGeom>
          <a:gradFill flip="none" rotWithShape="1">
            <a:gsLst>
              <a:gs pos="100000">
                <a:schemeClr val="tx1"/>
              </a:gs>
              <a:gs pos="78000">
                <a:schemeClr val="tx1"/>
              </a:gs>
              <a:gs pos="1000">
                <a:srgbClr val="0A4E26"/>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8" name="Date Placeholder 7"/>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dirty="0">
              <a:solidFill>
                <a:prstClr val="black">
                  <a:tint val="75000"/>
                </a:prstClr>
              </a:solidFill>
            </a:endParaRPr>
          </a:p>
        </p:txBody>
      </p:sp>
      <p:sp>
        <p:nvSpPr>
          <p:cNvPr id="9" name="Footer Placeholder 8"/>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20" name="Slide Number Placeholder 19"/>
          <p:cNvSpPr>
            <a:spLocks noGrp="1"/>
          </p:cNvSpPr>
          <p:nvPr>
            <p:ph type="sldNum" sz="quarter" idx="12"/>
          </p:nvPr>
        </p:nvSpPr>
        <p:spPr>
          <a:xfrm>
            <a:off x="11184465" y="6469062"/>
            <a:ext cx="829737" cy="244474"/>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pic>
        <p:nvPicPr>
          <p:cNvPr id="2050" name="Picture 2" descr="https://www.international.gc.ca/world-monde/assets/images/funding-financement/canada-aid-aide/canada-wordmark-colour.png"/>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0069711" y="6450012"/>
            <a:ext cx="1005418" cy="262576"/>
          </a:xfrm>
          <a:prstGeom prst="rect">
            <a:avLst/>
          </a:prstGeom>
          <a:noFill/>
          <a:extLst>
            <a:ext uri="{909E8E84-426E-40DD-AFC4-6F175D3DCCD1}">
              <a14:hiddenFill xmlns:a14="http://schemas.microsoft.com/office/drawing/2010/main">
                <a:solidFill>
                  <a:srgbClr val="FFFFFF"/>
                </a:solidFill>
              </a14:hiddenFill>
            </a:ext>
          </a:extLst>
        </p:spPr>
      </p:pic>
      <p:grpSp>
        <p:nvGrpSpPr>
          <p:cNvPr id="30" name="Group 29"/>
          <p:cNvGrpSpPr/>
          <p:nvPr userDrawn="1"/>
        </p:nvGrpSpPr>
        <p:grpSpPr>
          <a:xfrm>
            <a:off x="2" y="6728162"/>
            <a:ext cx="12209569" cy="136208"/>
            <a:chOff x="-2936" y="6012511"/>
            <a:chExt cx="9157177" cy="136208"/>
          </a:xfrm>
        </p:grpSpPr>
        <p:sp>
          <p:nvSpPr>
            <p:cNvPr id="31" name="Rectangle 30"/>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2" name="Picture 3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33" name="Picture 3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4" name="AutoShape 4" descr="data:image/png;base64,iVBORw0KGgoAAAANSUhEUgAAAlgAAABLCAMAAACbZQnyAAAAxlBMVEX////nMTcAAADnLTTmKjDrWFztbXHqSE3++Pj09PT4x8jmHCXi4uLx8fFiYmLp6emGhoazs7MgICDb29tZWVnU1NSfn58sLCxra2vs7Ox6enrDw8POzs4RERGpqakeHh5JSUm7u7uSkpJzc3OKioqXl5cnJydTU1NLS0tBQUEWFhY5OTmkpKQ6Ojp3d3cyMjL73t/mFyD2vb7rYGT96uvzp6nufYDymZv61tfwio30rrDta2/qUVboPEHym53lAAD4z9DlBRTTokZQAAAVqElEQVR4nO2daWPaOBOAHUGbupjDGHPZ3BCOkBDS9No2+6b//0+91uga2TKngWya+bDbGFm25Eej0UgaWVfbJf/Rylo+5Lc+NXf9KfPHvsv55B2sdzmJvIP1LieRvxusou95XuKqffoHv315q2CNK0qG3bBlTjUnhNS1K+Xx7K4xP+bJZxS/Xam0Q/3afaW93D0HuzKuDDJ9pzDKsWhlDNbPXVk4PVgdokstNCRaRj9MtCs+JO4c8+QzigtvqylYm5Z19xxo8kqm71SPcixb2YL18L+vO6Y8PVhVEpdmIk05Wat3LO0xTz6jMLDa+BIlpbTltnqkxFHycabvdAqwPuafd4ThPGBVmfS49qrG+8MaIff6lSJNtxxk2zmcThhYxEeXdgErMgAWKPmr11gP66vCjirrPGCVxR+OC5roTrfK3eQnCKNUQ+s/IxwsbBLuAlafkBuRfDgcBpm+0wnA+pi/yu2oss4DFh7vTUiibU4qCYaCKNF/RV1ZEiyCrPU9wcpesgcrUlhXu6qs84MFBdY6DZNQsLJtwCcVClaNYN38FsH6SGHJXe2EwwXAsqZJA77oOPqFMAmf7Tgpfq2yU05e83yvmEwaZWK4erRQsNySVq4kWC3Pi5VytgGssh+GjvknxzE4bcrx3DMDS3z+hwIkLvy7KbGQS4AVxobmXqURWfW9qSsuOJVhM0oyGo9lF9ma3C4I6czr6L5RsxQpNb9Jn3AzwrXqVBrgrLitaygW63Oayd0kc7YoWF2KklKzMbC89g39eXFbF1AsS6Ne9DZRKWj12OPhGPX99VvoWhtD9arlJqQMavSuRkUrg38PuffmdXU5M7Aefz3B/79xVgqMh4eXTTddAiyLVpqkyLqXfoged3GFyjXB00zUFXmjDX+0kz+wzpYkBmpddVX3xR4vABY8oIdfT4JlN9Er8dai3jy0YqNCH6WWxfIgZU27i+deQumlOzAzsB4Kf75HCDwIVArf6cWP/3vZdNNFwKoQ5PNhTZM7IpjxmwALfxZ5px3d08VVKhgaQobCueHjp0rZZv3sKQws2rVJOjSw5uyVquyVWBLVoARYwo8VwNVetYc5BLAGt6gMUjlVtdxF+uxsrOdc4fnx00eJSuHHw7dCfr0Ri4uART/Div+bGlw3XccuhyNaK9CTFMOQ1soyDFirHENL9IpFf4jaJAUryvy263v+ktbpjF2nH2AVRH2gDVlW+YNAjY39KJMJxjMb4WDRR4vCYrDoxEJjQLtlD/CGbtsL/bsIHz8MipYGFuTSptk4UPIuuhyVchCVd4iLQP+Y0wJbPmjBlipwNmB9yV/lCmtECv0jd73xnouA5SldREtf44YQ/TpiDidAuoYqsAY3ofwOEUMvGxood6xC58HyiSp3IYz5oWAVntnjOXqGdzpOOFjsG7NLGKwZUUYlLXFdXZd+LAUWbWvCbxEoUjysjwaqCq3oX7cid/oCA/WgbMD6boIk/3PjPRcBy5G1QquzIQ3siqoVDNYM5+DKrgTAkrNxI4lQZMZOxVWahn2uGkFWCc09ObF0hAiw7JXUMAisMkGmD+7z+iawAlwswIPBBGBJM2wmG1hLKTVWtUt1ZzZgfS4Y7in8s/Gei4BVlmDBMF1ed9S3QGB5RHOo3kkoOzjngYQS9bPRA+r1QGSNUJpnPL8twEIaBoN1c1tVgwhUHCNYTYKHHK2OKC/oXGlXjWVD8aq3DTkkbi2kPswOrCcTWOsfG++5MFg1ojke+tIkQmANtYqGwRTcQsG6k5d9ieiNyYLqEs3hOsm4L5RggeYEgtMcpMUtYNk3RJt7p8MTwMnTNJlLjB5kj5wALCufM9yzmYrLgmU3sHZB0GCwSnpFD8QvFCxV0Qos5mwY6u7VEsFecTDbsnTsK7Bg9pxmbQbLCeZbwHJ0BQ2qCV7VI3j9w8BUAmewOglYv5KU5D9svuVixnuD/oNW4qKm5FamVWDZtO8rqTQz0edRsFTvpsBiY/tIZhPl6qHXpiqTPsl2KlKBxYa8dgKsljtprviLbQQrxCaTxXQtvCpSRlYcrLI7VLlnB9YL//Jfk32htN2fzLdeBKyu6C48kpQ4WMWbZBoJ1kjmicBCrkfS5oprlcxE2XbHCwILzOphDCxf+dsWW8ByY682EH97GnEYrHAqc+9kCtb1F/Z/g/UubPcfBTNZFwGLfngYumAPsxBGAgKrl8JEOlhWua6qmiUxgLXHuuGtgsGCjt5L+LGo9OalLl7UmAbWIJa11FhGsIYi937TDbME63Oh8A3+8fQnccv6AX55eAY/fFIuARaYp8xHGP1j2ipj4eObmMYq6mmk8Z4CViStcMzhgq8YdbIdx5BJRoLBgpHBFIMFQ8X+MCzDcHELWINYQSYE2VgmsGDJznQSlqmJ7xwP1pP83BEcHJuruPXO1zg8PUdJRPJPWHddAixaz2BiQTXcmW7Cxjs1j0xJNoNFpejSbgnGVDSTlH0cWYgGFp8LVWBRi06t6N8Clk/0qcwmboUmsDpY+2YA1j+F3z8fqT56pB0g6/I+xjHJQyf56TrPF2g9ff7+pfCIcrkEWGhHzkqtzaViF4vcURMbFeIMRJoUsKI8kC5q8vqn/w8NmWQkOljQw7ckWC2CXLbabLMJrDLRjH77liA/lgEsX0ufgbvhKZ/PFwqFD3wouKa4JKx3sN2Bq4isX19y60J014U1Fsx/8W8f+94rWdEIrKVuD40IcpAawOpqusnnFgr9DmiZaiVjBaaDBdmX5Af3NYUVbAErpqHpzWzsmwJWoF12M7CxvgATeU5GrvDDYL2DmvrNk+TBz6VPHl5oabKoiUBrboFCCIFFtXtVplEu9BSwAo1V4bCi7qWq1GTUna10SAYSA8vmI1kFloJ6mx8LGp5KrqaqNoCl2l0WfqyYespdPbBeUbvjp/Xpi85OXrPizwOWnHEoBmBRK7/miqgxkNNTbRXPFY6I8gzafclpWleo5d8U2hEv1bG1icMsJAYWmyPGXaF0A8MaDlGamVq/pcCCUaUoe6Cs0A1dYV9kAuuLjgXrIcZE7vnnc9L1/u06lmz9gjM5D1gz4ZdkK4ZmyggCc2RCe6Wi20H2NwaLzn+RNoXTDlaqvacZ79APMfackcTJptTCMlM7nJOM56ATYFklBBYsV6jRb9xyb8HV1ESpJo5HqwPNTYNOd6kNWFwiyNKMd6odRzT3chfWzYr2c7i74XcMo5xxSid+ba3lcYkNqyM80IfB8mJam4K7Ss5lYLC4u6tfmzawuksDy15A6tJ9E8aEoq/xeCY1cGmZx6IHSwKsMgaLLVyc1mbgvqSwz5kG42ta4wv9gMqqqBMxREwDC5wZnSlMSRCXavQ5PPdwsIzLZLbmoc/xXGCLfWyPxAD9ppu4KqGH6JRY2iRlSkfz5zekje6g1ZeljMONJMBiM5aiDaBF0QNeYFaEngaWbFZo6kBlS4uljCnkIFUrsRcBe9SduHwYWC+m1QzbJLYt7MxBQeqD5Ci/KNYMt9F+CK9dwX/Kyish0yjKUH1Mp62icthjWdOae73LITeGjzhK/HYiJggtt3y6N+Mtx+Zl4U6WFl2fvILNFFEOyg8nJ2naaua8rMUdoU8UY6Jwjgo7FkAHUYoDg4IYTKqtEltG8zrCGHmDQZCy1UmKEwyCbbsRUeqB67pBwqNQ3iuTLMUOB+FerrNwhzrRck9TwgeAdX0AWAU9i9cB1rucUPYH6+shNpbmd38H6y+QfcF6+XCIiRX1hb/PO6XzLheWfcH6uj6gI6ScrPEq+Hew3rzsC5b1OX+Qu6GgWe/vYL152Rss6ynuVN8li2t9wd87WG9e9gfLsn7ta2YVfsVyeAfrzcshYFnfC/sYWrlCYvfqO1hvXg4Cy3rM7d4d5gybV9/BevNyGFjWw86GVv7qc/L21w2WbWd9hEDmGcp8lex1Y8vzw2TYuCzlQLCspx0Nrfz1g+HuVw3W8Ga12nlWYxexZ6tGtmFmuDidhpTVfNoOdqTLvu+QrKMlx+VQsCzr53qHewsfjHi8arDo7HS2YN1kvRCLixNbwkEWk+03WWwPYtbx3eNyOFjWP3+2mvDrb+ZbXx1YeCNw9mA1zgUWIasdppx5hLnXqrEs68fVFj5SYyi/SrDE8pH/FliL7jKS7rI+4rtjt5tO9ZOrK+vI2A1Pmxc65B/TbnzVYLVMJ4IdIycFC8U/diAM5O3W29pZtxyTHAWWOTbWDve9arAyl5OCVcUX3J1sJwrWCbfRMjkOrJdNBnw+xcCyXiFYph3Nmcn5wGJLXrdpowiszsnPZDwOrH83aawN55+cHCyxudkf1OuDeMfmBMvhxEUrK4s2bJOzi6bqLgbD0agywKaL2PYc5b4M4rl7QX1Yd/HKygRY9K12X6eZLkmwrEZcZbWC7qSrr/Ns6xvB6UpQNyqIZpzx+ouqKipL/LGDyqg9DOLDhNDFpToOLLFjJ5cvrNd0QU1hXSjIHToFg2uUycnBGkOchgHbmET6+OMHfTGCKskdTh3q14n+A/bJuFPtyfqxZTjtkiKhAhtPu3yvxRR/kUDsneiU5ENjYA15IJv50THYDGDRzvBWYeSJAO0j8ZJR6Whhq9WO2J5abPNF+VO1fDoknai3FGvmb3AcmqKMUt7GjafCM5lxDI8C68c6QoruuL/++c+PT0/Pufzj0+evH5+jK3T/c3pfeHKwKtSqHalRuKoyHKKdt221v6bB75W9iYd3+7go9ymKqY/6HnRR7aDSwPIWKsEeJ1YaxQCWpb0POgFBeFNU3HnubghQGumBoDanbTz6AEXDJwvHdJVFlD4KrG/r/POXfx+Fb/2XOK/w04/H71+ec4XUg3XOorHoGOlm3mdnfogfYIvTfFwfluADsxBQCwiav7jpQUxrBBY4ijrNen0E2klsf6Fg1SD3OVyX57oByrMo9xoAyVUSBovvMxyVGhLkw8UE1gq1ANg2VK2NplBW5jwdd240jQXbwjrTUQ1KIgIPwPl6tE7u+syL4aEfohbRvoctOmKnNYNzNqpBZUMYgaPA+v5Zm6+JcMHLrp5e/jVN5/CUJweLCN3uom9MgynccGU9RDXjEaMfi359rvDx6WGs1degsqFZhyqXG0+l4Z8JgQUxl+9hSAa7p9TW10PEBBZ9LjeygBlWqiV6S83GgqYzhCIGC6WaGD9VaHd+T+myIk1zz6LeUoiYGoR9suyYnZDySZE9CqyY/M7nUkJDxuU8YAktUVcVo0X9RcGTzQ7SOkFnsHaJDOkBYLVRcm6uaFGR+zIeCALrXiVm0dmP8piZwFrKd4aghCJ/qlP4GRoaWFNUcMrHgpnkANYN90nQ9nKnCiuqlT69D/9qEjVvAZEJWtmCdZ3Lvyaw5BEBZdVbVXD3Q78Bt2nNYNFOQjl8VGCQCkG75cuqrpv4O1OFyENqSbD0mFU4tNBBYgKrK/VgnWAXykhRhsAKCQ4iru4IcfcHJYfKBIUlTXYRbdojOHgPD2mUJViRVfWawFL7leey/geTiarrbWDptQ41NpEpVDaqWqPc1fhpYgBrSbRo1tUjozmYwHIlWPpxBShMKAKrTeKnaI5kajW0qAicBliFQyLavY4JHr/weOVZgnWVW78msJT7ZWo+EWK6BayJlgnYZ02ZQmmyhTnq1Z0BrGj4XkXun0iL9I5xgaeBBd++petDFKUBgdVRHSSVuejcaH2oOAFS+bb1hmFbgFtf94vRjjFbsPIiqO1WOQtYuhNA+7kVussKDIM2gRXd1sE+KmmmyBYM0ouDBbnDsDAO1oKeeF4UYtePNLLSbCxQswFY5fJhrbl8TQUWRDhBL3QvfPL6FJcEK3akBxPa4GYok3bmYK23nXQi5SxgKSY0sII2DpK9CaxVbEaXWlYynFoKWIN7HCA+BlaZJOWYmA5po0Lo8pbJZ/ExsALLFJi8KOpD9eoCLFueKISlZcjEzhSsP7HwaulyFrBUJ4PAChVVc3WUlRmsHvJQUSHCqZ0KVqCo6k+TYBnWT2UOFvX8Q/89ST6Lx/FTYAXJNAos1edJsGIH7qi3iEs5S7A+/dkwiaPLxcBiNdmZNSuuB1W/J1h9mcIEFnjMyGIKuYuvEQOr1yxhqWXdFRJRclq6vvasEh+86mCt9DS1g8CKZTJtZQnW0zoe+yNVLgUWnGVUC/kvwy1grdjxNFKIGCmlgAVNt+kXVe6GrrB/RKniYgCLjtvY29CusGu4Kd4VGh0eKWDdmsCiXWHS0ZsxWJuPKZRyKbC6Wh1sA6tGtCUo9Cu0ZQoDWBPtM42TYFHjHR87dqwYwJpLnMB4N96mG+/Gc6rNYMWMdzsI6JII2lqTXpMMwXp4/WDppwI0t4A10WoX3IcDmcIAVkm7XDKANddRDV33qEVgSbDgHGL2VN0ZG/3kdrnvBLkbaM+NlPLAdVmBU8BCh9HyhzlW4hCPAEqVIVg//uTXaYvcY3IpsGZyzsLiFsMmsPTTFyBeblmmMIDVx+4ymxjAot0TOlikEzPi9pUEWCwaNP9jTtCR83i7SMxBqgCypU5OAUv3m4ojHXV/MQ/SmqXG+vjt2yu3sWpYY43JFrAgQq70kA6InLpJAUvrKJomsKgWUR7SCTny+MLYmnc2eJB9bV3r92/Vy8WmdBTbTVk9KWBBLvg0dnDF0ikd5SGtsErLEKw95FJgobrmwW15ItrUxcJLBRZlqcq7LliZ5agUBrDGysYqsrVgiUloWPPAb+0abZN9BDSWOKLM54faaesLRWuBwwuEKx1PQpeQXThUtZMGFq0RfhQ0VAiDbIQQrnOl9neBBR7KWug4PvW707nVpQc6CzquUQWMXbRsBlYFjv0o/Rh3MilgwVqrUpQ6pGsyae6uR18Cr8eibrRV13OcQU2j4CAxeZDQHBTMJDcDx/HqtNeXBhcGq0ynlWeDKA3Eaq+21K0msJgirgReAAvbRDOiCM/dqFTs4DNae38XWDj0OakwRzijhbV26FcQWPYUpVcT0ml+LOyTnLDcqcbAYBW1szGPXJycBKukLVzHwezJXHbB2pp3bY2stp7PCJaFa0QaoI52Hi2wXdgu6y/HFd8gv9fbn5q+FWMHoZ9e1XFfgqUmOqoBX07KwGIrO8ES1rbdqZW8yCmkTienQpRzSpK1CvlyUgCrg76BrcL0z4/dvhgDq9eOu/E9dXpBRb2wPMkMpKUWayss9SkdrZnKaPZ4GGLLhfBkyuru8w6y4wTgHvKyw1NfjnlAK1LL6i/H8+RfrUm/t7itsOY4aN8P+de1B8slG4+XfR99oPJy2ut0ViMXjcrLKD899/Jk3lvMx6w/ctv3E/hUnu/j9JP+gvT64+Mjv9s+EvOun6C96nRuaku8pSYqoIa0P77rdKrTCcrB9thZO0yi2kQ3FLuj+bw2jA07vOF80enNRHX+H9M+yj/gj+aNAAAAAElFTkSuQmCC"/>
          <p:cNvSpPr>
            <a:spLocks noChangeAspect="1" noChangeArrowheads="1"/>
          </p:cNvSpPr>
          <p:nvPr userDrawn="1"/>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latin typeface="Roboto" panose="02000000000000000000" pitchFamily="2" charset="0"/>
              <a:ea typeface="Roboto" panose="02000000000000000000" pitchFamily="2" charset="0"/>
              <a:cs typeface="Roboto" panose="02000000000000000000" pitchFamily="2" charset="0"/>
            </a:endParaRPr>
          </a:p>
        </p:txBody>
      </p:sp>
      <p:sp>
        <p:nvSpPr>
          <p:cNvPr id="5" name="AutoShape 6" descr="data:image/png;base64,iVBORw0KGgoAAAANSUhEUgAAAlgAAABLCAMAAACbZQnyAAAAxlBMVEX////nMTcAAADnLTTmKjDrWFztbXHqSE3++Pj09PT4x8jmHCXi4uLx8fFiYmLp6emGhoazs7MgICDb29tZWVnU1NSfn58sLCxra2vs7Ox6enrDw8POzs4RERGpqakeHh5JSUm7u7uSkpJzc3OKioqXl5cnJydTU1NLS0tBQUEWFhY5OTmkpKQ6Ojp3d3cyMjL73t/mFyD2vb7rYGT96uvzp6nufYDymZv61tfwio30rrDta2/qUVboPEHym53lAAD4z9DlBRTTokZQAAAVqElEQVR4nO2daWPaOBOAHUGbupjDGHPZ3BCOkBDS9No2+6b//0+91uga2TKngWya+bDbGFm25Eej0UgaWVfbJf/Rylo+5Lc+NXf9KfPHvsv55B2sdzmJvIP1LieRvxusou95XuKqffoHv315q2CNK0qG3bBlTjUnhNS1K+Xx7K4xP+bJZxS/Xam0Q/3afaW93D0HuzKuDDJ9pzDKsWhlDNbPXVk4PVgdokstNCRaRj9MtCs+JO4c8+QzigtvqylYm5Z19xxo8kqm71SPcixb2YL18L+vO6Y8PVhVEpdmIk05Wat3LO0xTz6jMLDa+BIlpbTltnqkxFHycabvdAqwPuafd4ThPGBVmfS49qrG+8MaIff6lSJNtxxk2zmcThhYxEeXdgErMgAWKPmr11gP66vCjirrPGCVxR+OC5roTrfK3eQnCKNUQ+s/IxwsbBLuAlafkBuRfDgcBpm+0wnA+pi/yu2oss4DFh7vTUiibU4qCYaCKNF/RV1ZEiyCrPU9wcpesgcrUlhXu6qs84MFBdY6DZNQsLJtwCcVClaNYN38FsH6SGHJXe2EwwXAsqZJA77oOPqFMAmf7Tgpfq2yU05e83yvmEwaZWK4erRQsNySVq4kWC3Pi5VytgGssh+GjvknxzE4bcrx3DMDS3z+hwIkLvy7KbGQS4AVxobmXqURWfW9qSsuOJVhM0oyGo9lF9ma3C4I6czr6L5RsxQpNb9Jn3AzwrXqVBrgrLitaygW63Oayd0kc7YoWF2KklKzMbC89g39eXFbF1AsS6Ne9DZRKWj12OPhGPX99VvoWhtD9arlJqQMavSuRkUrg38PuffmdXU5M7Aefz3B/79xVgqMh4eXTTddAiyLVpqkyLqXfoged3GFyjXB00zUFXmjDX+0kz+wzpYkBmpddVX3xR4vABY8oIdfT4JlN9Er8dai3jy0YqNCH6WWxfIgZU27i+deQumlOzAzsB4Kf75HCDwIVArf6cWP/3vZdNNFwKoQ5PNhTZM7IpjxmwALfxZ5px3d08VVKhgaQobCueHjp0rZZv3sKQws2rVJOjSw5uyVquyVWBLVoARYwo8VwNVetYc5BLAGt6gMUjlVtdxF+uxsrOdc4fnx00eJSuHHw7dCfr0Ri4uART/Div+bGlw3XccuhyNaK9CTFMOQ1soyDFirHENL9IpFf4jaJAUryvy263v+ktbpjF2nH2AVRH2gDVlW+YNAjY39KJMJxjMb4WDRR4vCYrDoxEJjQLtlD/CGbtsL/bsIHz8MipYGFuTSptk4UPIuuhyVchCVd4iLQP+Y0wJbPmjBlipwNmB9yV/lCmtECv0jd73xnouA5SldREtf44YQ/TpiDidAuoYqsAY3ofwOEUMvGxood6xC58HyiSp3IYz5oWAVntnjOXqGdzpOOFjsG7NLGKwZUUYlLXFdXZd+LAUWbWvCbxEoUjysjwaqCq3oX7cid/oCA/WgbMD6boIk/3PjPRcBy5G1QquzIQ3siqoVDNYM5+DKrgTAkrNxI4lQZMZOxVWahn2uGkFWCc09ObF0hAiw7JXUMAisMkGmD+7z+iawAlwswIPBBGBJM2wmG1hLKTVWtUt1ZzZgfS4Y7in8s/Gei4BVlmDBMF1ed9S3QGB5RHOo3kkoOzjngYQS9bPRA+r1QGSNUJpnPL8twEIaBoN1c1tVgwhUHCNYTYKHHK2OKC/oXGlXjWVD8aq3DTkkbi2kPswOrCcTWOsfG++5MFg1ojke+tIkQmANtYqGwRTcQsG6k5d9ieiNyYLqEs3hOsm4L5RggeYEgtMcpMUtYNk3RJt7p8MTwMnTNJlLjB5kj5wALCufM9yzmYrLgmU3sHZB0GCwSnpFD8QvFCxV0Qos5mwY6u7VEsFecTDbsnTsK7Bg9pxmbQbLCeZbwHJ0BQ2qCV7VI3j9w8BUAmewOglYv5KU5D9svuVixnuD/oNW4qKm5FamVWDZtO8rqTQz0edRsFTvpsBiY/tIZhPl6qHXpiqTPsl2KlKBxYa8dgKsljtprviLbQQrxCaTxXQtvCpSRlYcrLI7VLlnB9YL//Jfk32htN2fzLdeBKyu6C48kpQ4WMWbZBoJ1kjmicBCrkfS5oprlcxE2XbHCwILzOphDCxf+dsWW8ByY682EH97GnEYrHAqc+9kCtb1F/Z/g/UubPcfBTNZFwGLfngYumAPsxBGAgKrl8JEOlhWua6qmiUxgLXHuuGtgsGCjt5L+LGo9OalLl7UmAbWIJa11FhGsIYi937TDbME63Oh8A3+8fQnccv6AX55eAY/fFIuARaYp8xHGP1j2ipj4eObmMYq6mmk8Z4CViStcMzhgq8YdbIdx5BJRoLBgpHBFIMFQ8X+MCzDcHELWINYQSYE2VgmsGDJznQSlqmJ7xwP1pP83BEcHJuruPXO1zg8PUdJRPJPWHddAixaz2BiQTXcmW7Cxjs1j0xJNoNFpejSbgnGVDSTlH0cWYgGFp8LVWBRi06t6N8Clk/0qcwmboUmsDpY+2YA1j+F3z8fqT56pB0g6/I+xjHJQyf56TrPF2g9ff7+pfCIcrkEWGhHzkqtzaViF4vcURMbFeIMRJoUsKI8kC5q8vqn/w8NmWQkOljQw7ckWC2CXLbabLMJrDLRjH77liA/lgEsX0ufgbvhKZ/PFwqFD3wouKa4JKx3sN2Bq4isX19y60J014U1Fsx/8W8f+94rWdEIrKVuD40IcpAawOpqusnnFgr9DmiZaiVjBaaDBdmX5Af3NYUVbAErpqHpzWzsmwJWoF12M7CxvgATeU5GrvDDYL2DmvrNk+TBz6VPHl5oabKoiUBrboFCCIFFtXtVplEu9BSwAo1V4bCi7qWq1GTUna10SAYSA8vmI1kFloJ6mx8LGp5KrqaqNoCl2l0WfqyYespdPbBeUbvjp/Xpi85OXrPizwOWnHEoBmBRK7/miqgxkNNTbRXPFY6I8gzafclpWleo5d8U2hEv1bG1icMsJAYWmyPGXaF0A8MaDlGamVq/pcCCUaUoe6Cs0A1dYV9kAuuLjgXrIcZE7vnnc9L1/u06lmz9gjM5D1gz4ZdkK4ZmyggCc2RCe6Wi20H2NwaLzn+RNoXTDlaqvacZ79APMfackcTJptTCMlM7nJOM56ATYFklBBYsV6jRb9xyb8HV1ESpJo5HqwPNTYNOd6kNWFwiyNKMd6odRzT3chfWzYr2c7i74XcMo5xxSid+ba3lcYkNqyM80IfB8mJam4K7Ss5lYLC4u6tfmzawuksDy15A6tJ9E8aEoq/xeCY1cGmZx6IHSwKsMgaLLVyc1mbgvqSwz5kG42ta4wv9gMqqqBMxREwDC5wZnSlMSRCXavQ5PPdwsIzLZLbmoc/xXGCLfWyPxAD9ppu4KqGH6JRY2iRlSkfz5zekje6g1ZeljMONJMBiM5aiDaBF0QNeYFaEngaWbFZo6kBlS4uljCnkIFUrsRcBe9SduHwYWC+m1QzbJLYt7MxBQeqD5Ci/KNYMt9F+CK9dwX/Kyish0yjKUH1Mp62icthjWdOae73LITeGjzhK/HYiJggtt3y6N+Mtx+Zl4U6WFl2fvILNFFEOyg8nJ2naaua8rMUdoU8UY6Jwjgo7FkAHUYoDg4IYTKqtEltG8zrCGHmDQZCy1UmKEwyCbbsRUeqB67pBwqNQ3iuTLMUOB+FerrNwhzrRck9TwgeAdX0AWAU9i9cB1rucUPYH6+shNpbmd38H6y+QfcF6+XCIiRX1hb/PO6XzLheWfcH6uj6gI6ScrPEq+Hew3rzsC5b1OX+Qu6GgWe/vYL152Rss6ynuVN8li2t9wd87WG9e9gfLsn7ta2YVfsVyeAfrzcshYFnfC/sYWrlCYvfqO1hvXg4Cy3rM7d4d5gybV9/BevNyGFjWw86GVv7qc/L21w2WbWd9hEDmGcp8lex1Y8vzw2TYuCzlQLCspx0Nrfz1g+HuVw3W8Ga12nlWYxexZ6tGtmFmuDidhpTVfNoOdqTLvu+QrKMlx+VQsCzr53qHewsfjHi8arDo7HS2YN1kvRCLixNbwkEWk+03WWwPYtbx3eNyOFjWP3+2mvDrb+ZbXx1YeCNw9mA1zgUWIasdppx5hLnXqrEs68fVFj5SYyi/SrDE8pH/FliL7jKS7rI+4rtjt5tO9ZOrK+vI2A1Pmxc65B/TbnzVYLVMJ4IdIycFC8U/diAM5O3W29pZtxyTHAWWOTbWDve9arAyl5OCVcUX3J1sJwrWCbfRMjkOrJdNBnw+xcCyXiFYph3Nmcn5wGJLXrdpowiszsnPZDwOrH83aawN55+cHCyxudkf1OuDeMfmBMvhxEUrK4s2bJOzi6bqLgbD0agywKaL2PYc5b4M4rl7QX1Yd/HKygRY9K12X6eZLkmwrEZcZbWC7qSrr/Ns6xvB6UpQNyqIZpzx+ouqKipL/LGDyqg9DOLDhNDFpToOLLFjJ5cvrNd0QU1hXSjIHToFg2uUycnBGkOchgHbmET6+OMHfTGCKskdTh3q14n+A/bJuFPtyfqxZTjtkiKhAhtPu3yvxRR/kUDsneiU5ENjYA15IJv50THYDGDRzvBWYeSJAO0j8ZJR6Whhq9WO2J5abPNF+VO1fDoknai3FGvmb3AcmqKMUt7GjafCM5lxDI8C68c6QoruuL/++c+PT0/Pufzj0+evH5+jK3T/c3pfeHKwKtSqHalRuKoyHKKdt221v6bB75W9iYd3+7go9ymKqY/6HnRR7aDSwPIWKsEeJ1YaxQCWpb0POgFBeFNU3HnubghQGumBoDanbTz6AEXDJwvHdJVFlD4KrG/r/POXfx+Fb/2XOK/w04/H71+ec4XUg3XOorHoGOlm3mdnfogfYIvTfFwfluADsxBQCwiav7jpQUxrBBY4ijrNen0E2klsf6Fg1SD3OVyX57oByrMo9xoAyVUSBovvMxyVGhLkw8UE1gq1ANg2VK2NplBW5jwdd240jQXbwjrTUQ1KIgIPwPl6tE7u+syL4aEfohbRvoctOmKnNYNzNqpBZUMYgaPA+v5Zm6+JcMHLrp5e/jVN5/CUJweLCN3uom9MgynccGU9RDXjEaMfi359rvDx6WGs1degsqFZhyqXG0+l4Z8JgQUxl+9hSAa7p9TW10PEBBZ9LjeygBlWqiV6S83GgqYzhCIGC6WaGD9VaHd+T+myIk1zz6LeUoiYGoR9suyYnZDySZE9CqyY/M7nUkJDxuU8YAktUVcVo0X9RcGTzQ7SOkFnsHaJDOkBYLVRcm6uaFGR+zIeCALrXiVm0dmP8piZwFrKd4aghCJ/qlP4GRoaWFNUcMrHgpnkANYN90nQ9nKnCiuqlT69D/9qEjVvAZEJWtmCdZ3Lvyaw5BEBZdVbVXD3Q78Bt2nNYNFOQjl8VGCQCkG75cuqrpv4O1OFyENqSbD0mFU4tNBBYgKrK/VgnWAXykhRhsAKCQ4iru4IcfcHJYfKBIUlTXYRbdojOHgPD2mUJViRVfWawFL7leey/geTiarrbWDptQ41NpEpVDaqWqPc1fhpYgBrSbRo1tUjozmYwHIlWPpxBShMKAKrTeKnaI5kajW0qAicBliFQyLavY4JHr/weOVZgnWVW78msJT7ZWo+EWK6BayJlgnYZ02ZQmmyhTnq1Z0BrGj4XkXun0iL9I5xgaeBBd++petDFKUBgdVRHSSVuejcaH2oOAFS+bb1hmFbgFtf94vRjjFbsPIiqO1WOQtYuhNA+7kVussKDIM2gRXd1sE+KmmmyBYM0ouDBbnDsDAO1oKeeF4UYtePNLLSbCxQswFY5fJhrbl8TQUWRDhBL3QvfPL6FJcEK3akBxPa4GYok3bmYK23nXQi5SxgKSY0sII2DpK9CaxVbEaXWlYynFoKWIN7HCA+BlaZJOWYmA5po0Lo8pbJZ/ExsALLFJi8KOpD9eoCLFueKISlZcjEzhSsP7HwaulyFrBUJ4PAChVVc3WUlRmsHvJQUSHCqZ0KVqCo6k+TYBnWT2UOFvX8Q/89ST6Lx/FTYAXJNAos1edJsGIH7qi3iEs5S7A+/dkwiaPLxcBiNdmZNSuuB1W/J1h9mcIEFnjMyGIKuYuvEQOr1yxhqWXdFRJRclq6vvasEh+86mCt9DS1g8CKZTJtZQnW0zoe+yNVLgUWnGVUC/kvwy1grdjxNFKIGCmlgAVNt+kXVe6GrrB/RKniYgCLjtvY29CusGu4Kd4VGh0eKWDdmsCiXWHS0ZsxWJuPKZRyKbC6Wh1sA6tGtCUo9Cu0ZQoDWBPtM42TYFHjHR87dqwYwJpLnMB4N96mG+/Gc6rNYMWMdzsI6JII2lqTXpMMwXp4/WDppwI0t4A10WoX3IcDmcIAVkm7XDKANddRDV33qEVgSbDgHGL2VN0ZG/3kdrnvBLkbaM+NlPLAdVmBU8BCh9HyhzlW4hCPAEqVIVg//uTXaYvcY3IpsGZyzsLiFsMmsPTTFyBeblmmMIDVx+4ymxjAot0TOlikEzPi9pUEWCwaNP9jTtCR83i7SMxBqgCypU5OAUv3m4ojHXV/MQ/SmqXG+vjt2yu3sWpYY43JFrAgQq70kA6InLpJAUvrKJomsKgWUR7SCTny+MLYmnc2eJB9bV3r92/Vy8WmdBTbTVk9KWBBLvg0dnDF0ikd5SGtsErLEKw95FJgobrmwW15ItrUxcJLBRZlqcq7LliZ5agUBrDGysYqsrVgiUloWPPAb+0abZN9BDSWOKLM54faaesLRWuBwwuEKx1PQpeQXThUtZMGFq0RfhQ0VAiDbIQQrnOl9neBBR7KWug4PvW707nVpQc6CzquUQWMXbRsBlYFjv0o/Rh3MilgwVqrUpQ6pGsyae6uR18Cr8eibrRV13OcQU2j4CAxeZDQHBTMJDcDx/HqtNeXBhcGq0ynlWeDKA3Eaq+21K0msJgirgReAAvbRDOiCM/dqFTs4DNae38XWDj0OakwRzijhbV26FcQWPYUpVcT0ml+LOyTnLDcqcbAYBW1szGPXJycBKukLVzHwezJXHbB2pp3bY2stp7PCJaFa0QaoI52Hi2wXdgu6y/HFd8gv9fbn5q+FWMHoZ9e1XFfgqUmOqoBX07KwGIrO8ES1rbdqZW8yCmkTienQpRzSpK1CvlyUgCrg76BrcL0z4/dvhgDq9eOu/E9dXpBRb2wPMkMpKUWayss9SkdrZnKaPZ4GGLLhfBkyuru8w6y4wTgHvKyw1NfjnlAK1LL6i/H8+RfrUm/t7itsOY4aN8P+de1B8slG4+XfR99oPJy2ut0ViMXjcrLKD899/Jk3lvMx6w/ctv3E/hUnu/j9JP+gvT64+Mjv9s+EvOun6C96nRuaku8pSYqoIa0P77rdKrTCcrB9thZO0yi2kQ3FLuj+bw2jA07vOF80enNRHX+H9M+yj/gj+aNAAAAAElFTkSuQmCC"/>
          <p:cNvSpPr>
            <a:spLocks noChangeAspect="1" noChangeArrowheads="1"/>
          </p:cNvSpPr>
          <p:nvPr userDrawn="1"/>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CA">
              <a:latin typeface="Roboto" panose="02000000000000000000" pitchFamily="2" charset="0"/>
              <a:ea typeface="Roboto" panose="02000000000000000000" pitchFamily="2" charset="0"/>
              <a:cs typeface="Roboto" panose="02000000000000000000" pitchFamily="2" charset="0"/>
            </a:endParaRPr>
          </a:p>
        </p:txBody>
      </p:sp>
      <p:grpSp>
        <p:nvGrpSpPr>
          <p:cNvPr id="52" name="Group 14"/>
          <p:cNvGrpSpPr>
            <a:grpSpLocks/>
          </p:cNvGrpSpPr>
          <p:nvPr userDrawn="1"/>
        </p:nvGrpSpPr>
        <p:grpSpPr bwMode="auto">
          <a:xfrm>
            <a:off x="42686" y="31303"/>
            <a:ext cx="1360526" cy="305565"/>
            <a:chOff x="361628" y="338973"/>
            <a:chExt cx="1721959" cy="375576"/>
          </a:xfrm>
        </p:grpSpPr>
        <p:grpSp>
          <p:nvGrpSpPr>
            <p:cNvPr id="53" name="Group 15"/>
            <p:cNvGrpSpPr>
              <a:grpSpLocks/>
            </p:cNvGrpSpPr>
            <p:nvPr/>
          </p:nvGrpSpPr>
          <p:grpSpPr bwMode="auto">
            <a:xfrm>
              <a:off x="886801" y="345712"/>
              <a:ext cx="1196786" cy="368837"/>
              <a:chOff x="894317" y="332123"/>
              <a:chExt cx="1196786" cy="368837"/>
            </a:xfrm>
          </p:grpSpPr>
          <p:sp>
            <p:nvSpPr>
              <p:cNvPr id="55" name="TextBox 54"/>
              <p:cNvSpPr txBox="1"/>
              <p:nvPr/>
            </p:nvSpPr>
            <p:spPr>
              <a:xfrm>
                <a:off x="894317" y="332123"/>
                <a:ext cx="669928"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 </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Defence</a:t>
                </a:r>
              </a:p>
            </p:txBody>
          </p:sp>
          <p:sp>
            <p:nvSpPr>
              <p:cNvPr id="56" name="TextBox 55"/>
              <p:cNvSpPr txBox="1"/>
              <p:nvPr/>
            </p:nvSpPr>
            <p:spPr>
              <a:xfrm>
                <a:off x="1388714" y="332123"/>
                <a:ext cx="702389"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Défence</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Nationale</a:t>
                </a:r>
              </a:p>
            </p:txBody>
          </p:sp>
        </p:grpSp>
        <p:pic>
          <p:nvPicPr>
            <p:cNvPr id="54" name="Picture 16"/>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61628" y="338973"/>
              <a:ext cx="606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12" name="Picture 11" descr="A gold emblem with a crown and a leaf&#10;&#10;Description automatically generated">
            <a:extLst>
              <a:ext uri="{FF2B5EF4-FFF2-40B4-BE49-F238E27FC236}">
                <a16:creationId xmlns:a16="http://schemas.microsoft.com/office/drawing/2014/main" id="{24F5E46B-8884-D87D-D753-D653EE2CFD45}"/>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396961" y="31302"/>
            <a:ext cx="892213" cy="1130725"/>
          </a:xfrm>
          <a:prstGeom prst="rect">
            <a:avLst/>
          </a:prstGeom>
        </p:spPr>
      </p:pic>
    </p:spTree>
    <p:extLst>
      <p:ext uri="{BB962C8B-B14F-4D97-AF65-F5344CB8AC3E}">
        <p14:creationId xmlns:p14="http://schemas.microsoft.com/office/powerpoint/2010/main" val="22306838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userDrawn="1">
            <p:ph idx="1"/>
          </p:nvPr>
        </p:nvSpPr>
        <p:spPr>
          <a:xfrm>
            <a:off x="954617" y="1245661"/>
            <a:ext cx="10515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userDrawn="1">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5" name="Footer Placeholder 4"/>
          <p:cNvSpPr>
            <a:spLocks noGrp="1"/>
          </p:cNvSpPr>
          <p:nvPr userDrawn="1">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6" name="Slide Number Placeholder 5"/>
          <p:cNvSpPr>
            <a:spLocks noGrp="1"/>
          </p:cNvSpPr>
          <p:nvPr userDrawn="1">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7" name="Group 6"/>
          <p:cNvGrpSpPr/>
          <p:nvPr userDrawn="1"/>
        </p:nvGrpSpPr>
        <p:grpSpPr>
          <a:xfrm>
            <a:off x="-3043500" y="-13542"/>
            <a:ext cx="15235500" cy="741913"/>
            <a:chOff x="-2282624" y="2"/>
            <a:chExt cx="11426624" cy="741913"/>
          </a:xfrm>
        </p:grpSpPr>
        <p:sp>
          <p:nvSpPr>
            <p:cNvPr id="17" name="Rectangle 16"/>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19" name="Picture 1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sp>
          <p:nvSpPr>
            <p:cNvPr id="13" name="Round Same Side Corner Rectangle 12"/>
            <p:cNvSpPr/>
            <p:nvPr userDrawn="1"/>
          </p:nvSpPr>
          <p:spPr>
            <a:xfrm rot="10800000">
              <a:off x="7933526" y="7920"/>
              <a:ext cx="488243"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26" name="TextBox 4"/>
            <p:cNvSpPr txBox="1">
              <a:spLocks noChangeArrowheads="1"/>
            </p:cNvSpPr>
            <p:nvPr userDrawn="1"/>
          </p:nvSpPr>
          <p:spPr bwMode="auto">
            <a:xfrm>
              <a:off x="-2282624" y="387827"/>
              <a:ext cx="7749159"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grpSp>
      <p:grpSp>
        <p:nvGrpSpPr>
          <p:cNvPr id="9" name="Group 8"/>
          <p:cNvGrpSpPr/>
          <p:nvPr userDrawn="1"/>
        </p:nvGrpSpPr>
        <p:grpSpPr>
          <a:xfrm>
            <a:off x="2" y="6728162"/>
            <a:ext cx="12209569" cy="136208"/>
            <a:chOff x="-2936" y="6012511"/>
            <a:chExt cx="9157177" cy="136208"/>
          </a:xfrm>
        </p:grpSpPr>
        <p:sp>
          <p:nvSpPr>
            <p:cNvPr id="20" name="Rectangle 19"/>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1" name="Picture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grpSp>
        <p:nvGrpSpPr>
          <p:cNvPr id="31" name="Group 14"/>
          <p:cNvGrpSpPr>
            <a:grpSpLocks/>
          </p:cNvGrpSpPr>
          <p:nvPr userDrawn="1"/>
        </p:nvGrpSpPr>
        <p:grpSpPr bwMode="auto">
          <a:xfrm>
            <a:off x="42686" y="31303"/>
            <a:ext cx="1360526" cy="305565"/>
            <a:chOff x="361628" y="338973"/>
            <a:chExt cx="1721959" cy="375576"/>
          </a:xfrm>
        </p:grpSpPr>
        <p:grpSp>
          <p:nvGrpSpPr>
            <p:cNvPr id="32" name="Group 15"/>
            <p:cNvGrpSpPr>
              <a:grpSpLocks/>
            </p:cNvGrpSpPr>
            <p:nvPr/>
          </p:nvGrpSpPr>
          <p:grpSpPr bwMode="auto">
            <a:xfrm>
              <a:off x="886801" y="345712"/>
              <a:ext cx="1196786" cy="368837"/>
              <a:chOff x="894317" y="332123"/>
              <a:chExt cx="1196786" cy="368837"/>
            </a:xfrm>
          </p:grpSpPr>
          <p:sp>
            <p:nvSpPr>
              <p:cNvPr id="34" name="TextBox 33"/>
              <p:cNvSpPr txBox="1"/>
              <p:nvPr/>
            </p:nvSpPr>
            <p:spPr>
              <a:xfrm>
                <a:off x="894317" y="332123"/>
                <a:ext cx="669928"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 </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Defence</a:t>
                </a:r>
              </a:p>
            </p:txBody>
          </p:sp>
          <p:sp>
            <p:nvSpPr>
              <p:cNvPr id="35" name="TextBox 34"/>
              <p:cNvSpPr txBox="1"/>
              <p:nvPr/>
            </p:nvSpPr>
            <p:spPr>
              <a:xfrm>
                <a:off x="1388714" y="332123"/>
                <a:ext cx="702389" cy="368837"/>
              </a:xfrm>
              <a:prstGeom prst="rect">
                <a:avLst/>
              </a:prstGeom>
              <a:noFill/>
            </p:spPr>
            <p:txBody>
              <a:bodyPr wrap="none">
                <a:spAutoFit/>
              </a:bodyPr>
              <a:lstStyle/>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Défence</a:t>
                </a:r>
              </a:p>
              <a:p>
                <a:pPr eaLnBrk="1" fontAlgn="auto" hangingPunct="1">
                  <a:spcBef>
                    <a:spcPts val="0"/>
                  </a:spcBef>
                  <a:spcAft>
                    <a:spcPts val="0"/>
                  </a:spcAft>
                  <a:defRPr/>
                </a:pPr>
                <a:r>
                  <a:rPr lang="en-CA" sz="675" b="1" dirty="0">
                    <a:solidFill>
                      <a:prstClr val="white">
                        <a:lumMod val="75000"/>
                      </a:prstClr>
                    </a:solidFill>
                    <a:latin typeface="Roboto" panose="02000000000000000000" pitchFamily="2" charset="0"/>
                    <a:ea typeface="Roboto" panose="02000000000000000000" pitchFamily="2" charset="0"/>
                    <a:cs typeface="Roboto" panose="02000000000000000000" pitchFamily="2" charset="0"/>
                  </a:rPr>
                  <a:t>Nationale</a:t>
                </a:r>
              </a:p>
            </p:txBody>
          </p:sp>
        </p:grpSp>
        <p:pic>
          <p:nvPicPr>
            <p:cNvPr id="33" name="Picture 1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1628" y="338973"/>
              <a:ext cx="6067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pic>
        <p:nvPicPr>
          <p:cNvPr id="8" name="Picture 7" descr="A gold emblem with a crown and a leaf&#10;&#10;Description automatically generated">
            <a:extLst>
              <a:ext uri="{FF2B5EF4-FFF2-40B4-BE49-F238E27FC236}">
                <a16:creationId xmlns:a16="http://schemas.microsoft.com/office/drawing/2014/main" id="{A7A88E81-CF3E-A4F6-01C1-6C9A76EE27E5}"/>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765172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grpSp>
        <p:nvGrpSpPr>
          <p:cNvPr id="18" name="Group 17"/>
          <p:cNvGrpSpPr/>
          <p:nvPr userDrawn="1"/>
        </p:nvGrpSpPr>
        <p:grpSpPr>
          <a:xfrm>
            <a:off x="-3915" y="2"/>
            <a:ext cx="12195915" cy="579734"/>
            <a:chOff x="-2936" y="1"/>
            <a:chExt cx="9146936" cy="977601"/>
          </a:xfrm>
        </p:grpSpPr>
        <p:sp>
          <p:nvSpPr>
            <p:cNvPr id="19" name="Rectangle 18"/>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1" name="Picture 2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2" name="Title 1"/>
          <p:cNvSpPr>
            <a:spLocks noGrp="1"/>
          </p:cNvSpPr>
          <p:nvPr>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p:ph sz="half" idx="1"/>
          </p:nvPr>
        </p:nvSpPr>
        <p:spPr>
          <a:xfrm>
            <a:off x="838200" y="1276571"/>
            <a:ext cx="5181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276571"/>
            <a:ext cx="5181600" cy="4900395"/>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vl2pPr>
              <a:defRPr>
                <a:latin typeface="Roboto" panose="02000000000000000000" pitchFamily="2" charset="0"/>
                <a:ea typeface="Roboto" panose="02000000000000000000" pitchFamily="2" charset="0"/>
                <a:cs typeface="Roboto" panose="02000000000000000000" pitchFamily="2" charset="0"/>
              </a:defRPr>
            </a:lvl2pPr>
            <a:lvl3pPr>
              <a:defRPr>
                <a:latin typeface="Roboto" panose="02000000000000000000" pitchFamily="2" charset="0"/>
                <a:ea typeface="Roboto" panose="02000000000000000000" pitchFamily="2" charset="0"/>
                <a:cs typeface="Roboto" panose="02000000000000000000" pitchFamily="2" charset="0"/>
              </a:defRPr>
            </a:lvl3pPr>
            <a:lvl4pPr>
              <a:defRPr>
                <a:latin typeface="Roboto" panose="02000000000000000000" pitchFamily="2" charset="0"/>
                <a:ea typeface="Roboto" panose="02000000000000000000" pitchFamily="2" charset="0"/>
                <a:cs typeface="Roboto" panose="02000000000000000000" pitchFamily="2" charset="0"/>
              </a:defRPr>
            </a:lvl4pPr>
            <a:lvl5pPr>
              <a:defRPr>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2" name="Group 21"/>
          <p:cNvGrpSpPr/>
          <p:nvPr userDrawn="1"/>
        </p:nvGrpSpPr>
        <p:grpSpPr>
          <a:xfrm>
            <a:off x="2" y="6728162"/>
            <a:ext cx="12209569" cy="136208"/>
            <a:chOff x="-2936" y="6012511"/>
            <a:chExt cx="9157177" cy="136208"/>
          </a:xfrm>
        </p:grpSpPr>
        <p:sp>
          <p:nvSpPr>
            <p:cNvPr id="23" name="Rectangle 22"/>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4" name="Picture 2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5" name="Picture 2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9" name="Round Same Side Corner Rectangle 28"/>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1"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8" name="Picture 7" descr="A gold emblem with a crown and a leaf&#10;&#10;Description automatically generated">
            <a:extLst>
              <a:ext uri="{FF2B5EF4-FFF2-40B4-BE49-F238E27FC236}">
                <a16:creationId xmlns:a16="http://schemas.microsoft.com/office/drawing/2014/main" id="{5DC5CA63-4A8C-2A0F-656D-2C9E51D8DEE5}"/>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1597343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2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9629" y="1257302"/>
            <a:ext cx="5647951" cy="536263"/>
          </a:xfrm>
        </p:spPr>
        <p:txBody>
          <a:bodyPr anchor="b">
            <a:normAutofit/>
          </a:bodyPr>
          <a:lstStyle>
            <a:lvl1pPr marL="0" indent="0" algn="ctr">
              <a:buNone/>
              <a:defRPr sz="180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4" name="Content Placeholder 3"/>
          <p:cNvSpPr>
            <a:spLocks noGrp="1"/>
          </p:cNvSpPr>
          <p:nvPr>
            <p:ph sz="half" idx="2"/>
          </p:nvPr>
        </p:nvSpPr>
        <p:spPr>
          <a:xfrm>
            <a:off x="349625" y="1793563"/>
            <a:ext cx="5647952" cy="4396102"/>
          </a:xfrm>
        </p:spPr>
        <p:txBody>
          <a:bodyPr>
            <a:normAutofit/>
          </a:bodyPr>
          <a:lstStyle>
            <a:lvl1pPr>
              <a:defRPr sz="1800">
                <a:latin typeface="Roboto" panose="02000000000000000000" pitchFamily="2" charset="0"/>
                <a:ea typeface="Roboto" panose="02000000000000000000" pitchFamily="2" charset="0"/>
                <a:cs typeface="Roboto" panose="02000000000000000000" pitchFamily="2" charset="0"/>
              </a:defRPr>
            </a:lvl1pPr>
            <a:lvl2pPr>
              <a:defRPr sz="1500">
                <a:latin typeface="Roboto" panose="02000000000000000000" pitchFamily="2" charset="0"/>
                <a:ea typeface="Roboto" panose="02000000000000000000" pitchFamily="2" charset="0"/>
                <a:cs typeface="Roboto" panose="02000000000000000000" pitchFamily="2" charset="0"/>
              </a:defRPr>
            </a:lvl2pPr>
            <a:lvl3pPr>
              <a:defRPr sz="1350">
                <a:latin typeface="Roboto" panose="02000000000000000000" pitchFamily="2" charset="0"/>
                <a:ea typeface="Roboto" panose="02000000000000000000" pitchFamily="2" charset="0"/>
                <a:cs typeface="Roboto" panose="02000000000000000000" pitchFamily="2" charset="0"/>
              </a:defRPr>
            </a:lvl3pPr>
            <a:lvl4pPr>
              <a:defRPr sz="1200">
                <a:latin typeface="Roboto" panose="02000000000000000000" pitchFamily="2" charset="0"/>
                <a:ea typeface="Roboto" panose="02000000000000000000" pitchFamily="2" charset="0"/>
                <a:cs typeface="Roboto" panose="02000000000000000000" pitchFamily="2" charset="0"/>
              </a:defRPr>
            </a:lvl4pPr>
            <a:lvl5pPr>
              <a:defRPr sz="120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3" y="1263017"/>
            <a:ext cx="5673351" cy="531802"/>
          </a:xfrm>
        </p:spPr>
        <p:txBody>
          <a:bodyPr anchor="b">
            <a:normAutofit/>
          </a:bodyPr>
          <a:lstStyle>
            <a:lvl1pPr marL="0" indent="0" algn="ctr">
              <a:buNone/>
              <a:defRPr sz="180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a:t>Click to edit Master text styles</a:t>
            </a:r>
          </a:p>
        </p:txBody>
      </p:sp>
      <p:sp>
        <p:nvSpPr>
          <p:cNvPr id="6" name="Content Placeholder 5"/>
          <p:cNvSpPr>
            <a:spLocks noGrp="1"/>
          </p:cNvSpPr>
          <p:nvPr>
            <p:ph sz="quarter" idx="4"/>
          </p:nvPr>
        </p:nvSpPr>
        <p:spPr>
          <a:xfrm>
            <a:off x="6172201" y="1793562"/>
            <a:ext cx="5674659" cy="4396101"/>
          </a:xfrm>
        </p:spPr>
        <p:txBody>
          <a:bodyPr>
            <a:normAutofit/>
          </a:bodyPr>
          <a:lstStyle>
            <a:lvl1pPr>
              <a:defRPr sz="1800">
                <a:latin typeface="Roboto" panose="02000000000000000000" pitchFamily="2" charset="0"/>
                <a:ea typeface="Roboto" panose="02000000000000000000" pitchFamily="2" charset="0"/>
                <a:cs typeface="Roboto" panose="02000000000000000000" pitchFamily="2" charset="0"/>
              </a:defRPr>
            </a:lvl1pPr>
            <a:lvl2pPr>
              <a:defRPr sz="1500">
                <a:latin typeface="Roboto" panose="02000000000000000000" pitchFamily="2" charset="0"/>
                <a:ea typeface="Roboto" panose="02000000000000000000" pitchFamily="2" charset="0"/>
                <a:cs typeface="Roboto" panose="02000000000000000000" pitchFamily="2" charset="0"/>
              </a:defRPr>
            </a:lvl2pPr>
            <a:lvl3pPr>
              <a:defRPr sz="1350">
                <a:latin typeface="Roboto" panose="02000000000000000000" pitchFamily="2" charset="0"/>
                <a:ea typeface="Roboto" panose="02000000000000000000" pitchFamily="2" charset="0"/>
                <a:cs typeface="Roboto" panose="02000000000000000000" pitchFamily="2" charset="0"/>
              </a:defRPr>
            </a:lvl3pPr>
            <a:lvl4pPr>
              <a:defRPr sz="1200">
                <a:latin typeface="Roboto" panose="02000000000000000000" pitchFamily="2" charset="0"/>
                <a:ea typeface="Roboto" panose="02000000000000000000" pitchFamily="2" charset="0"/>
                <a:cs typeface="Roboto" panose="02000000000000000000" pitchFamily="2" charset="0"/>
              </a:defRPr>
            </a:lvl4pPr>
            <a:lvl5pPr>
              <a:defRPr sz="120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0" name="Group 19"/>
          <p:cNvGrpSpPr/>
          <p:nvPr userDrawn="1"/>
        </p:nvGrpSpPr>
        <p:grpSpPr>
          <a:xfrm>
            <a:off x="-3915" y="2"/>
            <a:ext cx="12195915" cy="579734"/>
            <a:chOff x="-2936" y="1"/>
            <a:chExt cx="9146936" cy="977601"/>
          </a:xfrm>
        </p:grpSpPr>
        <p:sp>
          <p:nvSpPr>
            <p:cNvPr id="21" name="Rectangle 20"/>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2" name="Picture 21"/>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3" name="Picture 22"/>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33" name="Title 1"/>
          <p:cNvSpPr>
            <a:spLocks noGrp="1"/>
          </p:cNvSpPr>
          <p:nvPr>
            <p:ph type="title" hasCustomPrompt="1"/>
          </p:nvPr>
        </p:nvSpPr>
        <p:spPr>
          <a:xfrm>
            <a:off x="838200" y="579737"/>
            <a:ext cx="10515600" cy="696833"/>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grpSp>
        <p:nvGrpSpPr>
          <p:cNvPr id="34" name="Group 33"/>
          <p:cNvGrpSpPr/>
          <p:nvPr userDrawn="1"/>
        </p:nvGrpSpPr>
        <p:grpSpPr>
          <a:xfrm>
            <a:off x="2" y="6728162"/>
            <a:ext cx="12209569" cy="136208"/>
            <a:chOff x="-2936" y="6012511"/>
            <a:chExt cx="9157177" cy="136208"/>
          </a:xfrm>
        </p:grpSpPr>
        <p:sp>
          <p:nvSpPr>
            <p:cNvPr id="35" name="Rectangle 34"/>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6" name="Picture 3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37" name="Picture 3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7" name="Round Same Side Corner Rectangle 26"/>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29"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2" name="Picture 1" descr="A gold emblem with a crown and a leaf&#10;&#10;Description automatically generated">
            <a:extLst>
              <a:ext uri="{FF2B5EF4-FFF2-40B4-BE49-F238E27FC236}">
                <a16:creationId xmlns:a16="http://schemas.microsoft.com/office/drawing/2014/main" id="{0EE39ABE-B9D1-3C87-0158-46C35BA0E7A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225556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9788" y="579735"/>
            <a:ext cx="10515600" cy="694796"/>
          </a:xfrm>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Text Placeholder 2"/>
          <p:cNvSpPr>
            <a:spLocks noGrp="1"/>
          </p:cNvSpPr>
          <p:nvPr>
            <p:ph type="body" idx="1" hasCustomPrompt="1"/>
          </p:nvPr>
        </p:nvSpPr>
        <p:spPr>
          <a:xfrm>
            <a:off x="443757" y="1274535"/>
            <a:ext cx="5647951" cy="344377"/>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4" name="Content Placeholder 3"/>
          <p:cNvSpPr>
            <a:spLocks noGrp="1"/>
          </p:cNvSpPr>
          <p:nvPr>
            <p:ph sz="half" idx="2"/>
          </p:nvPr>
        </p:nvSpPr>
        <p:spPr>
          <a:xfrm>
            <a:off x="443757" y="1618912"/>
            <a:ext cx="5647951" cy="2125879"/>
          </a:xfrm>
        </p:spPr>
        <p:txBody>
          <a:bodyPr>
            <a:normAutofit/>
          </a:bodyPr>
          <a:lstStyle>
            <a:lvl1pPr>
              <a:defRPr sz="1500">
                <a:solidFill>
                  <a:srgbClr val="71131D"/>
                </a:solidFill>
                <a:latin typeface="Roboto" panose="02000000000000000000" pitchFamily="2" charset="0"/>
                <a:ea typeface="Roboto" panose="02000000000000000000" pitchFamily="2" charset="0"/>
                <a:cs typeface="Roboto" panose="02000000000000000000" pitchFamily="2" charset="0"/>
              </a:defRPr>
            </a:lvl1pPr>
            <a:lvl2pPr>
              <a:defRPr sz="1350">
                <a:solidFill>
                  <a:srgbClr val="71131D"/>
                </a:solidFill>
                <a:latin typeface="Roboto" panose="02000000000000000000" pitchFamily="2" charset="0"/>
                <a:ea typeface="Roboto" panose="02000000000000000000" pitchFamily="2" charset="0"/>
                <a:cs typeface="Roboto" panose="02000000000000000000" pitchFamily="2" charset="0"/>
              </a:defRPr>
            </a:lvl2pPr>
            <a:lvl3pPr>
              <a:defRPr sz="1200">
                <a:solidFill>
                  <a:srgbClr val="71131D"/>
                </a:solidFill>
                <a:latin typeface="Roboto" panose="02000000000000000000" pitchFamily="2" charset="0"/>
                <a:ea typeface="Roboto" panose="02000000000000000000" pitchFamily="2" charset="0"/>
                <a:cs typeface="Roboto" panose="02000000000000000000" pitchFamily="2" charset="0"/>
              </a:defRPr>
            </a:lvl3pPr>
            <a:lvl4pPr>
              <a:defRPr sz="1050">
                <a:solidFill>
                  <a:srgbClr val="71131D"/>
                </a:solidFill>
                <a:latin typeface="Roboto" panose="02000000000000000000" pitchFamily="2" charset="0"/>
                <a:ea typeface="Roboto" panose="02000000000000000000" pitchFamily="2" charset="0"/>
                <a:cs typeface="Roboto" panose="02000000000000000000" pitchFamily="2" charset="0"/>
              </a:defRPr>
            </a:lvl4pPr>
            <a:lvl5pPr>
              <a:defRPr sz="1050">
                <a:solidFill>
                  <a:srgbClr val="71131D"/>
                </a:solidFill>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hasCustomPrompt="1"/>
          </p:nvPr>
        </p:nvSpPr>
        <p:spPr>
          <a:xfrm>
            <a:off x="6118415" y="1274531"/>
            <a:ext cx="5673351" cy="344378"/>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6" name="Content Placeholder 5"/>
          <p:cNvSpPr>
            <a:spLocks noGrp="1"/>
          </p:cNvSpPr>
          <p:nvPr>
            <p:ph sz="quarter" idx="4"/>
          </p:nvPr>
        </p:nvSpPr>
        <p:spPr>
          <a:xfrm>
            <a:off x="6118413" y="1618912"/>
            <a:ext cx="5674659" cy="2125879"/>
          </a:xfrm>
        </p:spPr>
        <p:txBody>
          <a:bodyPr>
            <a:normAutofit/>
          </a:bodyPr>
          <a:lstStyle>
            <a:lvl1pPr>
              <a:defRPr sz="1500">
                <a:solidFill>
                  <a:srgbClr val="71131D"/>
                </a:solidFill>
                <a:latin typeface="Roboto" panose="02000000000000000000" pitchFamily="2" charset="0"/>
                <a:ea typeface="Roboto" panose="02000000000000000000" pitchFamily="2" charset="0"/>
                <a:cs typeface="Roboto" panose="02000000000000000000" pitchFamily="2" charset="0"/>
              </a:defRPr>
            </a:lvl1pPr>
            <a:lvl2pPr>
              <a:defRPr sz="1350">
                <a:solidFill>
                  <a:srgbClr val="71131D"/>
                </a:solidFill>
                <a:latin typeface="Roboto" panose="02000000000000000000" pitchFamily="2" charset="0"/>
                <a:ea typeface="Roboto" panose="02000000000000000000" pitchFamily="2" charset="0"/>
                <a:cs typeface="Roboto" panose="02000000000000000000" pitchFamily="2" charset="0"/>
              </a:defRPr>
            </a:lvl2pPr>
            <a:lvl3pPr>
              <a:defRPr sz="1200">
                <a:solidFill>
                  <a:srgbClr val="71131D"/>
                </a:solidFill>
                <a:latin typeface="Roboto" panose="02000000000000000000" pitchFamily="2" charset="0"/>
                <a:ea typeface="Roboto" panose="02000000000000000000" pitchFamily="2" charset="0"/>
                <a:cs typeface="Roboto" panose="02000000000000000000" pitchFamily="2" charset="0"/>
              </a:defRPr>
            </a:lvl3pPr>
            <a:lvl4pPr>
              <a:defRPr sz="1050">
                <a:solidFill>
                  <a:srgbClr val="71131D"/>
                </a:solidFill>
                <a:latin typeface="Roboto" panose="02000000000000000000" pitchFamily="2" charset="0"/>
                <a:ea typeface="Roboto" panose="02000000000000000000" pitchFamily="2" charset="0"/>
                <a:cs typeface="Roboto" panose="02000000000000000000" pitchFamily="2" charset="0"/>
              </a:defRPr>
            </a:lvl4pPr>
            <a:lvl5pPr>
              <a:defRPr sz="1050">
                <a:solidFill>
                  <a:srgbClr val="71131D"/>
                </a:solidFill>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8" name="Footer Placeholder 7"/>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9" name="Slide Number Placeholder 8"/>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sp>
        <p:nvSpPr>
          <p:cNvPr id="30" name="Text Placeholder 2"/>
          <p:cNvSpPr>
            <a:spLocks noGrp="1"/>
          </p:cNvSpPr>
          <p:nvPr>
            <p:ph type="body" idx="13" hasCustomPrompt="1"/>
          </p:nvPr>
        </p:nvSpPr>
        <p:spPr>
          <a:xfrm>
            <a:off x="442449" y="3744792"/>
            <a:ext cx="5647951" cy="344375"/>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31" name="Content Placeholder 3"/>
          <p:cNvSpPr>
            <a:spLocks noGrp="1"/>
          </p:cNvSpPr>
          <p:nvPr>
            <p:ph sz="half" idx="14"/>
          </p:nvPr>
        </p:nvSpPr>
        <p:spPr>
          <a:xfrm>
            <a:off x="442449" y="4106974"/>
            <a:ext cx="5647951" cy="2108072"/>
          </a:xfrm>
        </p:spPr>
        <p:txBody>
          <a:bodyPr>
            <a:normAutofit/>
          </a:bodyPr>
          <a:lstStyle>
            <a:lvl1pPr>
              <a:defRPr sz="1500">
                <a:latin typeface="Roboto" panose="02000000000000000000" pitchFamily="2" charset="0"/>
                <a:ea typeface="Roboto" panose="02000000000000000000" pitchFamily="2" charset="0"/>
                <a:cs typeface="Roboto" panose="02000000000000000000" pitchFamily="2" charset="0"/>
              </a:defRPr>
            </a:lvl1pPr>
            <a:lvl2pPr>
              <a:defRPr sz="1350">
                <a:latin typeface="Roboto" panose="02000000000000000000" pitchFamily="2" charset="0"/>
                <a:ea typeface="Roboto" panose="02000000000000000000" pitchFamily="2" charset="0"/>
                <a:cs typeface="Roboto" panose="02000000000000000000" pitchFamily="2" charset="0"/>
              </a:defRPr>
            </a:lvl2pPr>
            <a:lvl3pPr>
              <a:defRPr sz="1200">
                <a:latin typeface="Roboto" panose="02000000000000000000" pitchFamily="2" charset="0"/>
                <a:ea typeface="Roboto" panose="02000000000000000000" pitchFamily="2" charset="0"/>
                <a:cs typeface="Roboto" panose="02000000000000000000" pitchFamily="2" charset="0"/>
              </a:defRPr>
            </a:lvl3pPr>
            <a:lvl4pPr>
              <a:defRPr sz="1050">
                <a:latin typeface="Roboto" panose="02000000000000000000" pitchFamily="2" charset="0"/>
                <a:ea typeface="Roboto" panose="02000000000000000000" pitchFamily="2" charset="0"/>
                <a:cs typeface="Roboto" panose="02000000000000000000" pitchFamily="2" charset="0"/>
              </a:defRPr>
            </a:lvl4pPr>
            <a:lvl5pPr>
              <a:defRPr sz="105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2" name="Text Placeholder 4"/>
          <p:cNvSpPr>
            <a:spLocks noGrp="1"/>
          </p:cNvSpPr>
          <p:nvPr>
            <p:ph type="body" sz="quarter" idx="15" hasCustomPrompt="1"/>
          </p:nvPr>
        </p:nvSpPr>
        <p:spPr>
          <a:xfrm>
            <a:off x="6117107" y="3744791"/>
            <a:ext cx="5673351" cy="344377"/>
          </a:xfrm>
        </p:spPr>
        <p:txBody>
          <a:bodyPr anchor="b"/>
          <a:lstStyle>
            <a:lvl1pPr marL="0" indent="0" algn="ctr">
              <a:buNone/>
              <a:defRPr sz="1350" b="1">
                <a:solidFill>
                  <a:srgbClr val="71131D"/>
                </a:solidFill>
                <a:latin typeface="Roboto" panose="02000000000000000000" pitchFamily="2" charset="0"/>
                <a:ea typeface="Roboto" panose="02000000000000000000" pitchFamily="2" charset="0"/>
                <a:cs typeface="Roboto" panose="02000000000000000000" pitchFamily="2" charset="0"/>
              </a:defRPr>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lang="en-US" dirty="0"/>
              <a:t>Click To Edit Master Text Styles</a:t>
            </a:r>
          </a:p>
        </p:txBody>
      </p:sp>
      <p:sp>
        <p:nvSpPr>
          <p:cNvPr id="33" name="Content Placeholder 5"/>
          <p:cNvSpPr>
            <a:spLocks noGrp="1"/>
          </p:cNvSpPr>
          <p:nvPr>
            <p:ph sz="quarter" idx="16"/>
          </p:nvPr>
        </p:nvSpPr>
        <p:spPr>
          <a:xfrm>
            <a:off x="6117105" y="4106974"/>
            <a:ext cx="5674659" cy="2108072"/>
          </a:xfrm>
        </p:spPr>
        <p:txBody>
          <a:bodyPr>
            <a:normAutofit/>
          </a:bodyPr>
          <a:lstStyle>
            <a:lvl1pPr>
              <a:defRPr sz="1500">
                <a:latin typeface="Roboto" panose="02000000000000000000" pitchFamily="2" charset="0"/>
                <a:ea typeface="Roboto" panose="02000000000000000000" pitchFamily="2" charset="0"/>
                <a:cs typeface="Roboto" panose="02000000000000000000" pitchFamily="2" charset="0"/>
              </a:defRPr>
            </a:lvl1pPr>
            <a:lvl2pPr>
              <a:defRPr sz="1350">
                <a:latin typeface="Roboto" panose="02000000000000000000" pitchFamily="2" charset="0"/>
                <a:ea typeface="Roboto" panose="02000000000000000000" pitchFamily="2" charset="0"/>
                <a:cs typeface="Roboto" panose="02000000000000000000" pitchFamily="2" charset="0"/>
              </a:defRPr>
            </a:lvl2pPr>
            <a:lvl3pPr>
              <a:defRPr sz="1200">
                <a:latin typeface="Roboto" panose="02000000000000000000" pitchFamily="2" charset="0"/>
                <a:ea typeface="Roboto" panose="02000000000000000000" pitchFamily="2" charset="0"/>
                <a:cs typeface="Roboto" panose="02000000000000000000" pitchFamily="2" charset="0"/>
              </a:defRPr>
            </a:lvl3pPr>
            <a:lvl4pPr>
              <a:defRPr sz="1050">
                <a:latin typeface="Roboto" panose="02000000000000000000" pitchFamily="2" charset="0"/>
                <a:ea typeface="Roboto" panose="02000000000000000000" pitchFamily="2" charset="0"/>
                <a:cs typeface="Roboto" panose="02000000000000000000" pitchFamily="2" charset="0"/>
              </a:defRPr>
            </a:lvl4pPr>
            <a:lvl5pPr>
              <a:defRPr sz="1050">
                <a:latin typeface="Roboto" panose="02000000000000000000" pitchFamily="2" charset="0"/>
                <a:ea typeface="Roboto" panose="02000000000000000000" pitchFamily="2" charset="0"/>
                <a:cs typeface="Roboto" panose="02000000000000000000" pitchFamily="2"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grpSp>
        <p:nvGrpSpPr>
          <p:cNvPr id="34" name="Group 33"/>
          <p:cNvGrpSpPr/>
          <p:nvPr userDrawn="1"/>
        </p:nvGrpSpPr>
        <p:grpSpPr>
          <a:xfrm>
            <a:off x="-3915" y="2"/>
            <a:ext cx="12195915" cy="579734"/>
            <a:chOff x="-2936" y="1"/>
            <a:chExt cx="9146936" cy="977601"/>
          </a:xfrm>
        </p:grpSpPr>
        <p:sp>
          <p:nvSpPr>
            <p:cNvPr id="35" name="Rectangle 34"/>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36" name="Picture 3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37" name="Picture 3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grpSp>
        <p:nvGrpSpPr>
          <p:cNvPr id="41" name="Group 40"/>
          <p:cNvGrpSpPr/>
          <p:nvPr userDrawn="1"/>
        </p:nvGrpSpPr>
        <p:grpSpPr>
          <a:xfrm>
            <a:off x="2" y="6728162"/>
            <a:ext cx="12209569" cy="136208"/>
            <a:chOff x="-2936" y="6012511"/>
            <a:chExt cx="9157177" cy="136208"/>
          </a:xfrm>
        </p:grpSpPr>
        <p:sp>
          <p:nvSpPr>
            <p:cNvPr id="42" name="Rectangle 41"/>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43" name="Picture 42"/>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44" name="Picture 43"/>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8" name="Round Same Side Corner Rectangle 27"/>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8"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10" name="Picture 9" descr="A gold emblem with a crown and a leaf&#10;&#10;Description automatically generated">
            <a:extLst>
              <a:ext uri="{FF2B5EF4-FFF2-40B4-BE49-F238E27FC236}">
                <a16:creationId xmlns:a16="http://schemas.microsoft.com/office/drawing/2014/main" id="{DAD9040C-6224-F52F-EAED-C8CE27B14770}"/>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28760377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userDrawn="1"/>
        </p:nvGrpSpPr>
        <p:grpSpPr>
          <a:xfrm>
            <a:off x="-3915" y="2"/>
            <a:ext cx="12195915" cy="579734"/>
            <a:chOff x="-2936" y="1"/>
            <a:chExt cx="9146936" cy="977601"/>
          </a:xfrm>
        </p:grpSpPr>
        <p:sp>
          <p:nvSpPr>
            <p:cNvPr id="19" name="Rectangle 18"/>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0" name="Picture 19"/>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21" name="Picture 20"/>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
        <p:nvSpPr>
          <p:cNvPr id="2" name="Title 1"/>
          <p:cNvSpPr>
            <a:spLocks noGrp="1"/>
          </p:cNvSpPr>
          <p:nvPr>
            <p:ph type="title" hasCustomPrompt="1"/>
          </p:nvPr>
        </p:nvSpPr>
        <p:spPr>
          <a:xfrm>
            <a:off x="839788" y="579737"/>
            <a:ext cx="3932237" cy="990303"/>
          </a:xfrm>
        </p:spPr>
        <p:txBody>
          <a:bodyPr anchor="b">
            <a:normAutofit/>
          </a:bodyPr>
          <a:lstStyle>
            <a:lvl1pPr algn="ctr">
              <a:defRPr sz="2100">
                <a:latin typeface="Roboto" panose="02000000000000000000" pitchFamily="2" charset="0"/>
                <a:ea typeface="Roboto" panose="02000000000000000000" pitchFamily="2" charset="0"/>
                <a:cs typeface="Roboto" panose="02000000000000000000" pitchFamily="2" charset="0"/>
              </a:defRPr>
            </a:lvl1pPr>
          </a:lstStyle>
          <a:p>
            <a:r>
              <a:rPr lang="en-US" dirty="0"/>
              <a:t>Click To Edit Master Title Style</a:t>
            </a:r>
          </a:p>
        </p:txBody>
      </p:sp>
      <p:sp>
        <p:nvSpPr>
          <p:cNvPr id="3" name="Content Placeholder 2"/>
          <p:cNvSpPr>
            <a:spLocks noGrp="1"/>
          </p:cNvSpPr>
          <p:nvPr>
            <p:ph idx="1"/>
          </p:nvPr>
        </p:nvSpPr>
        <p:spPr>
          <a:xfrm>
            <a:off x="5183188" y="836714"/>
            <a:ext cx="6172200" cy="5024338"/>
          </a:xfrm>
        </p:spPr>
        <p:txBody>
          <a:bodyPr/>
          <a:lstStyle>
            <a:lvl1pPr>
              <a:defRPr sz="2400">
                <a:latin typeface="Roboto" panose="02000000000000000000" pitchFamily="2" charset="0"/>
                <a:ea typeface="Roboto" panose="02000000000000000000" pitchFamily="2" charset="0"/>
                <a:cs typeface="Roboto" panose="02000000000000000000" pitchFamily="2" charset="0"/>
              </a:defRPr>
            </a:lvl1pPr>
            <a:lvl2pPr>
              <a:defRPr sz="2100">
                <a:latin typeface="Roboto" panose="02000000000000000000" pitchFamily="2" charset="0"/>
                <a:ea typeface="Roboto" panose="02000000000000000000" pitchFamily="2" charset="0"/>
                <a:cs typeface="Roboto" panose="02000000000000000000" pitchFamily="2" charset="0"/>
              </a:defRPr>
            </a:lvl2pPr>
            <a:lvl3pPr>
              <a:defRPr sz="1800">
                <a:latin typeface="Roboto" panose="02000000000000000000" pitchFamily="2" charset="0"/>
                <a:ea typeface="Roboto" panose="02000000000000000000" pitchFamily="2" charset="0"/>
                <a:cs typeface="Roboto" panose="02000000000000000000" pitchFamily="2" charset="0"/>
              </a:defRPr>
            </a:lvl3pPr>
            <a:lvl4pPr>
              <a:defRPr sz="1500">
                <a:latin typeface="Roboto" panose="02000000000000000000" pitchFamily="2" charset="0"/>
                <a:ea typeface="Roboto" panose="02000000000000000000" pitchFamily="2" charset="0"/>
                <a:cs typeface="Roboto" panose="02000000000000000000" pitchFamily="2" charset="0"/>
              </a:defRPr>
            </a:lvl4pPr>
            <a:lvl5pPr>
              <a:defRPr sz="1500">
                <a:latin typeface="Roboto" panose="02000000000000000000" pitchFamily="2" charset="0"/>
                <a:ea typeface="Roboto" panose="02000000000000000000" pitchFamily="2" charset="0"/>
                <a:cs typeface="Roboto" panose="02000000000000000000" pitchFamily="2" charset="0"/>
              </a:defRPr>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1570037"/>
            <a:ext cx="3932237" cy="4298951"/>
          </a:xfrm>
        </p:spPr>
        <p:txBody>
          <a:bodyPr/>
          <a:lstStyle>
            <a:lvl1pPr marL="0" indent="0">
              <a:buNone/>
              <a:defRPr sz="1200">
                <a:latin typeface="Roboto" panose="02000000000000000000" pitchFamily="2" charset="0"/>
                <a:ea typeface="Roboto" panose="02000000000000000000" pitchFamily="2" charset="0"/>
                <a:cs typeface="Roboto" panose="02000000000000000000" pitchFamily="2" charset="0"/>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6" name="Footer Placeholder 5"/>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22" name="Group 21"/>
          <p:cNvGrpSpPr/>
          <p:nvPr userDrawn="1"/>
        </p:nvGrpSpPr>
        <p:grpSpPr>
          <a:xfrm>
            <a:off x="2" y="6728162"/>
            <a:ext cx="12209569" cy="136208"/>
            <a:chOff x="-2936" y="6012511"/>
            <a:chExt cx="9157177" cy="136208"/>
          </a:xfrm>
        </p:grpSpPr>
        <p:sp>
          <p:nvSpPr>
            <p:cNvPr id="23" name="Rectangle 22"/>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24" name="Picture 23"/>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5" name="Picture 24"/>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9" name="Round Same Side Corner Rectangle 28"/>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latin typeface="Roboto" panose="02000000000000000000" pitchFamily="2" charset="0"/>
              <a:ea typeface="Roboto" panose="02000000000000000000" pitchFamily="2" charset="0"/>
              <a:cs typeface="Roboto" panose="02000000000000000000" pitchFamily="2" charset="0"/>
            </a:endParaRPr>
          </a:p>
        </p:txBody>
      </p:sp>
      <p:sp>
        <p:nvSpPr>
          <p:cNvPr id="31"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8" name="Picture 7" descr="A gold emblem with a crown and a leaf&#10;&#10;Description automatically generated">
            <a:extLst>
              <a:ext uri="{FF2B5EF4-FFF2-40B4-BE49-F238E27FC236}">
                <a16:creationId xmlns:a16="http://schemas.microsoft.com/office/drawing/2014/main" id="{DC2619E5-9531-8FA9-0640-ABAA3125402F}"/>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6041468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dirty="0">
              <a:solidFill>
                <a:prstClr val="black">
                  <a:tint val="75000"/>
                </a:prstClr>
              </a:solidFill>
            </a:endParaRPr>
          </a:p>
        </p:txBody>
      </p:sp>
      <p:sp>
        <p:nvSpPr>
          <p:cNvPr id="4" name="Footer Placeholder 3"/>
          <p:cNvSpPr>
            <a:spLocks noGrp="1"/>
          </p:cNvSpPr>
          <p:nvPr>
            <p:ph type="ftr" sz="quarter" idx="11"/>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5" name="Slide Number Placeholder 4"/>
          <p:cNvSpPr>
            <a:spLocks noGrp="1"/>
          </p:cNvSpPr>
          <p:nvPr>
            <p:ph type="sldNum" sz="quarter" idx="12"/>
          </p:nvPr>
        </p:nvSpPr>
        <p:spPr/>
        <p:txBody>
          <a:bodyPr/>
          <a:lstStyle>
            <a:lvl1pPr>
              <a:defRPr>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6" name="Group 5"/>
          <p:cNvGrpSpPr/>
          <p:nvPr userDrawn="1"/>
        </p:nvGrpSpPr>
        <p:grpSpPr>
          <a:xfrm>
            <a:off x="2" y="6728162"/>
            <a:ext cx="12209569" cy="136208"/>
            <a:chOff x="-2936" y="6012511"/>
            <a:chExt cx="9157177" cy="136208"/>
          </a:xfrm>
        </p:grpSpPr>
        <p:sp>
          <p:nvSpPr>
            <p:cNvPr id="7" name="Rectangle 6"/>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8" name="Picture 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9" name="Picture 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grpSp>
        <p:nvGrpSpPr>
          <p:cNvPr id="14" name="Group 13"/>
          <p:cNvGrpSpPr/>
          <p:nvPr userDrawn="1"/>
        </p:nvGrpSpPr>
        <p:grpSpPr>
          <a:xfrm>
            <a:off x="13656" y="3"/>
            <a:ext cx="12195915" cy="221381"/>
            <a:chOff x="-2936" y="1"/>
            <a:chExt cx="9146936" cy="977601"/>
          </a:xfrm>
        </p:grpSpPr>
        <p:sp>
          <p:nvSpPr>
            <p:cNvPr id="15" name="Rectangle 14"/>
            <p:cNvSpPr/>
            <p:nvPr userDrawn="1"/>
          </p:nvSpPr>
          <p:spPr>
            <a:xfrm>
              <a:off x="-2936" y="1"/>
              <a:ext cx="9144000" cy="63099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latin typeface="Roboto" panose="02000000000000000000" pitchFamily="2" charset="0"/>
                <a:ea typeface="Roboto" panose="02000000000000000000" pitchFamily="2" charset="0"/>
                <a:cs typeface="Roboto" panose="02000000000000000000" pitchFamily="2" charset="0"/>
              </a:endParaRPr>
            </a:p>
          </p:txBody>
        </p:sp>
        <p:pic>
          <p:nvPicPr>
            <p:cNvPr id="16" name="Picture 15"/>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630998"/>
              <a:ext cx="9146936" cy="189037"/>
            </a:xfrm>
            <a:prstGeom prst="rect">
              <a:avLst/>
            </a:prstGeom>
          </p:spPr>
        </p:pic>
        <p:pic>
          <p:nvPicPr>
            <p:cNvPr id="17" name="Picture 16"/>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819106"/>
              <a:ext cx="9144000" cy="158496"/>
            </a:xfrm>
            <a:prstGeom prst="rect">
              <a:avLst/>
            </a:prstGeom>
          </p:spPr>
        </p:pic>
      </p:grpSp>
    </p:spTree>
    <p:extLst>
      <p:ext uri="{BB962C8B-B14F-4D97-AF65-F5344CB8AC3E}">
        <p14:creationId xmlns:p14="http://schemas.microsoft.com/office/powerpoint/2010/main" val="5001601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1_Title and Content">
    <p:spTree>
      <p:nvGrpSpPr>
        <p:cNvPr id="1" name=""/>
        <p:cNvGrpSpPr/>
        <p:nvPr/>
      </p:nvGrpSpPr>
      <p:grpSpPr>
        <a:xfrm>
          <a:off x="0" y="0"/>
          <a:ext cx="0" cy="0"/>
          <a:chOff x="0" y="0"/>
          <a:chExt cx="0" cy="0"/>
        </a:xfrm>
      </p:grpSpPr>
      <p:sp>
        <p:nvSpPr>
          <p:cNvPr id="2" name="Title 1"/>
          <p:cNvSpPr>
            <a:spLocks noGrp="1"/>
          </p:cNvSpPr>
          <p:nvPr userDrawn="1">
            <p:ph type="title" hasCustomPrompt="1"/>
          </p:nvPr>
        </p:nvSpPr>
        <p:spPr>
          <a:xfrm>
            <a:off x="838200" y="579738"/>
            <a:ext cx="10515600" cy="5519639"/>
          </a:xfrm>
        </p:spPr>
        <p:txBody>
          <a:bodyPr/>
          <a:lstStyle>
            <a:lvl1pPr algn="ctr">
              <a:defRPr/>
            </a:lvl1pPr>
          </a:lstStyle>
          <a:p>
            <a:r>
              <a:rPr lang="en-US" dirty="0"/>
              <a:t>Click To Edit Master Title Style</a:t>
            </a:r>
          </a:p>
        </p:txBody>
      </p:sp>
      <p:sp>
        <p:nvSpPr>
          <p:cNvPr id="4" name="Date Placeholder 3"/>
          <p:cNvSpPr>
            <a:spLocks noGrp="1"/>
          </p:cNvSpPr>
          <p:nvPr userDrawn="1">
            <p:ph type="dt" sz="half" idx="10"/>
          </p:nvPr>
        </p:nvSpPr>
        <p:spPr/>
        <p:txBody>
          <a:bodyPr/>
          <a:lstStyle/>
          <a:p>
            <a:fld id="{B59D8CEE-8BCA-4990-BA10-59CD2379570F}" type="datetimeFigureOut">
              <a:rPr lang="en-CA" smtClean="0">
                <a:solidFill>
                  <a:prstClr val="black">
                    <a:tint val="75000"/>
                  </a:prstClr>
                </a:solidFill>
              </a:rPr>
              <a:pPr/>
              <a:t>2024-07-26</a:t>
            </a:fld>
            <a:endParaRPr lang="en-CA">
              <a:solidFill>
                <a:prstClr val="black">
                  <a:tint val="75000"/>
                </a:prstClr>
              </a:solidFill>
            </a:endParaRPr>
          </a:p>
        </p:txBody>
      </p:sp>
      <p:sp>
        <p:nvSpPr>
          <p:cNvPr id="5" name="Footer Placeholder 4"/>
          <p:cNvSpPr>
            <a:spLocks noGrp="1"/>
          </p:cNvSpPr>
          <p:nvPr userDrawn="1">
            <p:ph type="ftr" sz="quarter" idx="11"/>
          </p:nvPr>
        </p:nvSpPr>
        <p:spPr/>
        <p:txBody>
          <a:bodyPr/>
          <a:lstStyle/>
          <a:p>
            <a:endParaRPr lang="en-CA">
              <a:solidFill>
                <a:prstClr val="black">
                  <a:tint val="75000"/>
                </a:prstClr>
              </a:solidFill>
            </a:endParaRPr>
          </a:p>
        </p:txBody>
      </p:sp>
      <p:sp>
        <p:nvSpPr>
          <p:cNvPr id="6" name="Slide Number Placeholder 5"/>
          <p:cNvSpPr>
            <a:spLocks noGrp="1"/>
          </p:cNvSpPr>
          <p:nvPr userDrawn="1">
            <p:ph type="sldNum" sz="quarter" idx="12"/>
          </p:nvPr>
        </p:nvSpPr>
        <p:spPr/>
        <p:txBody>
          <a:body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grpSp>
        <p:nvGrpSpPr>
          <p:cNvPr id="7" name="Group 6"/>
          <p:cNvGrpSpPr/>
          <p:nvPr userDrawn="1"/>
        </p:nvGrpSpPr>
        <p:grpSpPr>
          <a:xfrm>
            <a:off x="-3915" y="0"/>
            <a:ext cx="12195915" cy="579734"/>
            <a:chOff x="-2936" y="2"/>
            <a:chExt cx="9146936" cy="579734"/>
          </a:xfrm>
        </p:grpSpPr>
        <p:sp>
          <p:nvSpPr>
            <p:cNvPr id="17" name="Rectangle 16"/>
            <p:cNvSpPr/>
            <p:nvPr userDrawn="1"/>
          </p:nvSpPr>
          <p:spPr>
            <a:xfrm>
              <a:off x="-2936" y="2"/>
              <a:ext cx="9144000" cy="374193"/>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endParaRPr>
            </a:p>
          </p:txBody>
        </p:sp>
        <p:pic>
          <p:nvPicPr>
            <p:cNvPr id="18" name="Picture 17"/>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2936" y="374194"/>
              <a:ext cx="9146936" cy="112102"/>
            </a:xfrm>
            <a:prstGeom prst="rect">
              <a:avLst/>
            </a:prstGeom>
          </p:spPr>
        </p:pic>
        <p:pic>
          <p:nvPicPr>
            <p:cNvPr id="19" name="Picture 18"/>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2936" y="485745"/>
              <a:ext cx="9144000" cy="93991"/>
            </a:xfrm>
            <a:prstGeom prst="rect">
              <a:avLst/>
            </a:prstGeom>
          </p:spPr>
        </p:pic>
      </p:grpSp>
      <p:grpSp>
        <p:nvGrpSpPr>
          <p:cNvPr id="9" name="Group 8"/>
          <p:cNvGrpSpPr/>
          <p:nvPr userDrawn="1"/>
        </p:nvGrpSpPr>
        <p:grpSpPr>
          <a:xfrm>
            <a:off x="2" y="6728162"/>
            <a:ext cx="12209569" cy="136208"/>
            <a:chOff x="-2936" y="6012511"/>
            <a:chExt cx="9157177" cy="136208"/>
          </a:xfrm>
        </p:grpSpPr>
        <p:sp>
          <p:nvSpPr>
            <p:cNvPr id="20" name="Rectangle 19"/>
            <p:cNvSpPr/>
            <p:nvPr userDrawn="1"/>
          </p:nvSpPr>
          <p:spPr>
            <a:xfrm>
              <a:off x="-2936" y="6096331"/>
              <a:ext cx="9157177" cy="52388"/>
            </a:xfrm>
            <a:prstGeom prst="rect">
              <a:avLst/>
            </a:prstGeom>
            <a:gradFill flip="none" rotWithShape="1">
              <a:gsLst>
                <a:gs pos="0">
                  <a:srgbClr val="7E1010"/>
                </a:gs>
                <a:gs pos="50000">
                  <a:srgbClr val="0A4E26"/>
                </a:gs>
                <a:gs pos="100000">
                  <a:srgbClr val="20558A"/>
                </a:gs>
              </a:gsLst>
              <a:lin ang="27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1" rIns="68580" bIns="34291" numCol="1" spcCol="0" rtlCol="0" fromWordArt="0" anchor="ctr" anchorCtr="0" forceAA="0" compatLnSpc="1">
              <a:prstTxWarp prst="textNoShape">
                <a:avLst/>
              </a:prstTxWarp>
              <a:noAutofit/>
            </a:bodyPr>
            <a:lstStyle/>
            <a:p>
              <a:pPr algn="ctr"/>
              <a:endParaRPr lang="en-CA" sz="1013">
                <a:solidFill>
                  <a:prstClr val="white"/>
                </a:solidFill>
              </a:endParaRPr>
            </a:p>
          </p:txBody>
        </p:sp>
        <p:pic>
          <p:nvPicPr>
            <p:cNvPr id="21" name="Picture 20"/>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0" y="6053243"/>
              <a:ext cx="9146936" cy="45719"/>
            </a:xfrm>
            <a:prstGeom prst="rect">
              <a:avLst/>
            </a:prstGeom>
          </p:spPr>
        </p:pic>
        <p:pic>
          <p:nvPicPr>
            <p:cNvPr id="22" name="Picture 21"/>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17" y="6012511"/>
              <a:ext cx="9144000" cy="45719"/>
            </a:xfrm>
            <a:prstGeom prst="rect">
              <a:avLst/>
            </a:prstGeom>
          </p:spPr>
        </p:pic>
      </p:grpSp>
      <p:sp>
        <p:nvSpPr>
          <p:cNvPr id="26" name="Round Same Side Corner Rectangle 25"/>
          <p:cNvSpPr/>
          <p:nvPr userDrawn="1"/>
        </p:nvSpPr>
        <p:spPr>
          <a:xfrm rot="10800000">
            <a:off x="10578035" y="-5624"/>
            <a:ext cx="650991" cy="733995"/>
          </a:xfrm>
          <a:prstGeom prst="round2SameRect">
            <a:avLst/>
          </a:prstGeom>
          <a:gradFill flip="none" rotWithShape="1">
            <a:gsLst>
              <a:gs pos="0">
                <a:srgbClr val="20558A"/>
              </a:gs>
              <a:gs pos="48000">
                <a:schemeClr val="tx1"/>
              </a:gs>
              <a:gs pos="100000">
                <a:srgbClr val="0A4E26"/>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prstClr val="white"/>
              </a:solidFill>
            </a:endParaRPr>
          </a:p>
        </p:txBody>
      </p:sp>
      <p:sp>
        <p:nvSpPr>
          <p:cNvPr id="28" name="TextBox 4"/>
          <p:cNvSpPr txBox="1">
            <a:spLocks noChangeArrowheads="1"/>
          </p:cNvSpPr>
          <p:nvPr userDrawn="1"/>
        </p:nvSpPr>
        <p:spPr bwMode="auto">
          <a:xfrm>
            <a:off x="-3043500" y="386475"/>
            <a:ext cx="10332213" cy="92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ctr">
            <a:spAutoFit/>
          </a:bodyPr>
          <a:lstStyle>
            <a:lvl1pPr eaLnBrk="0" hangingPunct="0">
              <a:defRPr sz="2400">
                <a:solidFill>
                  <a:schemeClr val="tx1"/>
                </a:solidFill>
                <a:latin typeface="Arial" charset="0"/>
                <a:ea typeface="ＭＳ Ｐゴシック" charset="-128"/>
              </a:defRPr>
            </a:lvl1pPr>
            <a:lvl2pPr marL="742950" indent="-285750" eaLnBrk="0" hangingPunct="0">
              <a:defRPr sz="2400">
                <a:solidFill>
                  <a:schemeClr val="tx1"/>
                </a:solidFill>
                <a:latin typeface="Arial" charset="0"/>
                <a:ea typeface="ＭＳ Ｐゴシック" charset="-128"/>
              </a:defRPr>
            </a:lvl2pPr>
            <a:lvl3pPr marL="1143000" indent="-228600" eaLnBrk="0" hangingPunct="0">
              <a:defRPr sz="2400">
                <a:solidFill>
                  <a:schemeClr val="tx1"/>
                </a:solidFill>
                <a:latin typeface="Arial" charset="0"/>
                <a:ea typeface="ＭＳ Ｐゴシック" charset="-128"/>
              </a:defRPr>
            </a:lvl3pPr>
            <a:lvl4pPr marL="1600200" indent="-228600" eaLnBrk="0" hangingPunct="0">
              <a:defRPr sz="2400">
                <a:solidFill>
                  <a:schemeClr val="tx1"/>
                </a:solidFill>
                <a:latin typeface="Arial" charset="0"/>
                <a:ea typeface="ＭＳ Ｐゴシック" charset="-128"/>
              </a:defRPr>
            </a:lvl4pPr>
            <a:lvl5pPr marL="2057400" indent="-228600" eaLnBrk="0" hangingPunct="0">
              <a:defRPr sz="2400">
                <a:solidFill>
                  <a:schemeClr val="tx1"/>
                </a:solidFill>
                <a:latin typeface="Arial" charset="0"/>
                <a:ea typeface="ＭＳ Ｐゴシック" charset="-128"/>
              </a:defRPr>
            </a:lvl5pPr>
            <a:lvl6pPr marL="2514600" indent="-228600" eaLnBrk="0" fontAlgn="base" hangingPunct="0">
              <a:spcBef>
                <a:spcPct val="0"/>
              </a:spcBef>
              <a:spcAft>
                <a:spcPct val="0"/>
              </a:spcAft>
              <a:defRPr sz="2400">
                <a:solidFill>
                  <a:schemeClr val="tx1"/>
                </a:solidFill>
                <a:latin typeface="Arial" charset="0"/>
                <a:ea typeface="ＭＳ Ｐゴシック" charset="-128"/>
              </a:defRPr>
            </a:lvl6pPr>
            <a:lvl7pPr marL="2971800" indent="-228600" eaLnBrk="0" fontAlgn="base" hangingPunct="0">
              <a:spcBef>
                <a:spcPct val="0"/>
              </a:spcBef>
              <a:spcAft>
                <a:spcPct val="0"/>
              </a:spcAft>
              <a:defRPr sz="2400">
                <a:solidFill>
                  <a:schemeClr val="tx1"/>
                </a:solidFill>
                <a:latin typeface="Arial" charset="0"/>
                <a:ea typeface="ＭＳ Ｐゴシック" charset="-128"/>
              </a:defRPr>
            </a:lvl7pPr>
            <a:lvl8pPr marL="3429000" indent="-228600" eaLnBrk="0" fontAlgn="base" hangingPunct="0">
              <a:spcBef>
                <a:spcPct val="0"/>
              </a:spcBef>
              <a:spcAft>
                <a:spcPct val="0"/>
              </a:spcAft>
              <a:defRPr sz="2400">
                <a:solidFill>
                  <a:schemeClr val="tx1"/>
                </a:solidFill>
                <a:latin typeface="Arial" charset="0"/>
                <a:ea typeface="ＭＳ Ｐゴシック" charset="-128"/>
              </a:defRPr>
            </a:lvl8pPr>
            <a:lvl9pPr marL="3886200" indent="-228600" eaLnBrk="0" fontAlgn="base" hangingPunct="0">
              <a:spcBef>
                <a:spcPct val="0"/>
              </a:spcBef>
              <a:spcAft>
                <a:spcPct val="0"/>
              </a:spcAft>
              <a:defRPr sz="2400">
                <a:solidFill>
                  <a:schemeClr val="tx1"/>
                </a:solidFill>
                <a:latin typeface="Arial" charset="0"/>
                <a:ea typeface="ＭＳ Ｐゴシック" charset="-128"/>
              </a:defRPr>
            </a:lvl9pPr>
          </a:lstStyle>
          <a:p>
            <a:pPr algn="ctr"/>
            <a:r>
              <a:rPr lang="en-CA" altLang="x-none" sz="600" b="1" dirty="0">
                <a:solidFill>
                  <a:prstClr val="white"/>
                </a:solidFill>
                <a:latin typeface="Roboto" panose="02000000000000000000" pitchFamily="2" charset="0"/>
                <a:ea typeface="Roboto" panose="02000000000000000000" pitchFamily="2" charset="0"/>
                <a:cs typeface="Roboto" panose="02000000000000000000" pitchFamily="2" charset="0"/>
              </a:rPr>
              <a:t>CANADIAN  FORCES HEALTH SERVICES GROUP |</a:t>
            </a:r>
            <a:r>
              <a:rPr lang="en-CA" altLang="x-none" sz="600" b="1" baseline="0" dirty="0">
                <a:solidFill>
                  <a:prstClr val="white"/>
                </a:solidFill>
                <a:latin typeface="Roboto" panose="02000000000000000000" pitchFamily="2" charset="0"/>
                <a:ea typeface="Roboto" panose="02000000000000000000" pitchFamily="2" charset="0"/>
                <a:cs typeface="Roboto" panose="02000000000000000000" pitchFamily="2" charset="0"/>
              </a:rPr>
              <a:t> GROUPE </a:t>
            </a:r>
            <a:r>
              <a:rPr lang="en-CA" sz="600" b="1" dirty="0">
                <a:solidFill>
                  <a:prstClr val="white"/>
                </a:solidFill>
                <a:latin typeface="Roboto" panose="02000000000000000000" pitchFamily="2" charset="0"/>
                <a:ea typeface="Roboto" panose="02000000000000000000" pitchFamily="2" charset="0"/>
                <a:cs typeface="Roboto" panose="02000000000000000000" pitchFamily="2" charset="0"/>
              </a:rPr>
              <a:t>DES SERVICES DE SANTÉ DES FORCES CANADIENNES</a:t>
            </a:r>
          </a:p>
        </p:txBody>
      </p:sp>
      <p:pic>
        <p:nvPicPr>
          <p:cNvPr id="3" name="Picture 2" descr="A gold emblem with a crown and a leaf&#10;&#10;Description automatically generated">
            <a:extLst>
              <a:ext uri="{FF2B5EF4-FFF2-40B4-BE49-F238E27FC236}">
                <a16:creationId xmlns:a16="http://schemas.microsoft.com/office/drawing/2014/main" id="{7264C6A5-73A1-2F45-84FA-768C6C3660BC}"/>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0635030" y="19576"/>
            <a:ext cx="537000" cy="680554"/>
          </a:xfrm>
          <a:prstGeom prst="rect">
            <a:avLst/>
          </a:prstGeom>
        </p:spPr>
      </p:pic>
    </p:spTree>
    <p:extLst>
      <p:ext uri="{BB962C8B-B14F-4D97-AF65-F5344CB8AC3E}">
        <p14:creationId xmlns:p14="http://schemas.microsoft.com/office/powerpoint/2010/main" val="3633918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userDrawn="1">
  <p:cSld name="1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lvl1pPr eaLnBrk="0" hangingPunct="0">
              <a:defRPr b="1"/>
            </a:lvl1pPr>
          </a:lstStyle>
          <a:p>
            <a:pPr>
              <a:defRPr/>
            </a:pPr>
            <a:fld id="{0EF97200-5FDE-4EB6-AB89-C3C7C963686A}" type="datetime1">
              <a:rPr lang="en-CA" smtClean="0">
                <a:solidFill>
                  <a:prstClr val="black">
                    <a:tint val="75000"/>
                  </a:prstClr>
                </a:solidFill>
              </a:rPr>
              <a:pPr>
                <a:defRPr/>
              </a:pPr>
              <a:t>2024-07-26</a:t>
            </a:fld>
            <a:endParaRPr lang="en-US">
              <a:solidFill>
                <a:prstClr val="black">
                  <a:tint val="75000"/>
                </a:prstClr>
              </a:solidFill>
            </a:endParaRPr>
          </a:p>
        </p:txBody>
      </p:sp>
      <p:sp>
        <p:nvSpPr>
          <p:cNvPr id="4" name="Slide Number Placeholder 3"/>
          <p:cNvSpPr>
            <a:spLocks noGrp="1"/>
          </p:cNvSpPr>
          <p:nvPr>
            <p:ph type="sldNum" sz="quarter" idx="11"/>
          </p:nvPr>
        </p:nvSpPr>
        <p:spPr/>
        <p:txBody>
          <a:bodyPr/>
          <a:lstStyle>
            <a:lvl1pPr eaLnBrk="0" hangingPunct="0">
              <a:defRPr b="1"/>
            </a:lvl1pPr>
          </a:lstStyle>
          <a:p>
            <a:fld id="{413E6BB5-81BC-4BD6-A5DD-E0B3C4422879}" type="slidenum">
              <a:rPr lang="en-US" altLang="en-US">
                <a:solidFill>
                  <a:prstClr val="black">
                    <a:tint val="75000"/>
                  </a:prstClr>
                </a:solidFill>
              </a:rPr>
              <a:pPr/>
              <a:t>‹#›</a:t>
            </a:fld>
            <a:endParaRPr lang="en-US" altLang="en-US">
              <a:solidFill>
                <a:prstClr val="black">
                  <a:tint val="75000"/>
                </a:prstClr>
              </a:solidFill>
            </a:endParaRPr>
          </a:p>
        </p:txBody>
      </p:sp>
    </p:spTree>
    <p:extLst>
      <p:ext uri="{BB962C8B-B14F-4D97-AF65-F5344CB8AC3E}">
        <p14:creationId xmlns:p14="http://schemas.microsoft.com/office/powerpoint/2010/main" val="3803000576"/>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1">
            <a:extLst>
              <a:ext uri="{28A0092B-C50C-407E-A947-70E740481C1C}">
                <a14:useLocalDpi xmlns:a14="http://schemas.microsoft.com/office/drawing/2010/main"/>
              </a:ext>
            </a:extLst>
          </a:blip>
          <a:stretch>
            <a:fillRect/>
          </a:stretch>
        </p:blipFill>
        <p:spPr>
          <a:xfrm>
            <a:off x="0" y="0"/>
            <a:ext cx="12368696" cy="6858000"/>
          </a:xfrm>
          <a:prstGeom prst="rect">
            <a:avLst/>
          </a:prstGeom>
        </p:spPr>
      </p:pic>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CA" sz="2400" dirty="0">
                <a:latin typeface="Arial" panose="020B0604020202020204" pitchFamily="34" charset="0"/>
                <a:cs typeface="Arial" panose="020B0604020202020204" pitchFamily="34" charset="0"/>
              </a:rPr>
              <a:t>SUBJECT / </a:t>
            </a:r>
            <a:r>
              <a:rPr lang="en-CA" sz="2400" dirty="0" err="1">
                <a:latin typeface="Arial" panose="020B0604020202020204" pitchFamily="34" charset="0"/>
                <a:cs typeface="Arial" panose="020B0604020202020204" pitchFamily="34" charset="0"/>
              </a:rPr>
              <a:t>SUJET</a:t>
            </a:r>
            <a:r>
              <a:rPr lang="en-CA" altLang="en-US" sz="2400" dirty="0"/>
              <a:t> </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15899" y="6469065"/>
            <a:ext cx="1333500" cy="244475"/>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fld id="{B59D8CEE-8BCA-4990-BA10-59CD2379570F}" type="datetimeFigureOut">
              <a:rPr lang="en-CA" smtClean="0">
                <a:solidFill>
                  <a:prstClr val="black">
                    <a:tint val="75000"/>
                  </a:prstClr>
                </a:solidFill>
              </a:rPr>
              <a:pPr/>
              <a:t>2024-07-26</a:t>
            </a:fld>
            <a:endParaRPr lang="en-CA" dirty="0">
              <a:solidFill>
                <a:prstClr val="black">
                  <a:tint val="75000"/>
                </a:prstClr>
              </a:solidFill>
            </a:endParaRPr>
          </a:p>
        </p:txBody>
      </p:sp>
      <p:sp>
        <p:nvSpPr>
          <p:cNvPr id="5" name="Footer Placeholder 4"/>
          <p:cNvSpPr>
            <a:spLocks noGrp="1"/>
          </p:cNvSpPr>
          <p:nvPr>
            <p:ph type="ftr" sz="quarter" idx="3"/>
          </p:nvPr>
        </p:nvSpPr>
        <p:spPr>
          <a:xfrm>
            <a:off x="4038600" y="6469065"/>
            <a:ext cx="4114800" cy="244475"/>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endParaRPr lang="en-CA" dirty="0">
              <a:solidFill>
                <a:prstClr val="black">
                  <a:tint val="75000"/>
                </a:prstClr>
              </a:solidFill>
            </a:endParaRPr>
          </a:p>
        </p:txBody>
      </p:sp>
      <p:sp>
        <p:nvSpPr>
          <p:cNvPr id="6" name="Slide Number Placeholder 5"/>
          <p:cNvSpPr>
            <a:spLocks noGrp="1"/>
          </p:cNvSpPr>
          <p:nvPr>
            <p:ph type="sldNum" sz="quarter" idx="4"/>
          </p:nvPr>
        </p:nvSpPr>
        <p:spPr>
          <a:xfrm>
            <a:off x="10642601" y="6469062"/>
            <a:ext cx="1371600" cy="244474"/>
          </a:xfrm>
          <a:prstGeom prst="rect">
            <a:avLst/>
          </a:prstGeom>
        </p:spPr>
        <p:txBody>
          <a:bodyPr vert="horz" lIns="91440" tIns="45720" rIns="91440" bIns="45720" rtlCol="0" anchor="ctr"/>
          <a:lstStyle>
            <a:lvl1pPr algn="ctr">
              <a:defRPr sz="900">
                <a:solidFill>
                  <a:schemeClr val="tx1">
                    <a:tint val="75000"/>
                  </a:schemeClr>
                </a:solidFill>
                <a:latin typeface="Roboto" panose="02000000000000000000" pitchFamily="2" charset="0"/>
                <a:ea typeface="Roboto" panose="02000000000000000000" pitchFamily="2" charset="0"/>
                <a:cs typeface="Roboto" panose="02000000000000000000" pitchFamily="2" charset="0"/>
              </a:defRPr>
            </a:lvl1pPr>
          </a:lstStyle>
          <a:p>
            <a:fld id="{6EB32D43-861A-4D50-A16A-CF2278E46C6D}" type="slidenum">
              <a:rPr lang="en-CA" smtClean="0">
                <a:solidFill>
                  <a:prstClr val="black">
                    <a:tint val="75000"/>
                  </a:prstClr>
                </a:solidFill>
              </a:rPr>
              <a:pPr/>
              <a:t>‹#›</a:t>
            </a:fld>
            <a:endParaRPr lang="en-CA">
              <a:solidFill>
                <a:prstClr val="black">
                  <a:tint val="75000"/>
                </a:prstClr>
              </a:solidFill>
            </a:endParaRPr>
          </a:p>
        </p:txBody>
      </p:sp>
    </p:spTree>
    <p:extLst>
      <p:ext uri="{BB962C8B-B14F-4D97-AF65-F5344CB8AC3E}">
        <p14:creationId xmlns:p14="http://schemas.microsoft.com/office/powerpoint/2010/main" val="42947232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685800" rtl="0" eaLnBrk="1" latinLnBrk="0" hangingPunct="1">
        <a:lnSpc>
          <a:spcPct val="90000"/>
        </a:lnSpc>
        <a:spcBef>
          <a:spcPct val="0"/>
        </a:spcBef>
        <a:buNone/>
        <a:defRPr sz="3300" b="1" kern="1200">
          <a:solidFill>
            <a:schemeClr val="tx1"/>
          </a:solidFill>
          <a:latin typeface="Roboto" panose="02000000000000000000" pitchFamily="2" charset="0"/>
          <a:ea typeface="Roboto" panose="02000000000000000000" pitchFamily="2" charset="0"/>
          <a:cs typeface="Roboto" panose="02000000000000000000" pitchFamily="2"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Roboto" panose="02000000000000000000" pitchFamily="2" charset="0"/>
          <a:ea typeface="Roboto" panose="02000000000000000000" pitchFamily="2" charset="0"/>
          <a:cs typeface="Roboto" panose="02000000000000000000" pitchFamily="2"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Roboto" panose="02000000000000000000" pitchFamily="2" charset="0"/>
          <a:ea typeface="Roboto" panose="02000000000000000000" pitchFamily="2" charset="0"/>
          <a:cs typeface="Roboto" panose="02000000000000000000" pitchFamily="2"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Roboto" panose="02000000000000000000" pitchFamily="2" charset="0"/>
          <a:ea typeface="Roboto" panose="02000000000000000000" pitchFamily="2" charset="0"/>
          <a:cs typeface="Roboto" panose="02000000000000000000" pitchFamily="2"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pitchFamily="2" charset="0"/>
          <a:ea typeface="Roboto" panose="02000000000000000000" pitchFamily="2" charset="0"/>
          <a:cs typeface="Roboto" panose="02000000000000000000" pitchFamily="2"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Roboto" panose="02000000000000000000" pitchFamily="2" charset="0"/>
          <a:ea typeface="Roboto" panose="02000000000000000000" pitchFamily="2" charset="0"/>
          <a:cs typeface="Roboto" panose="02000000000000000000" pitchFamily="2"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fr-CA" dirty="0"/>
              <a:t>Soins en partenariat avec la personne</a:t>
            </a:r>
          </a:p>
        </p:txBody>
      </p:sp>
      <p:sp>
        <p:nvSpPr>
          <p:cNvPr id="5" name="Subtitle 4"/>
          <p:cNvSpPr>
            <a:spLocks noGrp="1"/>
          </p:cNvSpPr>
          <p:nvPr>
            <p:ph type="subTitle" idx="1"/>
          </p:nvPr>
        </p:nvSpPr>
        <p:spPr/>
        <p:txBody>
          <a:bodyPr/>
          <a:lstStyle/>
          <a:p>
            <a:r>
              <a:rPr lang="fr-CA" dirty="0"/>
              <a:t>Trousse d’information pour les membres des FAC</a:t>
            </a:r>
          </a:p>
        </p:txBody>
      </p:sp>
    </p:spTree>
    <p:extLst>
      <p:ext uri="{BB962C8B-B14F-4D97-AF65-F5344CB8AC3E}">
        <p14:creationId xmlns:p14="http://schemas.microsoft.com/office/powerpoint/2010/main" val="1582532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3FB0F-2AE1-A73D-9DA5-18031B1BD56E}"/>
              </a:ext>
            </a:extLst>
          </p:cNvPr>
          <p:cNvSpPr>
            <a:spLocks noGrp="1"/>
          </p:cNvSpPr>
          <p:nvPr>
            <p:ph type="title"/>
          </p:nvPr>
        </p:nvSpPr>
        <p:spPr>
          <a:xfrm>
            <a:off x="838200" y="579737"/>
            <a:ext cx="10515600" cy="696833"/>
          </a:xfrm>
        </p:spPr>
        <p:txBody>
          <a:bodyPr anchor="ctr">
            <a:normAutofit/>
          </a:bodyPr>
          <a:lstStyle/>
          <a:p>
            <a:r>
              <a:rPr lang="en-US" dirty="0"/>
              <a:t>Introduction</a:t>
            </a:r>
          </a:p>
        </p:txBody>
      </p:sp>
      <p:sp>
        <p:nvSpPr>
          <p:cNvPr id="3" name="Content Placeholder 2">
            <a:extLst>
              <a:ext uri="{FF2B5EF4-FFF2-40B4-BE49-F238E27FC236}">
                <a16:creationId xmlns:a16="http://schemas.microsoft.com/office/drawing/2014/main" id="{E67BC30A-F793-0456-4989-914CA23533F8}"/>
              </a:ext>
            </a:extLst>
          </p:cNvPr>
          <p:cNvSpPr>
            <a:spLocks noGrp="1"/>
          </p:cNvSpPr>
          <p:nvPr>
            <p:ph idx="1"/>
          </p:nvPr>
        </p:nvSpPr>
        <p:spPr>
          <a:xfrm>
            <a:off x="954617" y="1245661"/>
            <a:ext cx="10515600" cy="4900395"/>
          </a:xfrm>
        </p:spPr>
        <p:txBody>
          <a:bodyPr>
            <a:normAutofit/>
          </a:bodyPr>
          <a:lstStyle/>
          <a:p>
            <a:r>
              <a:rPr lang="fr-CA" dirty="0"/>
              <a:t>QU’EST-CE QUE LES SOINS EN PARTENARIAT AVEC LA PERSONNE?</a:t>
            </a:r>
          </a:p>
          <a:p>
            <a:pPr marL="342900" lvl="1" indent="0">
              <a:buNone/>
            </a:pPr>
            <a:r>
              <a:rPr lang="fr-CA" sz="2100" dirty="0"/>
              <a:t>- Une approche collaborative aux soins de santé</a:t>
            </a:r>
          </a:p>
          <a:p>
            <a:pPr marL="342900" lvl="1" indent="0">
              <a:buNone/>
            </a:pPr>
            <a:r>
              <a:rPr lang="fr-CA" sz="2100" dirty="0"/>
              <a:t>- Prioriser le respect des valeurs et préférences des membres</a:t>
            </a:r>
          </a:p>
          <a:p>
            <a:pPr marL="342900" lvl="1" indent="0">
              <a:buNone/>
            </a:pPr>
            <a:r>
              <a:rPr lang="fr-CA" sz="2100" dirty="0"/>
              <a:t>- Mettre l’accent sur l’engagement actif et le partenariat</a:t>
            </a:r>
          </a:p>
          <a:p>
            <a:pPr marL="342900" lvl="1" indent="0">
              <a:buNone/>
            </a:pPr>
            <a:endParaRPr lang="fr-CA" sz="2100" dirty="0"/>
          </a:p>
          <a:p>
            <a:pPr marL="342900" lvl="1" indent="0">
              <a:buNone/>
            </a:pPr>
            <a:endParaRPr lang="fr-CA" sz="2100" dirty="0"/>
          </a:p>
        </p:txBody>
      </p:sp>
    </p:spTree>
    <p:extLst>
      <p:ext uri="{BB962C8B-B14F-4D97-AF65-F5344CB8AC3E}">
        <p14:creationId xmlns:p14="http://schemas.microsoft.com/office/powerpoint/2010/main" val="11678352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A2559-F07C-5A60-F50C-0912B235AF84}"/>
              </a:ext>
            </a:extLst>
          </p:cNvPr>
          <p:cNvSpPr>
            <a:spLocks noGrp="1"/>
          </p:cNvSpPr>
          <p:nvPr>
            <p:ph type="title"/>
          </p:nvPr>
        </p:nvSpPr>
        <p:spPr>
          <a:xfrm>
            <a:off x="838200" y="579737"/>
            <a:ext cx="10515600" cy="696833"/>
          </a:xfrm>
        </p:spPr>
        <p:txBody>
          <a:bodyPr anchor="ctr">
            <a:normAutofit/>
          </a:bodyPr>
          <a:lstStyle/>
          <a:p>
            <a:r>
              <a:rPr lang="fr-CA" dirty="0"/>
              <a:t>Objectifs</a:t>
            </a:r>
          </a:p>
        </p:txBody>
      </p:sp>
      <p:graphicFrame>
        <p:nvGraphicFramePr>
          <p:cNvPr id="12" name="Content Placeholder 2">
            <a:extLst>
              <a:ext uri="{FF2B5EF4-FFF2-40B4-BE49-F238E27FC236}">
                <a16:creationId xmlns:a16="http://schemas.microsoft.com/office/drawing/2014/main" id="{F7736C8B-2F53-8298-2955-B9171BA46DA3}"/>
              </a:ext>
            </a:extLst>
          </p:cNvPr>
          <p:cNvGraphicFramePr>
            <a:graphicFrameLocks noGrp="1"/>
          </p:cNvGraphicFramePr>
          <p:nvPr>
            <p:ph idx="1"/>
            <p:extLst>
              <p:ext uri="{D42A27DB-BD31-4B8C-83A1-F6EECF244321}">
                <p14:modId xmlns:p14="http://schemas.microsoft.com/office/powerpoint/2010/main" val="1509025579"/>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54622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C1365-4030-A9AA-42B8-FA61171277B8}"/>
              </a:ext>
            </a:extLst>
          </p:cNvPr>
          <p:cNvSpPr>
            <a:spLocks noGrp="1"/>
          </p:cNvSpPr>
          <p:nvPr>
            <p:ph type="title"/>
          </p:nvPr>
        </p:nvSpPr>
        <p:spPr>
          <a:xfrm>
            <a:off x="838200" y="579737"/>
            <a:ext cx="10515600" cy="696833"/>
          </a:xfrm>
        </p:spPr>
        <p:txBody>
          <a:bodyPr anchor="ctr">
            <a:normAutofit/>
          </a:bodyPr>
          <a:lstStyle/>
          <a:p>
            <a:r>
              <a:rPr lang="fr-CA" dirty="0"/>
              <a:t>Importance pour les membres des FAC</a:t>
            </a:r>
          </a:p>
        </p:txBody>
      </p:sp>
      <p:sp>
        <p:nvSpPr>
          <p:cNvPr id="3" name="Content Placeholder 2">
            <a:extLst>
              <a:ext uri="{FF2B5EF4-FFF2-40B4-BE49-F238E27FC236}">
                <a16:creationId xmlns:a16="http://schemas.microsoft.com/office/drawing/2014/main" id="{B6CAC5C5-950C-6825-BDE2-CB1E27558EBA}"/>
              </a:ext>
            </a:extLst>
          </p:cNvPr>
          <p:cNvSpPr>
            <a:spLocks noGrp="1"/>
          </p:cNvSpPr>
          <p:nvPr>
            <p:ph idx="1"/>
          </p:nvPr>
        </p:nvSpPr>
        <p:spPr>
          <a:xfrm>
            <a:off x="954617" y="1245661"/>
            <a:ext cx="10515600" cy="4900395"/>
          </a:xfrm>
        </p:spPr>
        <p:txBody>
          <a:bodyPr>
            <a:normAutofit/>
          </a:bodyPr>
          <a:lstStyle/>
          <a:p>
            <a:r>
              <a:rPr lang="fr-CA" dirty="0"/>
              <a:t>POURQUOI EST-CE IMPORTANT?</a:t>
            </a:r>
          </a:p>
          <a:p>
            <a:pPr marL="342900" lvl="1" indent="0">
              <a:buNone/>
            </a:pPr>
            <a:r>
              <a:rPr lang="fr-CA" sz="2100" dirty="0"/>
              <a:t>- Améliorer les résultats des soins de santé</a:t>
            </a:r>
          </a:p>
          <a:p>
            <a:pPr marL="342900" lvl="1" indent="0">
              <a:buNone/>
            </a:pPr>
            <a:r>
              <a:rPr lang="fr-CA" sz="2100" dirty="0"/>
              <a:t>- Favoriser un sentiment d’action et d’autonomie </a:t>
            </a:r>
          </a:p>
          <a:p>
            <a:pPr marL="342900" lvl="1" indent="0">
              <a:buNone/>
            </a:pPr>
            <a:r>
              <a:rPr lang="fr-CA" sz="2100" dirty="0"/>
              <a:t>- Aborder les stratégies pour communiquer et collaborer efficacement</a:t>
            </a:r>
          </a:p>
        </p:txBody>
      </p:sp>
    </p:spTree>
    <p:extLst>
      <p:ext uri="{BB962C8B-B14F-4D97-AF65-F5344CB8AC3E}">
        <p14:creationId xmlns:p14="http://schemas.microsoft.com/office/powerpoint/2010/main" val="58013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F21C18-2E29-A7D8-EC50-77CE31254FC3}"/>
              </a:ext>
            </a:extLst>
          </p:cNvPr>
          <p:cNvSpPr>
            <a:spLocks noGrp="1"/>
          </p:cNvSpPr>
          <p:nvPr>
            <p:ph type="title"/>
          </p:nvPr>
        </p:nvSpPr>
        <p:spPr>
          <a:xfrm>
            <a:off x="838200" y="579737"/>
            <a:ext cx="10515600" cy="696833"/>
          </a:xfrm>
        </p:spPr>
        <p:txBody>
          <a:bodyPr anchor="ctr">
            <a:normAutofit/>
          </a:bodyPr>
          <a:lstStyle/>
          <a:p>
            <a:r>
              <a:rPr lang="fr-CA" dirty="0"/>
              <a:t>Principles fondamentaux </a:t>
            </a:r>
          </a:p>
        </p:txBody>
      </p:sp>
      <p:graphicFrame>
        <p:nvGraphicFramePr>
          <p:cNvPr id="5" name="Content Placeholder 2">
            <a:extLst>
              <a:ext uri="{FF2B5EF4-FFF2-40B4-BE49-F238E27FC236}">
                <a16:creationId xmlns:a16="http://schemas.microsoft.com/office/drawing/2014/main" id="{8B867C2E-3477-69C9-E27B-E22CD70AFFC0}"/>
              </a:ext>
            </a:extLst>
          </p:cNvPr>
          <p:cNvGraphicFramePr>
            <a:graphicFrameLocks noGrp="1"/>
          </p:cNvGraphicFramePr>
          <p:nvPr>
            <p:ph idx="1"/>
            <p:extLst>
              <p:ext uri="{D42A27DB-BD31-4B8C-83A1-F6EECF244321}">
                <p14:modId xmlns:p14="http://schemas.microsoft.com/office/powerpoint/2010/main" val="578862450"/>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70741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08B5FE-6023-0D60-1ECC-297D97421F65}"/>
              </a:ext>
            </a:extLst>
          </p:cNvPr>
          <p:cNvSpPr>
            <a:spLocks noGrp="1"/>
          </p:cNvSpPr>
          <p:nvPr>
            <p:ph type="title"/>
          </p:nvPr>
        </p:nvSpPr>
        <p:spPr>
          <a:xfrm>
            <a:off x="838200" y="579737"/>
            <a:ext cx="10515600" cy="696833"/>
          </a:xfrm>
        </p:spPr>
        <p:txBody>
          <a:bodyPr anchor="ctr">
            <a:normAutofit/>
          </a:bodyPr>
          <a:lstStyle/>
          <a:p>
            <a:r>
              <a:rPr lang="fr-CA" dirty="0"/>
              <a:t>Rôle des membres des FAC dans leurs soins</a:t>
            </a:r>
          </a:p>
        </p:txBody>
      </p:sp>
      <p:graphicFrame>
        <p:nvGraphicFramePr>
          <p:cNvPr id="5" name="Content Placeholder 2">
            <a:extLst>
              <a:ext uri="{FF2B5EF4-FFF2-40B4-BE49-F238E27FC236}">
                <a16:creationId xmlns:a16="http://schemas.microsoft.com/office/drawing/2014/main" id="{36EC6FF6-00F0-A08D-3A77-1CD76C9D1A0A}"/>
              </a:ext>
            </a:extLst>
          </p:cNvPr>
          <p:cNvGraphicFramePr>
            <a:graphicFrameLocks noGrp="1"/>
          </p:cNvGraphicFramePr>
          <p:nvPr>
            <p:ph idx="1"/>
            <p:extLst>
              <p:ext uri="{D42A27DB-BD31-4B8C-83A1-F6EECF244321}">
                <p14:modId xmlns:p14="http://schemas.microsoft.com/office/powerpoint/2010/main" val="1100628949"/>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56068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8B18C7-11BD-05B0-874E-49934E186FEB}"/>
              </a:ext>
            </a:extLst>
          </p:cNvPr>
          <p:cNvSpPr>
            <a:spLocks noGrp="1"/>
          </p:cNvSpPr>
          <p:nvPr>
            <p:ph type="title"/>
          </p:nvPr>
        </p:nvSpPr>
        <p:spPr>
          <a:xfrm>
            <a:off x="838200" y="579737"/>
            <a:ext cx="10515600" cy="696833"/>
          </a:xfrm>
        </p:spPr>
        <p:txBody>
          <a:bodyPr anchor="ctr">
            <a:normAutofit/>
          </a:bodyPr>
          <a:lstStyle/>
          <a:p>
            <a:r>
              <a:rPr lang="fr-CA" dirty="0"/>
              <a:t>Stratégies efficaces de communication</a:t>
            </a:r>
          </a:p>
        </p:txBody>
      </p:sp>
      <p:graphicFrame>
        <p:nvGraphicFramePr>
          <p:cNvPr id="5" name="Content Placeholder 2">
            <a:extLst>
              <a:ext uri="{FF2B5EF4-FFF2-40B4-BE49-F238E27FC236}">
                <a16:creationId xmlns:a16="http://schemas.microsoft.com/office/drawing/2014/main" id="{30852D7B-C8F2-CEB2-F99B-B81AF9528747}"/>
              </a:ext>
            </a:extLst>
          </p:cNvPr>
          <p:cNvGraphicFramePr>
            <a:graphicFrameLocks noGrp="1"/>
          </p:cNvGraphicFramePr>
          <p:nvPr>
            <p:ph idx="1"/>
            <p:extLst>
              <p:ext uri="{D42A27DB-BD31-4B8C-83A1-F6EECF244321}">
                <p14:modId xmlns:p14="http://schemas.microsoft.com/office/powerpoint/2010/main" val="684006040"/>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7253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18AA09-87A1-2EFC-4BD4-6B6FEC08C7CD}"/>
              </a:ext>
            </a:extLst>
          </p:cNvPr>
          <p:cNvSpPr>
            <a:spLocks noGrp="1"/>
          </p:cNvSpPr>
          <p:nvPr>
            <p:ph type="title"/>
          </p:nvPr>
        </p:nvSpPr>
        <p:spPr>
          <a:xfrm>
            <a:off x="838200" y="579737"/>
            <a:ext cx="10515600" cy="696833"/>
          </a:xfrm>
        </p:spPr>
        <p:txBody>
          <a:bodyPr anchor="ctr">
            <a:normAutofit/>
          </a:bodyPr>
          <a:lstStyle/>
          <a:p>
            <a:r>
              <a:rPr lang="fr-CA" dirty="0"/>
              <a:t>Rôle de la famille et des partenaires de soins désignés</a:t>
            </a:r>
          </a:p>
        </p:txBody>
      </p:sp>
      <p:graphicFrame>
        <p:nvGraphicFramePr>
          <p:cNvPr id="15" name="Content Placeholder 2">
            <a:extLst>
              <a:ext uri="{FF2B5EF4-FFF2-40B4-BE49-F238E27FC236}">
                <a16:creationId xmlns:a16="http://schemas.microsoft.com/office/drawing/2014/main" id="{CF77461F-8FAC-FD28-4AF8-D2949778E5B2}"/>
              </a:ext>
            </a:extLst>
          </p:cNvPr>
          <p:cNvGraphicFramePr>
            <a:graphicFrameLocks noGrp="1"/>
          </p:cNvGraphicFramePr>
          <p:nvPr>
            <p:ph idx="1"/>
            <p:extLst>
              <p:ext uri="{D42A27DB-BD31-4B8C-83A1-F6EECF244321}">
                <p14:modId xmlns:p14="http://schemas.microsoft.com/office/powerpoint/2010/main" val="1362629607"/>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66122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1C175-7749-DD9D-A7FD-5A7E63E3CDFA}"/>
              </a:ext>
            </a:extLst>
          </p:cNvPr>
          <p:cNvSpPr>
            <a:spLocks noGrp="1"/>
          </p:cNvSpPr>
          <p:nvPr>
            <p:ph type="title"/>
          </p:nvPr>
        </p:nvSpPr>
        <p:spPr>
          <a:xfrm>
            <a:off x="838200" y="579737"/>
            <a:ext cx="10515600" cy="696833"/>
          </a:xfrm>
        </p:spPr>
        <p:txBody>
          <a:bodyPr anchor="ctr">
            <a:normAutofit/>
          </a:bodyPr>
          <a:lstStyle/>
          <a:p>
            <a:r>
              <a:rPr lang="fr-CA" dirty="0"/>
              <a:t>Amélioration continue et rétroaction</a:t>
            </a:r>
          </a:p>
        </p:txBody>
      </p:sp>
      <p:graphicFrame>
        <p:nvGraphicFramePr>
          <p:cNvPr id="5" name="Content Placeholder 2">
            <a:extLst>
              <a:ext uri="{FF2B5EF4-FFF2-40B4-BE49-F238E27FC236}">
                <a16:creationId xmlns:a16="http://schemas.microsoft.com/office/drawing/2014/main" id="{456A9A5D-83D2-2349-AD90-3CAEAC5C8AB3}"/>
              </a:ext>
            </a:extLst>
          </p:cNvPr>
          <p:cNvGraphicFramePr>
            <a:graphicFrameLocks noGrp="1"/>
          </p:cNvGraphicFramePr>
          <p:nvPr>
            <p:ph idx="1"/>
            <p:extLst>
              <p:ext uri="{D42A27DB-BD31-4B8C-83A1-F6EECF244321}">
                <p14:modId xmlns:p14="http://schemas.microsoft.com/office/powerpoint/2010/main" val="964755171"/>
              </p:ext>
            </p:extLst>
          </p:nvPr>
        </p:nvGraphicFramePr>
        <p:xfrm>
          <a:off x="954617" y="1245661"/>
          <a:ext cx="10515600" cy="49003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41199336"/>
      </p:ext>
    </p:extLst>
  </p:cSld>
  <p:clrMapOvr>
    <a:masterClrMapping/>
  </p:clrMapOvr>
</p:sld>
</file>

<file path=ppt/theme/theme1.xml><?xml version="1.0" encoding="utf-8"?>
<a:theme xmlns:a="http://schemas.openxmlformats.org/drawingml/2006/main" name="1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53C21D69-1A80-4DA2-AB8A-FA8D7F2885F6}" vid="{8C39D19B-5C84-45BF-901E-F37399346F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50752D0A21B624EAD570354C27772A2" ma:contentTypeVersion="12" ma:contentTypeDescription="Create a new document." ma:contentTypeScope="" ma:versionID="3677994121260d30c8387c4360227f77">
  <xsd:schema xmlns:xsd="http://www.w3.org/2001/XMLSchema" xmlns:xs="http://www.w3.org/2001/XMLSchema" xmlns:p="http://schemas.microsoft.com/office/2006/metadata/properties" xmlns:ns2="92a7b16a-2b66-4855-87be-56a91feccebe" xmlns:ns3="4452ccde-2af3-4fce-9f8a-763fbb77786c" targetNamespace="http://schemas.microsoft.com/office/2006/metadata/properties" ma:root="true" ma:fieldsID="54ff6303caa3b09c19169f91cdc61519" ns2:_="" ns3:_="">
    <xsd:import namespace="92a7b16a-2b66-4855-87be-56a91feccebe"/>
    <xsd:import namespace="4452ccde-2af3-4fce-9f8a-763fbb77786c"/>
    <xsd:element name="properties">
      <xsd:complexType>
        <xsd:sequence>
          <xsd:element name="documentManagement">
            <xsd:complexType>
              <xsd:all>
                <xsd:element ref="ns2:_dlc_DocId" minOccurs="0"/>
                <xsd:element ref="ns2:_dlc_DocIdUrl" minOccurs="0"/>
                <xsd:element ref="ns2:_dlc_DocIdPersistId" minOccurs="0"/>
                <xsd:element ref="ns3:Status" minOccurs="0"/>
                <xsd:element ref="ns3:OPI" minOccurs="0"/>
                <xsd:element ref="ns3:MediaServiceMetadata" minOccurs="0"/>
                <xsd:element ref="ns3:MediaServiceFastMetadata" minOccurs="0"/>
                <xsd:element ref="ns3:MediaServiceObjectDetectorVersions" minOccurs="0"/>
                <xsd:element ref="ns3:Comments" minOccurs="0"/>
                <xsd:element ref="ns3:Project" minOccurs="0"/>
                <xsd:element ref="ns3:DueDate" minOccurs="0"/>
                <xsd:element ref="ns3:Approver" minOccurs="0"/>
                <xsd:element ref="ns2:SharedWithUsers" minOccurs="0"/>
                <xsd:element ref="ns2:SharedWithDetail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a7b16a-2b66-4855-87be-56a91feccebe"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452ccde-2af3-4fce-9f8a-763fbb77786c" elementFormDefault="qualified">
    <xsd:import namespace="http://schemas.microsoft.com/office/2006/documentManagement/types"/>
    <xsd:import namespace="http://schemas.microsoft.com/office/infopath/2007/PartnerControls"/>
    <xsd:element name="Status" ma:index="11" nillable="true" ma:displayName="Status" ma:format="Dropdown" ma:internalName="Status">
      <xsd:simpleType>
        <xsd:restriction base="dms:Choice">
          <xsd:enumeration value="Draft"/>
          <xsd:enumeration value="In Review"/>
          <xsd:enumeration value="For Approval/Signature"/>
          <xsd:enumeration value="Approved/For Distribution"/>
          <xsd:enumeration value="Published"/>
        </xsd:restriction>
      </xsd:simpleType>
    </xsd:element>
    <xsd:element name="OPI" ma:index="12" nillable="true" ma:displayName="OPI" ma:format="Dropdown" ma:list="UserInfo" ma:SharePointGroup="0" ma:internalName="OPI">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MediaServiceObjectDetectorVersions" ma:index="15" nillable="true" ma:displayName="MediaServiceObjectDetectorVersions" ma:hidden="true" ma:indexed="true" ma:internalName="MediaServiceObjectDetectorVersions" ma:readOnly="true">
      <xsd:simpleType>
        <xsd:restriction base="dms:Text"/>
      </xsd:simpleType>
    </xsd:element>
    <xsd:element name="Comments" ma:index="16" nillable="true" ma:displayName="Comments" ma:format="Dropdown" ma:internalName="Comments">
      <xsd:simpleType>
        <xsd:restriction base="dms:Note">
          <xsd:maxLength value="255"/>
        </xsd:restriction>
      </xsd:simpleType>
    </xsd:element>
    <xsd:element name="Project" ma:index="17" nillable="true" ma:displayName="Project" ma:format="Dropdown" ma:internalName="Project">
      <xsd:simpleType>
        <xsd:restriction base="dms:Text">
          <xsd:maxLength value="255"/>
        </xsd:restriction>
      </xsd:simpleType>
    </xsd:element>
    <xsd:element name="DueDate" ma:index="18" nillable="true" ma:displayName="Due Date" ma:format="DateOnly" ma:internalName="DueDate">
      <xsd:simpleType>
        <xsd:restriction base="dms:DateTime"/>
      </xsd:simpleType>
    </xsd:element>
    <xsd:element name="Approver" ma:index="19" nillable="true" ma:displayName="Approver" ma:format="Dropdown" ma:list="UserInfo" ma:SharePointGroup="0" ma:internalName="Approv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4.xml><?xml version="1.0" encoding="utf-8"?>
<p:properties xmlns:p="http://schemas.microsoft.com/office/2006/metadata/properties" xmlns:xsi="http://www.w3.org/2001/XMLSchema-instance" xmlns:pc="http://schemas.microsoft.com/office/infopath/2007/PartnerControls">
  <documentManagement>
    <Status xmlns="4452ccde-2af3-4fce-9f8a-763fbb77786c" xsi:nil="true"/>
    <Comments xmlns="4452ccde-2af3-4fce-9f8a-763fbb77786c" xsi:nil="true"/>
    <OPI xmlns="4452ccde-2af3-4fce-9f8a-763fbb77786c">
      <UserInfo>
        <DisplayName/>
        <AccountId xsi:nil="true"/>
        <AccountType/>
      </UserInfo>
    </OPI>
    <DueDate xmlns="4452ccde-2af3-4fce-9f8a-763fbb77786c" xsi:nil="true"/>
    <Project xmlns="4452ccde-2af3-4fce-9f8a-763fbb77786c" xsi:nil="true"/>
    <Approver xmlns="4452ccde-2af3-4fce-9f8a-763fbb77786c">
      <UserInfo>
        <DisplayName/>
        <AccountId xsi:nil="true"/>
        <AccountType/>
      </UserInfo>
    </Approver>
    <_dlc_DocId xmlns="92a7b16a-2b66-4855-87be-56a91feccebe">P664NX3RDJVZ-1709037602-13</_dlc_DocId>
    <_dlc_DocIdUrl xmlns="92a7b16a-2b66-4855-87be-56a91feccebe">
      <Url>https://018gc.sharepoint.com/sites/ORG-3304-000-000/_layouts/15/DocIdRedir.aspx?ID=P664NX3RDJVZ-1709037602-13</Url>
      <Description>P664NX3RDJVZ-1709037602-13</Description>
    </_dlc_DocIdUrl>
  </documentManagement>
</p:properties>
</file>

<file path=customXml/itemProps1.xml><?xml version="1.0" encoding="utf-8"?>
<ds:datastoreItem xmlns:ds="http://schemas.openxmlformats.org/officeDocument/2006/customXml" ds:itemID="{51107E4C-EEB2-4A3B-8957-62818470015C}">
  <ds:schemaRefs>
    <ds:schemaRef ds:uri="http://schemas.microsoft.com/sharepoint/v3/contenttype/forms"/>
  </ds:schemaRefs>
</ds:datastoreItem>
</file>

<file path=customXml/itemProps2.xml><?xml version="1.0" encoding="utf-8"?>
<ds:datastoreItem xmlns:ds="http://schemas.openxmlformats.org/officeDocument/2006/customXml" ds:itemID="{ED0682F6-B079-40B5-98B6-18C3C9177AE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a7b16a-2b66-4855-87be-56a91feccebe"/>
    <ds:schemaRef ds:uri="4452ccde-2af3-4fce-9f8a-763fbb7778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B55C0D8-3F2C-4B44-8239-FDB7CA87D0E1}">
  <ds:schemaRefs>
    <ds:schemaRef ds:uri="http://schemas.microsoft.com/sharepoint/events"/>
  </ds:schemaRefs>
</ds:datastoreItem>
</file>

<file path=customXml/itemProps4.xml><?xml version="1.0" encoding="utf-8"?>
<ds:datastoreItem xmlns:ds="http://schemas.openxmlformats.org/officeDocument/2006/customXml" ds:itemID="{C8F474E6-24E5-4C88-A225-F4553D123E32}">
  <ds:schemaRefs>
    <ds:schemaRef ds:uri="http://schemas.microsoft.com/office/infopath/2007/PartnerControls"/>
    <ds:schemaRef ds:uri="http://purl.org/dc/elements/1.1/"/>
    <ds:schemaRef ds:uri="92a7b16a-2b66-4855-87be-56a91feccebe"/>
    <ds:schemaRef ds:uri="http://schemas.openxmlformats.org/package/2006/metadata/core-properties"/>
    <ds:schemaRef ds:uri="http://purl.org/dc/terms/"/>
    <ds:schemaRef ds:uri="http://schemas.microsoft.com/office/2006/metadata/properties"/>
    <ds:schemaRef ds:uri="http://www.w3.org/XML/1998/namespace"/>
    <ds:schemaRef ds:uri="http://schemas.microsoft.com/office/2006/documentManagement/types"/>
    <ds:schemaRef ds:uri="4452ccde-2af3-4fce-9f8a-763fbb77786c"/>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1802</TotalTime>
  <Words>795</Words>
  <Application>Microsoft Office PowerPoint</Application>
  <PresentationFormat>Widescreen</PresentationFormat>
  <Paragraphs>76</Paragraphs>
  <Slides>9</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Noto Sans</vt:lpstr>
      <vt:lpstr>Roboto</vt:lpstr>
      <vt:lpstr>11_Office Theme</vt:lpstr>
      <vt:lpstr>Soins en partenariat avec la personne</vt:lpstr>
      <vt:lpstr>Introduction</vt:lpstr>
      <vt:lpstr>Objectifs</vt:lpstr>
      <vt:lpstr>Importance pour les membres des FAC</vt:lpstr>
      <vt:lpstr>Principles fondamentaux </vt:lpstr>
      <vt:lpstr>Rôle des membres des FAC dans leurs soins</vt:lpstr>
      <vt:lpstr>Stratégies efficaces de communication</vt:lpstr>
      <vt:lpstr>Rôle de la famille et des partenaires de soins désignés</vt:lpstr>
      <vt:lpstr>Amélioration continue et rétroaction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Arbour Maj EAM@CMP CF H Svcs Gp@Ottawa-Hull</dc:creator>
  <cp:lastModifiedBy>Perreault C@CMP CF H SVCS Gp@Defence365</cp:lastModifiedBy>
  <cp:revision>32</cp:revision>
  <dcterms:modified xsi:type="dcterms:W3CDTF">2024-07-26T23:02:58Z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0x010100650752D0A21B624EAD570354C27772A2</vt:lpwstr>
  </property>
  <property fmtid="{D5CDD505-2E9C-101B-9397-08002B2CF9AE}" pid="3" name="_dlc_DocIdItemGuid">
    <vt:lpwstr>92270590-a248-469b-8cf5-d7ed9c135aff</vt:lpwstr>
  </property>
</Properties>
</file>