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5" r:id="rId6"/>
    <p:sldId id="267" r:id="rId7"/>
    <p:sldId id="268" r:id="rId8"/>
    <p:sldId id="269" r:id="rId9"/>
    <p:sldId id="270" r:id="rId10"/>
    <p:sldId id="271" r:id="rId11"/>
    <p:sldId id="272" r:id="rId12"/>
    <p:sldId id="274" r:id="rId13"/>
    <p:sldId id="273"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409"/>
    <a:srgbClr val="6D0D22"/>
    <a:srgbClr val="F8F8F8"/>
    <a:srgbClr val="FF7C80"/>
    <a:srgbClr val="7063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10" autoAdjust="0"/>
    <p:restoredTop sz="74326" autoAdjust="0"/>
  </p:normalViewPr>
  <p:slideViewPr>
    <p:cSldViewPr snapToGrid="0">
      <p:cViewPr varScale="1">
        <p:scale>
          <a:sx n="56" d="100"/>
          <a:sy n="56" d="100"/>
        </p:scale>
        <p:origin x="1186" y="67"/>
      </p:cViewPr>
      <p:guideLst/>
    </p:cSldViewPr>
  </p:slideViewPr>
  <p:outlineViewPr>
    <p:cViewPr>
      <p:scale>
        <a:sx n="33" d="100"/>
        <a:sy n="33" d="100"/>
      </p:scale>
      <p:origin x="0" y="0"/>
    </p:cViewPr>
  </p:outlineViewPr>
  <p:notesTextViewPr>
    <p:cViewPr>
      <p:scale>
        <a:sx n="400" d="100"/>
        <a:sy n="400" d="100"/>
      </p:scale>
      <p:origin x="0" y="0"/>
    </p:cViewPr>
  </p:notesTextViewPr>
  <p:notesViewPr>
    <p:cSldViewPr snapToGrid="0">
      <p:cViewPr varScale="1">
        <p:scale>
          <a:sx n="85" d="100"/>
          <a:sy n="85" d="100"/>
        </p:scale>
        <p:origin x="384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7.png"/><Relationship Id="rId7" Type="http://schemas.openxmlformats.org/officeDocument/2006/relationships/image" Target="../media/image23.png"/><Relationship Id="rId2" Type="http://schemas.openxmlformats.org/officeDocument/2006/relationships/image" Target="../media/image19.svg"/><Relationship Id="rId1" Type="http://schemas.openxmlformats.org/officeDocument/2006/relationships/image" Target="../media/image11.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12.svg"/></Relationships>
</file>

<file path=ppt/diagrams/_rels/data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7.png"/><Relationship Id="rId7" Type="http://schemas.openxmlformats.org/officeDocument/2006/relationships/image" Target="../media/image23.png"/><Relationship Id="rId2" Type="http://schemas.openxmlformats.org/officeDocument/2006/relationships/image" Target="../media/image19.svg"/><Relationship Id="rId1" Type="http://schemas.openxmlformats.org/officeDocument/2006/relationships/image" Target="../media/image11.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12.svg"/></Relationships>
</file>

<file path=ppt/diagrams/_rels/drawing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B51987-1145-4AF3-887B-B0B34467DD1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BFE2A7-4031-44BD-A179-56C92A330A18}">
      <dgm:prSet/>
      <dgm:spPr/>
      <dgm:t>
        <a:bodyPr/>
        <a:lstStyle/>
        <a:p>
          <a:r>
            <a:rPr lang="fr-CA" noProof="0" dirty="0"/>
            <a:t>Responsabilité</a:t>
          </a:r>
        </a:p>
      </dgm:t>
    </dgm:pt>
    <dgm:pt modelId="{7EAF97CE-EDCC-4335-AC27-AA4CBA630862}" type="parTrans" cxnId="{E710A39B-644D-4948-9708-13A9B0B7A070}">
      <dgm:prSet/>
      <dgm:spPr/>
      <dgm:t>
        <a:bodyPr/>
        <a:lstStyle/>
        <a:p>
          <a:endParaRPr lang="en-US"/>
        </a:p>
      </dgm:t>
    </dgm:pt>
    <dgm:pt modelId="{ADF71E23-37EE-40BA-B938-8FFE4BB5072A}" type="sibTrans" cxnId="{E710A39B-644D-4948-9708-13A9B0B7A070}">
      <dgm:prSet/>
      <dgm:spPr/>
      <dgm:t>
        <a:bodyPr/>
        <a:lstStyle/>
        <a:p>
          <a:endParaRPr lang="en-US"/>
        </a:p>
      </dgm:t>
    </dgm:pt>
    <dgm:pt modelId="{B8C01F67-EF52-4132-B952-1EFF6D389EEE}">
      <dgm:prSet/>
      <dgm:spPr/>
      <dgm:t>
        <a:bodyPr/>
        <a:lstStyle/>
        <a:p>
          <a:r>
            <a:rPr lang="fr-CA" noProof="0" dirty="0"/>
            <a:t>Réactivité</a:t>
          </a:r>
        </a:p>
      </dgm:t>
    </dgm:pt>
    <dgm:pt modelId="{A32EDDF5-D2A7-413C-AA04-B27B19B58E33}" type="parTrans" cxnId="{E6FE1AF3-37AD-46C3-9F04-DF80E18E8E4B}">
      <dgm:prSet/>
      <dgm:spPr/>
      <dgm:t>
        <a:bodyPr/>
        <a:lstStyle/>
        <a:p>
          <a:endParaRPr lang="en-US"/>
        </a:p>
      </dgm:t>
    </dgm:pt>
    <dgm:pt modelId="{9106CEFB-2646-436A-9F61-322924BADF5C}" type="sibTrans" cxnId="{E6FE1AF3-37AD-46C3-9F04-DF80E18E8E4B}">
      <dgm:prSet/>
      <dgm:spPr/>
      <dgm:t>
        <a:bodyPr/>
        <a:lstStyle/>
        <a:p>
          <a:endParaRPr lang="en-US"/>
        </a:p>
      </dgm:t>
    </dgm:pt>
    <dgm:pt modelId="{95A54523-6C07-4069-ABF3-DD2FD5910544}">
      <dgm:prSet/>
      <dgm:spPr/>
      <dgm:t>
        <a:bodyPr/>
        <a:lstStyle/>
        <a:p>
          <a:r>
            <a:rPr lang="fr-CA" noProof="0" dirty="0"/>
            <a:t>Respect et dignité</a:t>
          </a:r>
        </a:p>
      </dgm:t>
    </dgm:pt>
    <dgm:pt modelId="{154D4195-9874-4138-9EC4-143B497D5358}" type="parTrans" cxnId="{35CB4565-559C-4F89-8FA0-6C05512D4AD3}">
      <dgm:prSet/>
      <dgm:spPr/>
      <dgm:t>
        <a:bodyPr/>
        <a:lstStyle/>
        <a:p>
          <a:endParaRPr lang="en-US"/>
        </a:p>
      </dgm:t>
    </dgm:pt>
    <dgm:pt modelId="{6D82A0CD-43CC-4401-9364-871F3890AED3}" type="sibTrans" cxnId="{35CB4565-559C-4F89-8FA0-6C05512D4AD3}">
      <dgm:prSet/>
      <dgm:spPr/>
      <dgm:t>
        <a:bodyPr/>
        <a:lstStyle/>
        <a:p>
          <a:endParaRPr lang="en-US"/>
        </a:p>
      </dgm:t>
    </dgm:pt>
    <dgm:pt modelId="{1625BAA3-A38E-4A47-A05C-94D42726A757}">
      <dgm:prSet/>
      <dgm:spPr/>
      <dgm:t>
        <a:bodyPr/>
        <a:lstStyle/>
        <a:p>
          <a:r>
            <a:rPr lang="fr-CA" noProof="0" dirty="0"/>
            <a:t>Appartenance</a:t>
          </a:r>
        </a:p>
      </dgm:t>
    </dgm:pt>
    <dgm:pt modelId="{E8BCD3CA-C6E7-44F1-882E-31B076047A37}" type="parTrans" cxnId="{C9103BBB-EE77-46FF-BD0A-1833E983ED2C}">
      <dgm:prSet/>
      <dgm:spPr/>
      <dgm:t>
        <a:bodyPr/>
        <a:lstStyle/>
        <a:p>
          <a:endParaRPr lang="en-US"/>
        </a:p>
      </dgm:t>
    </dgm:pt>
    <dgm:pt modelId="{BE2B510C-6C51-4E13-8AF2-35C97E776AE6}" type="sibTrans" cxnId="{C9103BBB-EE77-46FF-BD0A-1833E983ED2C}">
      <dgm:prSet/>
      <dgm:spPr/>
      <dgm:t>
        <a:bodyPr/>
        <a:lstStyle/>
        <a:p>
          <a:endParaRPr lang="en-US"/>
        </a:p>
      </dgm:t>
    </dgm:pt>
    <dgm:pt modelId="{70DA2EDA-47AC-4D18-B8CD-8770FB6B02D9}">
      <dgm:prSet/>
      <dgm:spPr/>
      <dgm:t>
        <a:bodyPr/>
        <a:lstStyle/>
        <a:p>
          <a:r>
            <a:rPr lang="fr-CA" noProof="0" dirty="0"/>
            <a:t>Participation et collaboration</a:t>
          </a:r>
        </a:p>
      </dgm:t>
    </dgm:pt>
    <dgm:pt modelId="{345FF03A-EEB0-4E75-8F7A-33BD6000A4A3}" type="parTrans" cxnId="{DA80451F-F2E3-40E3-AA2F-E674F0B551F6}">
      <dgm:prSet/>
      <dgm:spPr/>
      <dgm:t>
        <a:bodyPr/>
        <a:lstStyle/>
        <a:p>
          <a:endParaRPr lang="en-US"/>
        </a:p>
      </dgm:t>
    </dgm:pt>
    <dgm:pt modelId="{1A0CBD65-1CDA-408F-B68B-FB63BF9CD534}" type="sibTrans" cxnId="{DA80451F-F2E3-40E3-AA2F-E674F0B551F6}">
      <dgm:prSet/>
      <dgm:spPr/>
      <dgm:t>
        <a:bodyPr/>
        <a:lstStyle/>
        <a:p>
          <a:endParaRPr lang="en-US"/>
        </a:p>
      </dgm:t>
    </dgm:pt>
    <dgm:pt modelId="{A0CA2919-6EA8-406E-89B4-B54888D43C1B}">
      <dgm:prSet/>
      <dgm:spPr/>
      <dgm:t>
        <a:bodyPr/>
        <a:lstStyle/>
        <a:p>
          <a:r>
            <a:rPr lang="fr-CA" noProof="0" dirty="0"/>
            <a:t>Ouverture et partage d’information</a:t>
          </a:r>
        </a:p>
      </dgm:t>
    </dgm:pt>
    <dgm:pt modelId="{1EC44B35-6044-4F79-855C-3847CE7942B3}" type="parTrans" cxnId="{C9FC8F17-6CEA-444D-A378-C67FDCBD1177}">
      <dgm:prSet/>
      <dgm:spPr/>
      <dgm:t>
        <a:bodyPr/>
        <a:lstStyle/>
        <a:p>
          <a:endParaRPr lang="en-US"/>
        </a:p>
      </dgm:t>
    </dgm:pt>
    <dgm:pt modelId="{EA0090DF-FA0B-42F0-9604-15381ADE3E29}" type="sibTrans" cxnId="{C9FC8F17-6CEA-444D-A378-C67FDCBD1177}">
      <dgm:prSet/>
      <dgm:spPr/>
      <dgm:t>
        <a:bodyPr/>
        <a:lstStyle/>
        <a:p>
          <a:endParaRPr lang="en-US"/>
        </a:p>
      </dgm:t>
    </dgm:pt>
    <dgm:pt modelId="{1470A8AF-829F-4B65-A718-A8F4DC7DC6FA}" type="pres">
      <dgm:prSet presAssocID="{91B51987-1145-4AF3-887B-B0B34467DD10}" presName="root" presStyleCnt="0">
        <dgm:presLayoutVars>
          <dgm:dir/>
          <dgm:resizeHandles val="exact"/>
        </dgm:presLayoutVars>
      </dgm:prSet>
      <dgm:spPr/>
    </dgm:pt>
    <dgm:pt modelId="{2D1AFDB7-8CAD-41F0-AE2B-2765C694A504}" type="pres">
      <dgm:prSet presAssocID="{CABFE2A7-4031-44BD-A179-56C92A330A18}" presName="compNode" presStyleCnt="0"/>
      <dgm:spPr/>
    </dgm:pt>
    <dgm:pt modelId="{E881920C-1C0C-49A9-A32B-3E455AE1BA6C}" type="pres">
      <dgm:prSet presAssocID="{CABFE2A7-4031-44BD-A179-56C92A330A18}" presName="bgRect" presStyleLbl="bgShp" presStyleIdx="0" presStyleCnt="6"/>
      <dgm:spPr/>
    </dgm:pt>
    <dgm:pt modelId="{23A02FCF-72E1-4575-B5D8-B49455028614}" type="pres">
      <dgm:prSet presAssocID="{CABFE2A7-4031-44BD-A179-56C92A330A1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E580F336-1B29-4523-81D9-4E83792FE95C}" type="pres">
      <dgm:prSet presAssocID="{CABFE2A7-4031-44BD-A179-56C92A330A18}" presName="spaceRect" presStyleCnt="0"/>
      <dgm:spPr/>
    </dgm:pt>
    <dgm:pt modelId="{34A580C1-5DEA-40ED-8123-375515BF8989}" type="pres">
      <dgm:prSet presAssocID="{CABFE2A7-4031-44BD-A179-56C92A330A18}" presName="parTx" presStyleLbl="revTx" presStyleIdx="0" presStyleCnt="6">
        <dgm:presLayoutVars>
          <dgm:chMax val="0"/>
          <dgm:chPref val="0"/>
        </dgm:presLayoutVars>
      </dgm:prSet>
      <dgm:spPr/>
    </dgm:pt>
    <dgm:pt modelId="{1B5A56F6-4A7F-4995-85C2-757F0ABF6A37}" type="pres">
      <dgm:prSet presAssocID="{ADF71E23-37EE-40BA-B938-8FFE4BB5072A}" presName="sibTrans" presStyleCnt="0"/>
      <dgm:spPr/>
    </dgm:pt>
    <dgm:pt modelId="{6416CDDD-0584-4B84-BC7B-528E022A3897}" type="pres">
      <dgm:prSet presAssocID="{B8C01F67-EF52-4132-B952-1EFF6D389EEE}" presName="compNode" presStyleCnt="0"/>
      <dgm:spPr/>
    </dgm:pt>
    <dgm:pt modelId="{F485AA74-0952-4271-A4B9-5E0923BA61E4}" type="pres">
      <dgm:prSet presAssocID="{B8C01F67-EF52-4132-B952-1EFF6D389EEE}" presName="bgRect" presStyleLbl="bgShp" presStyleIdx="1" presStyleCnt="6"/>
      <dgm:spPr/>
    </dgm:pt>
    <dgm:pt modelId="{EF489DFB-9EE7-47AF-AABF-0096E714F7AA}" type="pres">
      <dgm:prSet presAssocID="{B8C01F67-EF52-4132-B952-1EFF6D389EE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0B20C61-4ABC-4786-B4F4-9C6DB04D039D}" type="pres">
      <dgm:prSet presAssocID="{B8C01F67-EF52-4132-B952-1EFF6D389EEE}" presName="spaceRect" presStyleCnt="0"/>
      <dgm:spPr/>
    </dgm:pt>
    <dgm:pt modelId="{10D5EB99-9481-45D2-A54D-0B898A5D85A1}" type="pres">
      <dgm:prSet presAssocID="{B8C01F67-EF52-4132-B952-1EFF6D389EEE}" presName="parTx" presStyleLbl="revTx" presStyleIdx="1" presStyleCnt="6">
        <dgm:presLayoutVars>
          <dgm:chMax val="0"/>
          <dgm:chPref val="0"/>
        </dgm:presLayoutVars>
      </dgm:prSet>
      <dgm:spPr/>
    </dgm:pt>
    <dgm:pt modelId="{2887B5CB-E223-47E7-9129-9183CC389F90}" type="pres">
      <dgm:prSet presAssocID="{9106CEFB-2646-436A-9F61-322924BADF5C}" presName="sibTrans" presStyleCnt="0"/>
      <dgm:spPr/>
    </dgm:pt>
    <dgm:pt modelId="{EC582437-0007-4683-8E59-2BD0D38C6649}" type="pres">
      <dgm:prSet presAssocID="{95A54523-6C07-4069-ABF3-DD2FD5910544}" presName="compNode" presStyleCnt="0"/>
      <dgm:spPr/>
    </dgm:pt>
    <dgm:pt modelId="{719C8E3D-27FA-4C4D-B991-50F1E2FCE0A9}" type="pres">
      <dgm:prSet presAssocID="{95A54523-6C07-4069-ABF3-DD2FD5910544}" presName="bgRect" presStyleLbl="bgShp" presStyleIdx="2" presStyleCnt="6"/>
      <dgm:spPr/>
    </dgm:pt>
    <dgm:pt modelId="{C478C53D-B446-49E4-8FF9-DF4349745F63}" type="pres">
      <dgm:prSet presAssocID="{95A54523-6C07-4069-ABF3-DD2FD591054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1635B37-3A0C-475C-8842-4B04D132A1A8}" type="pres">
      <dgm:prSet presAssocID="{95A54523-6C07-4069-ABF3-DD2FD5910544}" presName="spaceRect" presStyleCnt="0"/>
      <dgm:spPr/>
    </dgm:pt>
    <dgm:pt modelId="{37376174-1D8D-4396-B6C8-2D4D4A1ABB2A}" type="pres">
      <dgm:prSet presAssocID="{95A54523-6C07-4069-ABF3-DD2FD5910544}" presName="parTx" presStyleLbl="revTx" presStyleIdx="2" presStyleCnt="6">
        <dgm:presLayoutVars>
          <dgm:chMax val="0"/>
          <dgm:chPref val="0"/>
        </dgm:presLayoutVars>
      </dgm:prSet>
      <dgm:spPr/>
    </dgm:pt>
    <dgm:pt modelId="{B4153F7E-40DC-403D-A179-137E3941F5D3}" type="pres">
      <dgm:prSet presAssocID="{6D82A0CD-43CC-4401-9364-871F3890AED3}" presName="sibTrans" presStyleCnt="0"/>
      <dgm:spPr/>
    </dgm:pt>
    <dgm:pt modelId="{3E86AA26-7270-4A97-BCA6-4912B125C6EA}" type="pres">
      <dgm:prSet presAssocID="{1625BAA3-A38E-4A47-A05C-94D42726A757}" presName="compNode" presStyleCnt="0"/>
      <dgm:spPr/>
    </dgm:pt>
    <dgm:pt modelId="{716B14D2-C6F3-4218-B2D0-337ABB110E23}" type="pres">
      <dgm:prSet presAssocID="{1625BAA3-A38E-4A47-A05C-94D42726A757}" presName="bgRect" presStyleLbl="bgShp" presStyleIdx="3" presStyleCnt="6"/>
      <dgm:spPr/>
    </dgm:pt>
    <dgm:pt modelId="{F688CCC3-59F4-4D37-945F-3ED69DA6A445}" type="pres">
      <dgm:prSet presAssocID="{1625BAA3-A38E-4A47-A05C-94D42726A75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me"/>
        </a:ext>
      </dgm:extLst>
    </dgm:pt>
    <dgm:pt modelId="{18F3D558-A143-4AAA-B3CC-2E58F8B7E316}" type="pres">
      <dgm:prSet presAssocID="{1625BAA3-A38E-4A47-A05C-94D42726A757}" presName="spaceRect" presStyleCnt="0"/>
      <dgm:spPr/>
    </dgm:pt>
    <dgm:pt modelId="{536A36CE-4EEA-4459-B3C5-8ED9AF7C1BA0}" type="pres">
      <dgm:prSet presAssocID="{1625BAA3-A38E-4A47-A05C-94D42726A757}" presName="parTx" presStyleLbl="revTx" presStyleIdx="3" presStyleCnt="6">
        <dgm:presLayoutVars>
          <dgm:chMax val="0"/>
          <dgm:chPref val="0"/>
        </dgm:presLayoutVars>
      </dgm:prSet>
      <dgm:spPr/>
    </dgm:pt>
    <dgm:pt modelId="{266A5863-B0C1-4C6B-9B59-B3E90E6C12D1}" type="pres">
      <dgm:prSet presAssocID="{BE2B510C-6C51-4E13-8AF2-35C97E776AE6}" presName="sibTrans" presStyleCnt="0"/>
      <dgm:spPr/>
    </dgm:pt>
    <dgm:pt modelId="{861902AF-7BCA-458C-B148-246AF9CF9690}" type="pres">
      <dgm:prSet presAssocID="{70DA2EDA-47AC-4D18-B8CD-8770FB6B02D9}" presName="compNode" presStyleCnt="0"/>
      <dgm:spPr/>
    </dgm:pt>
    <dgm:pt modelId="{361A5CF7-1AB2-447C-809A-3236842DCF1A}" type="pres">
      <dgm:prSet presAssocID="{70DA2EDA-47AC-4D18-B8CD-8770FB6B02D9}" presName="bgRect" presStyleLbl="bgShp" presStyleIdx="4" presStyleCnt="6"/>
      <dgm:spPr/>
    </dgm:pt>
    <dgm:pt modelId="{742150FA-C05A-41A2-83F0-E812DFD7023C}" type="pres">
      <dgm:prSet presAssocID="{70DA2EDA-47AC-4D18-B8CD-8770FB6B02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BAB88E78-18FD-40FB-BB6F-53410F060924}" type="pres">
      <dgm:prSet presAssocID="{70DA2EDA-47AC-4D18-B8CD-8770FB6B02D9}" presName="spaceRect" presStyleCnt="0"/>
      <dgm:spPr/>
    </dgm:pt>
    <dgm:pt modelId="{0AE9FE0D-D1F6-4C92-8307-D563BE9ED430}" type="pres">
      <dgm:prSet presAssocID="{70DA2EDA-47AC-4D18-B8CD-8770FB6B02D9}" presName="parTx" presStyleLbl="revTx" presStyleIdx="4" presStyleCnt="6">
        <dgm:presLayoutVars>
          <dgm:chMax val="0"/>
          <dgm:chPref val="0"/>
        </dgm:presLayoutVars>
      </dgm:prSet>
      <dgm:spPr/>
    </dgm:pt>
    <dgm:pt modelId="{5F69413E-BDB9-439E-87B7-E8157753CF3D}" type="pres">
      <dgm:prSet presAssocID="{1A0CBD65-1CDA-408F-B68B-FB63BF9CD534}" presName="sibTrans" presStyleCnt="0"/>
      <dgm:spPr/>
    </dgm:pt>
    <dgm:pt modelId="{AD53A7FE-8AEC-43F0-8FFA-B491D8A11578}" type="pres">
      <dgm:prSet presAssocID="{A0CA2919-6EA8-406E-89B4-B54888D43C1B}" presName="compNode" presStyleCnt="0"/>
      <dgm:spPr/>
    </dgm:pt>
    <dgm:pt modelId="{8697D3A0-33C7-4F6A-92A9-962F6FF2A55B}" type="pres">
      <dgm:prSet presAssocID="{A0CA2919-6EA8-406E-89B4-B54888D43C1B}" presName="bgRect" presStyleLbl="bgShp" presStyleIdx="5" presStyleCnt="6"/>
      <dgm:spPr/>
    </dgm:pt>
    <dgm:pt modelId="{4B36A8F8-5D8F-436D-AE87-49BAE654A505}" type="pres">
      <dgm:prSet presAssocID="{A0CA2919-6EA8-406E-89B4-B54888D43C1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846B8551-ED9D-4A61-9987-A2100F287139}" type="pres">
      <dgm:prSet presAssocID="{A0CA2919-6EA8-406E-89B4-B54888D43C1B}" presName="spaceRect" presStyleCnt="0"/>
      <dgm:spPr/>
    </dgm:pt>
    <dgm:pt modelId="{1FB0831C-5DAE-435F-85AF-313242F170EB}" type="pres">
      <dgm:prSet presAssocID="{A0CA2919-6EA8-406E-89B4-B54888D43C1B}" presName="parTx" presStyleLbl="revTx" presStyleIdx="5" presStyleCnt="6">
        <dgm:presLayoutVars>
          <dgm:chMax val="0"/>
          <dgm:chPref val="0"/>
        </dgm:presLayoutVars>
      </dgm:prSet>
      <dgm:spPr/>
    </dgm:pt>
  </dgm:ptLst>
  <dgm:cxnLst>
    <dgm:cxn modelId="{21BC8C09-CEB9-4FA1-A428-CC1B797AD3F2}" type="presOf" srcId="{A0CA2919-6EA8-406E-89B4-B54888D43C1B}" destId="{1FB0831C-5DAE-435F-85AF-313242F170EB}" srcOrd="0" destOrd="0" presId="urn:microsoft.com/office/officeart/2018/2/layout/IconVerticalSolidList"/>
    <dgm:cxn modelId="{C9FC8F17-6CEA-444D-A378-C67FDCBD1177}" srcId="{91B51987-1145-4AF3-887B-B0B34467DD10}" destId="{A0CA2919-6EA8-406E-89B4-B54888D43C1B}" srcOrd="5" destOrd="0" parTransId="{1EC44B35-6044-4F79-855C-3847CE7942B3}" sibTransId="{EA0090DF-FA0B-42F0-9604-15381ADE3E29}"/>
    <dgm:cxn modelId="{DA80451F-F2E3-40E3-AA2F-E674F0B551F6}" srcId="{91B51987-1145-4AF3-887B-B0B34467DD10}" destId="{70DA2EDA-47AC-4D18-B8CD-8770FB6B02D9}" srcOrd="4" destOrd="0" parTransId="{345FF03A-EEB0-4E75-8F7A-33BD6000A4A3}" sibTransId="{1A0CBD65-1CDA-408F-B68B-FB63BF9CD534}"/>
    <dgm:cxn modelId="{35CB4565-559C-4F89-8FA0-6C05512D4AD3}" srcId="{91B51987-1145-4AF3-887B-B0B34467DD10}" destId="{95A54523-6C07-4069-ABF3-DD2FD5910544}" srcOrd="2" destOrd="0" parTransId="{154D4195-9874-4138-9EC4-143B497D5358}" sibTransId="{6D82A0CD-43CC-4401-9364-871F3890AED3}"/>
    <dgm:cxn modelId="{E4DCEB67-A522-4175-A9F3-22FC3C9D57AF}" type="presOf" srcId="{B8C01F67-EF52-4132-B952-1EFF6D389EEE}" destId="{10D5EB99-9481-45D2-A54D-0B898A5D85A1}" srcOrd="0" destOrd="0" presId="urn:microsoft.com/office/officeart/2018/2/layout/IconVerticalSolidList"/>
    <dgm:cxn modelId="{53D2EF4A-EEBB-4A56-BA56-72A4402B9A89}" type="presOf" srcId="{1625BAA3-A38E-4A47-A05C-94D42726A757}" destId="{536A36CE-4EEA-4459-B3C5-8ED9AF7C1BA0}" srcOrd="0" destOrd="0" presId="urn:microsoft.com/office/officeart/2018/2/layout/IconVerticalSolidList"/>
    <dgm:cxn modelId="{8F5D8075-6D16-46B9-9C7C-67100D49602A}" type="presOf" srcId="{91B51987-1145-4AF3-887B-B0B34467DD10}" destId="{1470A8AF-829F-4B65-A718-A8F4DC7DC6FA}" srcOrd="0" destOrd="0" presId="urn:microsoft.com/office/officeart/2018/2/layout/IconVerticalSolidList"/>
    <dgm:cxn modelId="{BDD7F784-9AB2-43F4-8857-4A3FDA99A432}" type="presOf" srcId="{CABFE2A7-4031-44BD-A179-56C92A330A18}" destId="{34A580C1-5DEA-40ED-8123-375515BF8989}" srcOrd="0" destOrd="0" presId="urn:microsoft.com/office/officeart/2018/2/layout/IconVerticalSolidList"/>
    <dgm:cxn modelId="{8E806C90-52D5-4910-AD0C-E6CA4C81D3A4}" type="presOf" srcId="{70DA2EDA-47AC-4D18-B8CD-8770FB6B02D9}" destId="{0AE9FE0D-D1F6-4C92-8307-D563BE9ED430}" srcOrd="0" destOrd="0" presId="urn:microsoft.com/office/officeart/2018/2/layout/IconVerticalSolidList"/>
    <dgm:cxn modelId="{E710A39B-644D-4948-9708-13A9B0B7A070}" srcId="{91B51987-1145-4AF3-887B-B0B34467DD10}" destId="{CABFE2A7-4031-44BD-A179-56C92A330A18}" srcOrd="0" destOrd="0" parTransId="{7EAF97CE-EDCC-4335-AC27-AA4CBA630862}" sibTransId="{ADF71E23-37EE-40BA-B938-8FFE4BB5072A}"/>
    <dgm:cxn modelId="{276D47A9-E419-485C-ADFA-876318B1D8C7}" type="presOf" srcId="{95A54523-6C07-4069-ABF3-DD2FD5910544}" destId="{37376174-1D8D-4396-B6C8-2D4D4A1ABB2A}" srcOrd="0" destOrd="0" presId="urn:microsoft.com/office/officeart/2018/2/layout/IconVerticalSolidList"/>
    <dgm:cxn modelId="{C9103BBB-EE77-46FF-BD0A-1833E983ED2C}" srcId="{91B51987-1145-4AF3-887B-B0B34467DD10}" destId="{1625BAA3-A38E-4A47-A05C-94D42726A757}" srcOrd="3" destOrd="0" parTransId="{E8BCD3CA-C6E7-44F1-882E-31B076047A37}" sibTransId="{BE2B510C-6C51-4E13-8AF2-35C97E776AE6}"/>
    <dgm:cxn modelId="{E6FE1AF3-37AD-46C3-9F04-DF80E18E8E4B}" srcId="{91B51987-1145-4AF3-887B-B0B34467DD10}" destId="{B8C01F67-EF52-4132-B952-1EFF6D389EEE}" srcOrd="1" destOrd="0" parTransId="{A32EDDF5-D2A7-413C-AA04-B27B19B58E33}" sibTransId="{9106CEFB-2646-436A-9F61-322924BADF5C}"/>
    <dgm:cxn modelId="{CE6C0F28-2F26-4156-BC4C-798F868A3DF9}" type="presParOf" srcId="{1470A8AF-829F-4B65-A718-A8F4DC7DC6FA}" destId="{2D1AFDB7-8CAD-41F0-AE2B-2765C694A504}" srcOrd="0" destOrd="0" presId="urn:microsoft.com/office/officeart/2018/2/layout/IconVerticalSolidList"/>
    <dgm:cxn modelId="{85086BC7-F037-48DA-AB9C-A63CDC99DA98}" type="presParOf" srcId="{2D1AFDB7-8CAD-41F0-AE2B-2765C694A504}" destId="{E881920C-1C0C-49A9-A32B-3E455AE1BA6C}" srcOrd="0" destOrd="0" presId="urn:microsoft.com/office/officeart/2018/2/layout/IconVerticalSolidList"/>
    <dgm:cxn modelId="{C5FCE75A-1E3E-4212-8F13-FEBE20BE0777}" type="presParOf" srcId="{2D1AFDB7-8CAD-41F0-AE2B-2765C694A504}" destId="{23A02FCF-72E1-4575-B5D8-B49455028614}" srcOrd="1" destOrd="0" presId="urn:microsoft.com/office/officeart/2018/2/layout/IconVerticalSolidList"/>
    <dgm:cxn modelId="{723B17D9-329F-406D-8107-585E12C6F40B}" type="presParOf" srcId="{2D1AFDB7-8CAD-41F0-AE2B-2765C694A504}" destId="{E580F336-1B29-4523-81D9-4E83792FE95C}" srcOrd="2" destOrd="0" presId="urn:microsoft.com/office/officeart/2018/2/layout/IconVerticalSolidList"/>
    <dgm:cxn modelId="{EE6E2248-3E4D-4BF7-85B3-718F632ADCEB}" type="presParOf" srcId="{2D1AFDB7-8CAD-41F0-AE2B-2765C694A504}" destId="{34A580C1-5DEA-40ED-8123-375515BF8989}" srcOrd="3" destOrd="0" presId="urn:microsoft.com/office/officeart/2018/2/layout/IconVerticalSolidList"/>
    <dgm:cxn modelId="{C3028798-B966-43D2-9688-F63BD8926ABF}" type="presParOf" srcId="{1470A8AF-829F-4B65-A718-A8F4DC7DC6FA}" destId="{1B5A56F6-4A7F-4995-85C2-757F0ABF6A37}" srcOrd="1" destOrd="0" presId="urn:microsoft.com/office/officeart/2018/2/layout/IconVerticalSolidList"/>
    <dgm:cxn modelId="{432DA7EB-A0ED-4587-97DA-AFC0D9F6800B}" type="presParOf" srcId="{1470A8AF-829F-4B65-A718-A8F4DC7DC6FA}" destId="{6416CDDD-0584-4B84-BC7B-528E022A3897}" srcOrd="2" destOrd="0" presId="urn:microsoft.com/office/officeart/2018/2/layout/IconVerticalSolidList"/>
    <dgm:cxn modelId="{917448B2-42E0-4DE6-A1C8-D3F15B4D5974}" type="presParOf" srcId="{6416CDDD-0584-4B84-BC7B-528E022A3897}" destId="{F485AA74-0952-4271-A4B9-5E0923BA61E4}" srcOrd="0" destOrd="0" presId="urn:microsoft.com/office/officeart/2018/2/layout/IconVerticalSolidList"/>
    <dgm:cxn modelId="{0729FEC3-76E9-4E33-BDA7-19E169A44131}" type="presParOf" srcId="{6416CDDD-0584-4B84-BC7B-528E022A3897}" destId="{EF489DFB-9EE7-47AF-AABF-0096E714F7AA}" srcOrd="1" destOrd="0" presId="urn:microsoft.com/office/officeart/2018/2/layout/IconVerticalSolidList"/>
    <dgm:cxn modelId="{529AC028-F9AE-4A44-8FEA-28BFCBB9703E}" type="presParOf" srcId="{6416CDDD-0584-4B84-BC7B-528E022A3897}" destId="{50B20C61-4ABC-4786-B4F4-9C6DB04D039D}" srcOrd="2" destOrd="0" presId="urn:microsoft.com/office/officeart/2018/2/layout/IconVerticalSolidList"/>
    <dgm:cxn modelId="{140B372B-F4D1-4B8F-B745-BB7620B88C0F}" type="presParOf" srcId="{6416CDDD-0584-4B84-BC7B-528E022A3897}" destId="{10D5EB99-9481-45D2-A54D-0B898A5D85A1}" srcOrd="3" destOrd="0" presId="urn:microsoft.com/office/officeart/2018/2/layout/IconVerticalSolidList"/>
    <dgm:cxn modelId="{9008B6DC-40D9-439A-9A59-87E1CD831125}" type="presParOf" srcId="{1470A8AF-829F-4B65-A718-A8F4DC7DC6FA}" destId="{2887B5CB-E223-47E7-9129-9183CC389F90}" srcOrd="3" destOrd="0" presId="urn:microsoft.com/office/officeart/2018/2/layout/IconVerticalSolidList"/>
    <dgm:cxn modelId="{D07416FB-60ED-4CC1-AD71-E0FBD963FDC3}" type="presParOf" srcId="{1470A8AF-829F-4B65-A718-A8F4DC7DC6FA}" destId="{EC582437-0007-4683-8E59-2BD0D38C6649}" srcOrd="4" destOrd="0" presId="urn:microsoft.com/office/officeart/2018/2/layout/IconVerticalSolidList"/>
    <dgm:cxn modelId="{AC05B22D-073A-4F13-AEF8-A729FF659857}" type="presParOf" srcId="{EC582437-0007-4683-8E59-2BD0D38C6649}" destId="{719C8E3D-27FA-4C4D-B991-50F1E2FCE0A9}" srcOrd="0" destOrd="0" presId="urn:microsoft.com/office/officeart/2018/2/layout/IconVerticalSolidList"/>
    <dgm:cxn modelId="{359C1908-5B44-4246-9BB5-80F722D1B6FF}" type="presParOf" srcId="{EC582437-0007-4683-8E59-2BD0D38C6649}" destId="{C478C53D-B446-49E4-8FF9-DF4349745F63}" srcOrd="1" destOrd="0" presId="urn:microsoft.com/office/officeart/2018/2/layout/IconVerticalSolidList"/>
    <dgm:cxn modelId="{F8EBDC2E-10B0-4D7D-A2E1-921D5B9A33DD}" type="presParOf" srcId="{EC582437-0007-4683-8E59-2BD0D38C6649}" destId="{81635B37-3A0C-475C-8842-4B04D132A1A8}" srcOrd="2" destOrd="0" presId="urn:microsoft.com/office/officeart/2018/2/layout/IconVerticalSolidList"/>
    <dgm:cxn modelId="{CCDBC01C-3B6A-4099-930A-7DBB3EB95C93}" type="presParOf" srcId="{EC582437-0007-4683-8E59-2BD0D38C6649}" destId="{37376174-1D8D-4396-B6C8-2D4D4A1ABB2A}" srcOrd="3" destOrd="0" presId="urn:microsoft.com/office/officeart/2018/2/layout/IconVerticalSolidList"/>
    <dgm:cxn modelId="{10558434-7A93-404F-88FA-0C3805F00C16}" type="presParOf" srcId="{1470A8AF-829F-4B65-A718-A8F4DC7DC6FA}" destId="{B4153F7E-40DC-403D-A179-137E3941F5D3}" srcOrd="5" destOrd="0" presId="urn:microsoft.com/office/officeart/2018/2/layout/IconVerticalSolidList"/>
    <dgm:cxn modelId="{40DEEB31-F3DD-4823-AB4F-7B98470FF8F9}" type="presParOf" srcId="{1470A8AF-829F-4B65-A718-A8F4DC7DC6FA}" destId="{3E86AA26-7270-4A97-BCA6-4912B125C6EA}" srcOrd="6" destOrd="0" presId="urn:microsoft.com/office/officeart/2018/2/layout/IconVerticalSolidList"/>
    <dgm:cxn modelId="{BE4E12C2-97E6-435B-88E5-B69A0448B9BB}" type="presParOf" srcId="{3E86AA26-7270-4A97-BCA6-4912B125C6EA}" destId="{716B14D2-C6F3-4218-B2D0-337ABB110E23}" srcOrd="0" destOrd="0" presId="urn:microsoft.com/office/officeart/2018/2/layout/IconVerticalSolidList"/>
    <dgm:cxn modelId="{BB023961-BB6D-4DF2-B867-47A66A68A2D6}" type="presParOf" srcId="{3E86AA26-7270-4A97-BCA6-4912B125C6EA}" destId="{F688CCC3-59F4-4D37-945F-3ED69DA6A445}" srcOrd="1" destOrd="0" presId="urn:microsoft.com/office/officeart/2018/2/layout/IconVerticalSolidList"/>
    <dgm:cxn modelId="{43CD28BC-308F-4190-B774-A0DE2B0170E6}" type="presParOf" srcId="{3E86AA26-7270-4A97-BCA6-4912B125C6EA}" destId="{18F3D558-A143-4AAA-B3CC-2E58F8B7E316}" srcOrd="2" destOrd="0" presId="urn:microsoft.com/office/officeart/2018/2/layout/IconVerticalSolidList"/>
    <dgm:cxn modelId="{4E68390A-A0B5-48EF-B129-F8BF08B7BB33}" type="presParOf" srcId="{3E86AA26-7270-4A97-BCA6-4912B125C6EA}" destId="{536A36CE-4EEA-4459-B3C5-8ED9AF7C1BA0}" srcOrd="3" destOrd="0" presId="urn:microsoft.com/office/officeart/2018/2/layout/IconVerticalSolidList"/>
    <dgm:cxn modelId="{0A2FF722-336A-4282-98DB-A8029D69CD1C}" type="presParOf" srcId="{1470A8AF-829F-4B65-A718-A8F4DC7DC6FA}" destId="{266A5863-B0C1-4C6B-9B59-B3E90E6C12D1}" srcOrd="7" destOrd="0" presId="urn:microsoft.com/office/officeart/2018/2/layout/IconVerticalSolidList"/>
    <dgm:cxn modelId="{9D63D00C-ED60-4235-8C6F-C2AD96640C15}" type="presParOf" srcId="{1470A8AF-829F-4B65-A718-A8F4DC7DC6FA}" destId="{861902AF-7BCA-458C-B148-246AF9CF9690}" srcOrd="8" destOrd="0" presId="urn:microsoft.com/office/officeart/2018/2/layout/IconVerticalSolidList"/>
    <dgm:cxn modelId="{70F89CA3-F437-44DE-9B6A-B80684B3824B}" type="presParOf" srcId="{861902AF-7BCA-458C-B148-246AF9CF9690}" destId="{361A5CF7-1AB2-447C-809A-3236842DCF1A}" srcOrd="0" destOrd="0" presId="urn:microsoft.com/office/officeart/2018/2/layout/IconVerticalSolidList"/>
    <dgm:cxn modelId="{691199F3-7D4E-4AE7-8A9F-FA3E1109F6C8}" type="presParOf" srcId="{861902AF-7BCA-458C-B148-246AF9CF9690}" destId="{742150FA-C05A-41A2-83F0-E812DFD7023C}" srcOrd="1" destOrd="0" presId="urn:microsoft.com/office/officeart/2018/2/layout/IconVerticalSolidList"/>
    <dgm:cxn modelId="{3C606ECE-9FF0-4CBB-8C17-2A622B86B10A}" type="presParOf" srcId="{861902AF-7BCA-458C-B148-246AF9CF9690}" destId="{BAB88E78-18FD-40FB-BB6F-53410F060924}" srcOrd="2" destOrd="0" presId="urn:microsoft.com/office/officeart/2018/2/layout/IconVerticalSolidList"/>
    <dgm:cxn modelId="{DAABC534-46A9-442A-BF67-D4282077ECB7}" type="presParOf" srcId="{861902AF-7BCA-458C-B148-246AF9CF9690}" destId="{0AE9FE0D-D1F6-4C92-8307-D563BE9ED430}" srcOrd="3" destOrd="0" presId="urn:microsoft.com/office/officeart/2018/2/layout/IconVerticalSolidList"/>
    <dgm:cxn modelId="{4871C585-0100-4B36-B909-7CBE8A90FE7D}" type="presParOf" srcId="{1470A8AF-829F-4B65-A718-A8F4DC7DC6FA}" destId="{5F69413E-BDB9-439E-87B7-E8157753CF3D}" srcOrd="9" destOrd="0" presId="urn:microsoft.com/office/officeart/2018/2/layout/IconVerticalSolidList"/>
    <dgm:cxn modelId="{004AD6F1-9226-4447-A524-D6FA895B29E5}" type="presParOf" srcId="{1470A8AF-829F-4B65-A718-A8F4DC7DC6FA}" destId="{AD53A7FE-8AEC-43F0-8FFA-B491D8A11578}" srcOrd="10" destOrd="0" presId="urn:microsoft.com/office/officeart/2018/2/layout/IconVerticalSolidList"/>
    <dgm:cxn modelId="{63845A69-AA5F-4B07-9629-6F45D320A2FB}" type="presParOf" srcId="{AD53A7FE-8AEC-43F0-8FFA-B491D8A11578}" destId="{8697D3A0-33C7-4F6A-92A9-962F6FF2A55B}" srcOrd="0" destOrd="0" presId="urn:microsoft.com/office/officeart/2018/2/layout/IconVerticalSolidList"/>
    <dgm:cxn modelId="{3266479E-8F5F-4A0A-9714-F4BD7E2B66BD}" type="presParOf" srcId="{AD53A7FE-8AEC-43F0-8FFA-B491D8A11578}" destId="{4B36A8F8-5D8F-436D-AE87-49BAE654A505}" srcOrd="1" destOrd="0" presId="urn:microsoft.com/office/officeart/2018/2/layout/IconVerticalSolidList"/>
    <dgm:cxn modelId="{97D58D18-E4B0-4D8B-B45C-81EF9D47B1AD}" type="presParOf" srcId="{AD53A7FE-8AEC-43F0-8FFA-B491D8A11578}" destId="{846B8551-ED9D-4A61-9987-A2100F287139}" srcOrd="2" destOrd="0" presId="urn:microsoft.com/office/officeart/2018/2/layout/IconVerticalSolidList"/>
    <dgm:cxn modelId="{F4A61F74-5D16-4E18-800D-5980B5342130}" type="presParOf" srcId="{AD53A7FE-8AEC-43F0-8FFA-B491D8A11578}" destId="{1FB0831C-5DAE-435F-85AF-313242F170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48FECD-188D-408A-A488-34C4B1B832FE}"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51E791E7-9A01-4552-A236-DBEE438CF885}">
      <dgm:prSet/>
      <dgm:spPr/>
      <dgm:t>
        <a:bodyPr/>
        <a:lstStyle/>
        <a:p>
          <a:pPr>
            <a:lnSpc>
              <a:spcPct val="100000"/>
            </a:lnSpc>
          </a:pPr>
          <a:r>
            <a:rPr lang="fr-CA" noProof="0" dirty="0"/>
            <a:t>Établir des relations de confiance</a:t>
          </a:r>
        </a:p>
      </dgm:t>
    </dgm:pt>
    <dgm:pt modelId="{348BFA6E-B251-40D0-BCA0-D9255115146B}" type="parTrans" cxnId="{73C187E8-C40F-42D2-8B6C-D630413048D3}">
      <dgm:prSet/>
      <dgm:spPr/>
      <dgm:t>
        <a:bodyPr/>
        <a:lstStyle/>
        <a:p>
          <a:endParaRPr lang="en-US"/>
        </a:p>
      </dgm:t>
    </dgm:pt>
    <dgm:pt modelId="{FC724A1F-02B9-41B3-B623-931C34487A6D}" type="sibTrans" cxnId="{73C187E8-C40F-42D2-8B6C-D630413048D3}">
      <dgm:prSet/>
      <dgm:spPr/>
      <dgm:t>
        <a:bodyPr/>
        <a:lstStyle/>
        <a:p>
          <a:pPr>
            <a:lnSpc>
              <a:spcPct val="100000"/>
            </a:lnSpc>
          </a:pPr>
          <a:endParaRPr lang="en-US"/>
        </a:p>
      </dgm:t>
    </dgm:pt>
    <dgm:pt modelId="{FAFE2DF2-BADE-491E-A4F8-A0A17A6D7F23}">
      <dgm:prSet/>
      <dgm:spPr/>
      <dgm:t>
        <a:bodyPr/>
        <a:lstStyle/>
        <a:p>
          <a:pPr>
            <a:lnSpc>
              <a:spcPct val="100000"/>
            </a:lnSpc>
          </a:pPr>
          <a:r>
            <a:rPr lang="fr-CA" noProof="0" dirty="0"/>
            <a:t>Écouter activement et dialoguer ouvertement</a:t>
          </a:r>
        </a:p>
      </dgm:t>
    </dgm:pt>
    <dgm:pt modelId="{5ED36C88-1B6E-4512-9B28-8648A1BA0CB0}" type="parTrans" cxnId="{3E2E6221-E088-4B06-9666-E1137B5DF524}">
      <dgm:prSet/>
      <dgm:spPr/>
      <dgm:t>
        <a:bodyPr/>
        <a:lstStyle/>
        <a:p>
          <a:endParaRPr lang="en-US"/>
        </a:p>
      </dgm:t>
    </dgm:pt>
    <dgm:pt modelId="{285EA678-3E2D-42D3-83CE-736642BE1BF4}" type="sibTrans" cxnId="{3E2E6221-E088-4B06-9666-E1137B5DF524}">
      <dgm:prSet/>
      <dgm:spPr/>
      <dgm:t>
        <a:bodyPr/>
        <a:lstStyle/>
        <a:p>
          <a:pPr>
            <a:lnSpc>
              <a:spcPct val="100000"/>
            </a:lnSpc>
          </a:pPr>
          <a:endParaRPr lang="en-US"/>
        </a:p>
      </dgm:t>
    </dgm:pt>
    <dgm:pt modelId="{E85BDD9E-B89D-4487-A9FB-E30515EA06C1}">
      <dgm:prSet/>
      <dgm:spPr/>
      <dgm:t>
        <a:bodyPr/>
        <a:lstStyle/>
        <a:p>
          <a:pPr>
            <a:lnSpc>
              <a:spcPct val="100000"/>
            </a:lnSpc>
          </a:pPr>
          <a:r>
            <a:rPr lang="fr-CA" noProof="0" dirty="0"/>
            <a:t>Offrir des ressources et une formation adaptée aux besoins individuels</a:t>
          </a:r>
        </a:p>
      </dgm:t>
    </dgm:pt>
    <dgm:pt modelId="{A5179611-4548-4017-8585-32C481E67F4C}" type="parTrans" cxnId="{731206B0-57A1-4199-95DD-C7F06167FFC7}">
      <dgm:prSet/>
      <dgm:spPr/>
      <dgm:t>
        <a:bodyPr/>
        <a:lstStyle/>
        <a:p>
          <a:endParaRPr lang="en-US"/>
        </a:p>
      </dgm:t>
    </dgm:pt>
    <dgm:pt modelId="{154021AF-26F5-4432-B997-968ABC6ECEA1}" type="sibTrans" cxnId="{731206B0-57A1-4199-95DD-C7F06167FFC7}">
      <dgm:prSet/>
      <dgm:spPr/>
      <dgm:t>
        <a:bodyPr/>
        <a:lstStyle/>
        <a:p>
          <a:pPr>
            <a:lnSpc>
              <a:spcPct val="100000"/>
            </a:lnSpc>
          </a:pPr>
          <a:endParaRPr lang="en-US"/>
        </a:p>
      </dgm:t>
    </dgm:pt>
    <dgm:pt modelId="{14FAEE55-9A5C-4640-9252-FAB4EA55687A}">
      <dgm:prSet/>
      <dgm:spPr/>
      <dgm:t>
        <a:bodyPr/>
        <a:lstStyle/>
        <a:p>
          <a:pPr>
            <a:lnSpc>
              <a:spcPct val="100000"/>
            </a:lnSpc>
          </a:pPr>
          <a:r>
            <a:rPr lang="fr-CA" noProof="0" dirty="0"/>
            <a:t>Coordonner des expériences de soins continus</a:t>
          </a:r>
        </a:p>
      </dgm:t>
    </dgm:pt>
    <dgm:pt modelId="{629CCC00-787C-4356-80FD-6A2F47555506}" type="parTrans" cxnId="{142B9432-C841-4341-A7A6-826A9BEA3DCC}">
      <dgm:prSet/>
      <dgm:spPr/>
      <dgm:t>
        <a:bodyPr/>
        <a:lstStyle/>
        <a:p>
          <a:endParaRPr lang="en-US"/>
        </a:p>
      </dgm:t>
    </dgm:pt>
    <dgm:pt modelId="{0F8A6226-CE7F-4CF3-B6A1-F0DEC600B8C9}" type="sibTrans" cxnId="{142B9432-C841-4341-A7A6-826A9BEA3DCC}">
      <dgm:prSet/>
      <dgm:spPr/>
      <dgm:t>
        <a:bodyPr/>
        <a:lstStyle/>
        <a:p>
          <a:endParaRPr lang="en-US"/>
        </a:p>
      </dgm:t>
    </dgm:pt>
    <dgm:pt modelId="{DEF76755-5874-44E3-83FC-E57D944F5986}" type="pres">
      <dgm:prSet presAssocID="{5348FECD-188D-408A-A488-34C4B1B832FE}" presName="root" presStyleCnt="0">
        <dgm:presLayoutVars>
          <dgm:dir/>
          <dgm:resizeHandles val="exact"/>
        </dgm:presLayoutVars>
      </dgm:prSet>
      <dgm:spPr/>
    </dgm:pt>
    <dgm:pt modelId="{86AEF997-60F3-4341-B84E-6E4ED4DF8875}" type="pres">
      <dgm:prSet presAssocID="{5348FECD-188D-408A-A488-34C4B1B832FE}" presName="container" presStyleCnt="0">
        <dgm:presLayoutVars>
          <dgm:dir/>
          <dgm:resizeHandles val="exact"/>
        </dgm:presLayoutVars>
      </dgm:prSet>
      <dgm:spPr/>
    </dgm:pt>
    <dgm:pt modelId="{FF6D9C10-51B0-4130-8976-E5278E296E31}" type="pres">
      <dgm:prSet presAssocID="{51E791E7-9A01-4552-A236-DBEE438CF885}" presName="compNode" presStyleCnt="0"/>
      <dgm:spPr/>
    </dgm:pt>
    <dgm:pt modelId="{A24C0FD2-500E-4C41-9041-2A4AF7014D07}" type="pres">
      <dgm:prSet presAssocID="{51E791E7-9A01-4552-A236-DBEE438CF885}" presName="iconBgRect" presStyleLbl="bgShp" presStyleIdx="0" presStyleCnt="4"/>
      <dgm:spPr/>
    </dgm:pt>
    <dgm:pt modelId="{FC2B60A4-D4DE-4C8C-9B9F-31EA91B61E3A}" type="pres">
      <dgm:prSet presAssocID="{51E791E7-9A01-4552-A236-DBEE438CF88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466D0015-A6A2-4B7D-B7CA-49DAEA782540}" type="pres">
      <dgm:prSet presAssocID="{51E791E7-9A01-4552-A236-DBEE438CF885}" presName="spaceRect" presStyleCnt="0"/>
      <dgm:spPr/>
    </dgm:pt>
    <dgm:pt modelId="{F11BD5E3-1291-4693-AA83-74C9EB551B59}" type="pres">
      <dgm:prSet presAssocID="{51E791E7-9A01-4552-A236-DBEE438CF885}" presName="textRect" presStyleLbl="revTx" presStyleIdx="0" presStyleCnt="4">
        <dgm:presLayoutVars>
          <dgm:chMax val="1"/>
          <dgm:chPref val="1"/>
        </dgm:presLayoutVars>
      </dgm:prSet>
      <dgm:spPr/>
    </dgm:pt>
    <dgm:pt modelId="{560563C3-90C3-48CB-97B2-B9BE63862E92}" type="pres">
      <dgm:prSet presAssocID="{FC724A1F-02B9-41B3-B623-931C34487A6D}" presName="sibTrans" presStyleLbl="sibTrans2D1" presStyleIdx="0" presStyleCnt="0"/>
      <dgm:spPr/>
    </dgm:pt>
    <dgm:pt modelId="{0AAB9461-B0B4-4A15-B717-0FA9F2840326}" type="pres">
      <dgm:prSet presAssocID="{FAFE2DF2-BADE-491E-A4F8-A0A17A6D7F23}" presName="compNode" presStyleCnt="0"/>
      <dgm:spPr/>
    </dgm:pt>
    <dgm:pt modelId="{83B6C7BE-CB4E-494B-B632-7FEEC9A25FA4}" type="pres">
      <dgm:prSet presAssocID="{FAFE2DF2-BADE-491E-A4F8-A0A17A6D7F23}" presName="iconBgRect" presStyleLbl="bgShp" presStyleIdx="1" presStyleCnt="4"/>
      <dgm:spPr/>
    </dgm:pt>
    <dgm:pt modelId="{9E5D5195-8A84-48C1-9E26-C352D8873306}" type="pres">
      <dgm:prSet presAssocID="{FAFE2DF2-BADE-491E-A4F8-A0A17A6D7F2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43A950DB-4B11-4CC4-AA5C-81A802CD903B}" type="pres">
      <dgm:prSet presAssocID="{FAFE2DF2-BADE-491E-A4F8-A0A17A6D7F23}" presName="spaceRect" presStyleCnt="0"/>
      <dgm:spPr/>
    </dgm:pt>
    <dgm:pt modelId="{C18A156E-05FC-45FD-AC56-A9E5EEFB5AE7}" type="pres">
      <dgm:prSet presAssocID="{FAFE2DF2-BADE-491E-A4F8-A0A17A6D7F23}" presName="textRect" presStyleLbl="revTx" presStyleIdx="1" presStyleCnt="4">
        <dgm:presLayoutVars>
          <dgm:chMax val="1"/>
          <dgm:chPref val="1"/>
        </dgm:presLayoutVars>
      </dgm:prSet>
      <dgm:spPr/>
    </dgm:pt>
    <dgm:pt modelId="{531F40F4-452A-4BDC-BB39-FA373DEBF902}" type="pres">
      <dgm:prSet presAssocID="{285EA678-3E2D-42D3-83CE-736642BE1BF4}" presName="sibTrans" presStyleLbl="sibTrans2D1" presStyleIdx="0" presStyleCnt="0"/>
      <dgm:spPr/>
    </dgm:pt>
    <dgm:pt modelId="{87E1A2EB-AD76-4D7A-928D-0C798562A0DA}" type="pres">
      <dgm:prSet presAssocID="{E85BDD9E-B89D-4487-A9FB-E30515EA06C1}" presName="compNode" presStyleCnt="0"/>
      <dgm:spPr/>
    </dgm:pt>
    <dgm:pt modelId="{00C29294-BDA8-4C08-939D-C4957B509070}" type="pres">
      <dgm:prSet presAssocID="{E85BDD9E-B89D-4487-A9FB-E30515EA06C1}" presName="iconBgRect" presStyleLbl="bgShp" presStyleIdx="2" presStyleCnt="4"/>
      <dgm:spPr/>
    </dgm:pt>
    <dgm:pt modelId="{292086E1-23CB-4DCC-B109-84866994BD40}" type="pres">
      <dgm:prSet presAssocID="{E85BDD9E-B89D-4487-A9FB-E30515EA06C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04A1ACFA-86D9-47C2-BD03-B10A56DF9C1C}" type="pres">
      <dgm:prSet presAssocID="{E85BDD9E-B89D-4487-A9FB-E30515EA06C1}" presName="spaceRect" presStyleCnt="0"/>
      <dgm:spPr/>
    </dgm:pt>
    <dgm:pt modelId="{9BD75658-3863-4336-BC19-CB667B675E38}" type="pres">
      <dgm:prSet presAssocID="{E85BDD9E-B89D-4487-A9FB-E30515EA06C1}" presName="textRect" presStyleLbl="revTx" presStyleIdx="2" presStyleCnt="4">
        <dgm:presLayoutVars>
          <dgm:chMax val="1"/>
          <dgm:chPref val="1"/>
        </dgm:presLayoutVars>
      </dgm:prSet>
      <dgm:spPr/>
    </dgm:pt>
    <dgm:pt modelId="{8875BD9F-A4E2-4735-BA5E-ECF719C9B116}" type="pres">
      <dgm:prSet presAssocID="{154021AF-26F5-4432-B997-968ABC6ECEA1}" presName="sibTrans" presStyleLbl="sibTrans2D1" presStyleIdx="0" presStyleCnt="0"/>
      <dgm:spPr/>
    </dgm:pt>
    <dgm:pt modelId="{671B629C-973A-45C7-A913-3607738F0714}" type="pres">
      <dgm:prSet presAssocID="{14FAEE55-9A5C-4640-9252-FAB4EA55687A}" presName="compNode" presStyleCnt="0"/>
      <dgm:spPr/>
    </dgm:pt>
    <dgm:pt modelId="{0B264ECD-6730-4FBA-BC83-7E0EE3D59A49}" type="pres">
      <dgm:prSet presAssocID="{14FAEE55-9A5C-4640-9252-FAB4EA55687A}" presName="iconBgRect" presStyleLbl="bgShp" presStyleIdx="3" presStyleCnt="4"/>
      <dgm:spPr/>
    </dgm:pt>
    <dgm:pt modelId="{3E718F77-9B52-414D-8817-8A5AC7C04269}" type="pres">
      <dgm:prSet presAssocID="{14FAEE55-9A5C-4640-9252-FAB4EA55687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ical"/>
        </a:ext>
      </dgm:extLst>
    </dgm:pt>
    <dgm:pt modelId="{8AC26065-8C4F-4F7D-ADC1-C0F609C4E02E}" type="pres">
      <dgm:prSet presAssocID="{14FAEE55-9A5C-4640-9252-FAB4EA55687A}" presName="spaceRect" presStyleCnt="0"/>
      <dgm:spPr/>
    </dgm:pt>
    <dgm:pt modelId="{13234ADE-791B-4212-A74A-F0D576703B6A}" type="pres">
      <dgm:prSet presAssocID="{14FAEE55-9A5C-4640-9252-FAB4EA55687A}" presName="textRect" presStyleLbl="revTx" presStyleIdx="3" presStyleCnt="4">
        <dgm:presLayoutVars>
          <dgm:chMax val="1"/>
          <dgm:chPref val="1"/>
        </dgm:presLayoutVars>
      </dgm:prSet>
      <dgm:spPr/>
    </dgm:pt>
  </dgm:ptLst>
  <dgm:cxnLst>
    <dgm:cxn modelId="{DBD4C81D-BF91-5B41-BBD5-70CCE3685E09}" type="presOf" srcId="{FAFE2DF2-BADE-491E-A4F8-A0A17A6D7F23}" destId="{C18A156E-05FC-45FD-AC56-A9E5EEFB5AE7}" srcOrd="0" destOrd="0" presId="urn:microsoft.com/office/officeart/2018/2/layout/IconCircleList"/>
    <dgm:cxn modelId="{3E2E6221-E088-4B06-9666-E1137B5DF524}" srcId="{5348FECD-188D-408A-A488-34C4B1B832FE}" destId="{FAFE2DF2-BADE-491E-A4F8-A0A17A6D7F23}" srcOrd="1" destOrd="0" parTransId="{5ED36C88-1B6E-4512-9B28-8648A1BA0CB0}" sibTransId="{285EA678-3E2D-42D3-83CE-736642BE1BF4}"/>
    <dgm:cxn modelId="{B5DC1823-F8FC-0746-B2E5-230BC3F52158}" type="presOf" srcId="{FC724A1F-02B9-41B3-B623-931C34487A6D}" destId="{560563C3-90C3-48CB-97B2-B9BE63862E92}" srcOrd="0" destOrd="0" presId="urn:microsoft.com/office/officeart/2018/2/layout/IconCircleList"/>
    <dgm:cxn modelId="{142B9432-C841-4341-A7A6-826A9BEA3DCC}" srcId="{5348FECD-188D-408A-A488-34C4B1B832FE}" destId="{14FAEE55-9A5C-4640-9252-FAB4EA55687A}" srcOrd="3" destOrd="0" parTransId="{629CCC00-787C-4356-80FD-6A2F47555506}" sibTransId="{0F8A6226-CE7F-4CF3-B6A1-F0DEC600B8C9}"/>
    <dgm:cxn modelId="{17413936-173F-4F42-B669-259210C11E1C}" type="presOf" srcId="{154021AF-26F5-4432-B997-968ABC6ECEA1}" destId="{8875BD9F-A4E2-4735-BA5E-ECF719C9B116}" srcOrd="0" destOrd="0" presId="urn:microsoft.com/office/officeart/2018/2/layout/IconCircleList"/>
    <dgm:cxn modelId="{7F940950-4CF7-EB49-9404-D7B1C7D5C997}" type="presOf" srcId="{E85BDD9E-B89D-4487-A9FB-E30515EA06C1}" destId="{9BD75658-3863-4336-BC19-CB667B675E38}" srcOrd="0" destOrd="0" presId="urn:microsoft.com/office/officeart/2018/2/layout/IconCircleList"/>
    <dgm:cxn modelId="{CFB58289-6786-8742-8979-AF52FA00FA20}" type="presOf" srcId="{51E791E7-9A01-4552-A236-DBEE438CF885}" destId="{F11BD5E3-1291-4693-AA83-74C9EB551B59}" srcOrd="0" destOrd="0" presId="urn:microsoft.com/office/officeart/2018/2/layout/IconCircleList"/>
    <dgm:cxn modelId="{F060E689-D344-B446-A200-3FF25E185FDA}" type="presOf" srcId="{5348FECD-188D-408A-A488-34C4B1B832FE}" destId="{DEF76755-5874-44E3-83FC-E57D944F5986}" srcOrd="0" destOrd="0" presId="urn:microsoft.com/office/officeart/2018/2/layout/IconCircleList"/>
    <dgm:cxn modelId="{731206B0-57A1-4199-95DD-C7F06167FFC7}" srcId="{5348FECD-188D-408A-A488-34C4B1B832FE}" destId="{E85BDD9E-B89D-4487-A9FB-E30515EA06C1}" srcOrd="2" destOrd="0" parTransId="{A5179611-4548-4017-8585-32C481E67F4C}" sibTransId="{154021AF-26F5-4432-B997-968ABC6ECEA1}"/>
    <dgm:cxn modelId="{91402EBF-BC3D-A04E-A781-F0CDC742272F}" type="presOf" srcId="{14FAEE55-9A5C-4640-9252-FAB4EA55687A}" destId="{13234ADE-791B-4212-A74A-F0D576703B6A}" srcOrd="0" destOrd="0" presId="urn:microsoft.com/office/officeart/2018/2/layout/IconCircleList"/>
    <dgm:cxn modelId="{73C187E8-C40F-42D2-8B6C-D630413048D3}" srcId="{5348FECD-188D-408A-A488-34C4B1B832FE}" destId="{51E791E7-9A01-4552-A236-DBEE438CF885}" srcOrd="0" destOrd="0" parTransId="{348BFA6E-B251-40D0-BCA0-D9255115146B}" sibTransId="{FC724A1F-02B9-41B3-B623-931C34487A6D}"/>
    <dgm:cxn modelId="{CE26F9FD-F652-C64F-AB92-330091B152AB}" type="presOf" srcId="{285EA678-3E2D-42D3-83CE-736642BE1BF4}" destId="{531F40F4-452A-4BDC-BB39-FA373DEBF902}" srcOrd="0" destOrd="0" presId="urn:microsoft.com/office/officeart/2018/2/layout/IconCircleList"/>
    <dgm:cxn modelId="{B4FDB9C1-D484-9D42-9B53-946CFE7EED6E}" type="presParOf" srcId="{DEF76755-5874-44E3-83FC-E57D944F5986}" destId="{86AEF997-60F3-4341-B84E-6E4ED4DF8875}" srcOrd="0" destOrd="0" presId="urn:microsoft.com/office/officeart/2018/2/layout/IconCircleList"/>
    <dgm:cxn modelId="{F444C3D4-4503-EF48-940D-78CCC8DB1AC7}" type="presParOf" srcId="{86AEF997-60F3-4341-B84E-6E4ED4DF8875}" destId="{FF6D9C10-51B0-4130-8976-E5278E296E31}" srcOrd="0" destOrd="0" presId="urn:microsoft.com/office/officeart/2018/2/layout/IconCircleList"/>
    <dgm:cxn modelId="{FBD72A51-200D-2343-8866-FAA627CE98D0}" type="presParOf" srcId="{FF6D9C10-51B0-4130-8976-E5278E296E31}" destId="{A24C0FD2-500E-4C41-9041-2A4AF7014D07}" srcOrd="0" destOrd="0" presId="urn:microsoft.com/office/officeart/2018/2/layout/IconCircleList"/>
    <dgm:cxn modelId="{43AD33D2-92F7-4F41-A120-3EF64784985E}" type="presParOf" srcId="{FF6D9C10-51B0-4130-8976-E5278E296E31}" destId="{FC2B60A4-D4DE-4C8C-9B9F-31EA91B61E3A}" srcOrd="1" destOrd="0" presId="urn:microsoft.com/office/officeart/2018/2/layout/IconCircleList"/>
    <dgm:cxn modelId="{6CFFBDAB-13FC-6442-8684-35DA05860727}" type="presParOf" srcId="{FF6D9C10-51B0-4130-8976-E5278E296E31}" destId="{466D0015-A6A2-4B7D-B7CA-49DAEA782540}" srcOrd="2" destOrd="0" presId="urn:microsoft.com/office/officeart/2018/2/layout/IconCircleList"/>
    <dgm:cxn modelId="{B230C414-E4DD-7E4F-AF7B-45ECD6182CB6}" type="presParOf" srcId="{FF6D9C10-51B0-4130-8976-E5278E296E31}" destId="{F11BD5E3-1291-4693-AA83-74C9EB551B59}" srcOrd="3" destOrd="0" presId="urn:microsoft.com/office/officeart/2018/2/layout/IconCircleList"/>
    <dgm:cxn modelId="{9E771025-38BC-2740-A229-C0C0DC786803}" type="presParOf" srcId="{86AEF997-60F3-4341-B84E-6E4ED4DF8875}" destId="{560563C3-90C3-48CB-97B2-B9BE63862E92}" srcOrd="1" destOrd="0" presId="urn:microsoft.com/office/officeart/2018/2/layout/IconCircleList"/>
    <dgm:cxn modelId="{4BC574FC-2E28-F54A-98B2-1D4D972E6CDD}" type="presParOf" srcId="{86AEF997-60F3-4341-B84E-6E4ED4DF8875}" destId="{0AAB9461-B0B4-4A15-B717-0FA9F2840326}" srcOrd="2" destOrd="0" presId="urn:microsoft.com/office/officeart/2018/2/layout/IconCircleList"/>
    <dgm:cxn modelId="{AA1AB136-2CE0-0142-8967-7E187A0D48BA}" type="presParOf" srcId="{0AAB9461-B0B4-4A15-B717-0FA9F2840326}" destId="{83B6C7BE-CB4E-494B-B632-7FEEC9A25FA4}" srcOrd="0" destOrd="0" presId="urn:microsoft.com/office/officeart/2018/2/layout/IconCircleList"/>
    <dgm:cxn modelId="{FA75C7DE-3312-D74B-8E7B-6082A3738952}" type="presParOf" srcId="{0AAB9461-B0B4-4A15-B717-0FA9F2840326}" destId="{9E5D5195-8A84-48C1-9E26-C352D8873306}" srcOrd="1" destOrd="0" presId="urn:microsoft.com/office/officeart/2018/2/layout/IconCircleList"/>
    <dgm:cxn modelId="{677BF7D4-EC02-5145-B51B-759B208C42D5}" type="presParOf" srcId="{0AAB9461-B0B4-4A15-B717-0FA9F2840326}" destId="{43A950DB-4B11-4CC4-AA5C-81A802CD903B}" srcOrd="2" destOrd="0" presId="urn:microsoft.com/office/officeart/2018/2/layout/IconCircleList"/>
    <dgm:cxn modelId="{AC57A4FA-C1BB-4843-84AC-D8A70307BE74}" type="presParOf" srcId="{0AAB9461-B0B4-4A15-B717-0FA9F2840326}" destId="{C18A156E-05FC-45FD-AC56-A9E5EEFB5AE7}" srcOrd="3" destOrd="0" presId="urn:microsoft.com/office/officeart/2018/2/layout/IconCircleList"/>
    <dgm:cxn modelId="{5BE931A9-3737-7E4C-B1BE-B09099FA226B}" type="presParOf" srcId="{86AEF997-60F3-4341-B84E-6E4ED4DF8875}" destId="{531F40F4-452A-4BDC-BB39-FA373DEBF902}" srcOrd="3" destOrd="0" presId="urn:microsoft.com/office/officeart/2018/2/layout/IconCircleList"/>
    <dgm:cxn modelId="{C6220643-9A2E-534E-A290-EC861E59888C}" type="presParOf" srcId="{86AEF997-60F3-4341-B84E-6E4ED4DF8875}" destId="{87E1A2EB-AD76-4D7A-928D-0C798562A0DA}" srcOrd="4" destOrd="0" presId="urn:microsoft.com/office/officeart/2018/2/layout/IconCircleList"/>
    <dgm:cxn modelId="{4AE4858E-5F1B-6A4D-ABBA-D3A5C8E8E871}" type="presParOf" srcId="{87E1A2EB-AD76-4D7A-928D-0C798562A0DA}" destId="{00C29294-BDA8-4C08-939D-C4957B509070}" srcOrd="0" destOrd="0" presId="urn:microsoft.com/office/officeart/2018/2/layout/IconCircleList"/>
    <dgm:cxn modelId="{FBB2CF98-4314-2647-A6F3-30424E5DF72E}" type="presParOf" srcId="{87E1A2EB-AD76-4D7A-928D-0C798562A0DA}" destId="{292086E1-23CB-4DCC-B109-84866994BD40}" srcOrd="1" destOrd="0" presId="urn:microsoft.com/office/officeart/2018/2/layout/IconCircleList"/>
    <dgm:cxn modelId="{88F345C2-55F4-7845-AE09-2F737E096376}" type="presParOf" srcId="{87E1A2EB-AD76-4D7A-928D-0C798562A0DA}" destId="{04A1ACFA-86D9-47C2-BD03-B10A56DF9C1C}" srcOrd="2" destOrd="0" presId="urn:microsoft.com/office/officeart/2018/2/layout/IconCircleList"/>
    <dgm:cxn modelId="{BDA17B6D-5DA7-BD4F-A625-4A43E57448EF}" type="presParOf" srcId="{87E1A2EB-AD76-4D7A-928D-0C798562A0DA}" destId="{9BD75658-3863-4336-BC19-CB667B675E38}" srcOrd="3" destOrd="0" presId="urn:microsoft.com/office/officeart/2018/2/layout/IconCircleList"/>
    <dgm:cxn modelId="{AFCEF8FE-DBAB-A44D-9C7C-3122C929D1EB}" type="presParOf" srcId="{86AEF997-60F3-4341-B84E-6E4ED4DF8875}" destId="{8875BD9F-A4E2-4735-BA5E-ECF719C9B116}" srcOrd="5" destOrd="0" presId="urn:microsoft.com/office/officeart/2018/2/layout/IconCircleList"/>
    <dgm:cxn modelId="{53D3EAC0-B4C6-1B4F-BC18-1AE9744A353C}" type="presParOf" srcId="{86AEF997-60F3-4341-B84E-6E4ED4DF8875}" destId="{671B629C-973A-45C7-A913-3607738F0714}" srcOrd="6" destOrd="0" presId="urn:microsoft.com/office/officeart/2018/2/layout/IconCircleList"/>
    <dgm:cxn modelId="{9E6E1D98-2761-4549-9B83-68F62AC097CB}" type="presParOf" srcId="{671B629C-973A-45C7-A913-3607738F0714}" destId="{0B264ECD-6730-4FBA-BC83-7E0EE3D59A49}" srcOrd="0" destOrd="0" presId="urn:microsoft.com/office/officeart/2018/2/layout/IconCircleList"/>
    <dgm:cxn modelId="{6CB5002C-4E72-E543-A3AF-458A5577B455}" type="presParOf" srcId="{671B629C-973A-45C7-A913-3607738F0714}" destId="{3E718F77-9B52-414D-8817-8A5AC7C04269}" srcOrd="1" destOrd="0" presId="urn:microsoft.com/office/officeart/2018/2/layout/IconCircleList"/>
    <dgm:cxn modelId="{4C6F8786-5FB6-4445-A196-BA9F5E2939CD}" type="presParOf" srcId="{671B629C-973A-45C7-A913-3607738F0714}" destId="{8AC26065-8C4F-4F7D-ADC1-C0F609C4E02E}" srcOrd="2" destOrd="0" presId="urn:microsoft.com/office/officeart/2018/2/layout/IconCircleList"/>
    <dgm:cxn modelId="{7E5457AB-EEEA-4D45-B453-F68A31325CB1}" type="presParOf" srcId="{671B629C-973A-45C7-A913-3607738F0714}" destId="{13234ADE-791B-4212-A74A-F0D576703B6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34B436-3A75-412A-BDB7-7920FB574E45}"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0367D5FB-8543-4AD1-91B7-EAAFD5A7C086}">
      <dgm:prSet/>
      <dgm:spPr/>
      <dgm:t>
        <a:bodyPr/>
        <a:lstStyle/>
        <a:p>
          <a:r>
            <a:rPr lang="fr-CA" noProof="0" dirty="0"/>
            <a:t>Écoute active</a:t>
          </a:r>
        </a:p>
      </dgm:t>
    </dgm:pt>
    <dgm:pt modelId="{62337495-4C57-4898-8B7B-55F95E64CA1F}" type="parTrans" cxnId="{ABD640FE-D5E0-47D8-82AB-05A8C9EEE451}">
      <dgm:prSet/>
      <dgm:spPr/>
      <dgm:t>
        <a:bodyPr/>
        <a:lstStyle/>
        <a:p>
          <a:endParaRPr lang="en-US"/>
        </a:p>
      </dgm:t>
    </dgm:pt>
    <dgm:pt modelId="{8D82501B-27BF-4155-AE61-8621008DC65E}" type="sibTrans" cxnId="{ABD640FE-D5E0-47D8-82AB-05A8C9EEE451}">
      <dgm:prSet/>
      <dgm:spPr/>
      <dgm:t>
        <a:bodyPr/>
        <a:lstStyle/>
        <a:p>
          <a:endParaRPr lang="en-US"/>
        </a:p>
      </dgm:t>
    </dgm:pt>
    <dgm:pt modelId="{B655590D-BA53-4374-8E42-08251FE60629}">
      <dgm:prSet/>
      <dgm:spPr/>
      <dgm:t>
        <a:bodyPr/>
        <a:lstStyle/>
        <a:p>
          <a:r>
            <a:rPr lang="en-US" dirty="0"/>
            <a:t>Poser des questions ouvertes</a:t>
          </a:r>
        </a:p>
      </dgm:t>
    </dgm:pt>
    <dgm:pt modelId="{FDF3F159-D109-43A9-8273-19FB662877E5}" type="parTrans" cxnId="{861A9315-8397-4553-9E31-DF36D9A1D9BC}">
      <dgm:prSet/>
      <dgm:spPr/>
      <dgm:t>
        <a:bodyPr/>
        <a:lstStyle/>
        <a:p>
          <a:endParaRPr lang="en-US"/>
        </a:p>
      </dgm:t>
    </dgm:pt>
    <dgm:pt modelId="{0AA9F65B-C391-462C-9AAE-0075CE10938F}" type="sibTrans" cxnId="{861A9315-8397-4553-9E31-DF36D9A1D9BC}">
      <dgm:prSet/>
      <dgm:spPr/>
      <dgm:t>
        <a:bodyPr/>
        <a:lstStyle/>
        <a:p>
          <a:endParaRPr lang="en-US"/>
        </a:p>
      </dgm:t>
    </dgm:pt>
    <dgm:pt modelId="{C3928085-C20F-436A-9849-1E38D18D6B80}">
      <dgm:prSet/>
      <dgm:spPr/>
      <dgm:t>
        <a:bodyPr/>
        <a:lstStyle/>
        <a:p>
          <a:r>
            <a:rPr lang="fr-CA" noProof="0" dirty="0"/>
            <a:t>Fournir des informations claires et compréhensibles, en évitant le jargon médical</a:t>
          </a:r>
        </a:p>
      </dgm:t>
    </dgm:pt>
    <dgm:pt modelId="{38AFBF27-9A79-4BE2-A701-FB08942869FD}" type="parTrans" cxnId="{A63965F6-A548-4965-B6B2-F2F13A7F9D40}">
      <dgm:prSet/>
      <dgm:spPr/>
      <dgm:t>
        <a:bodyPr/>
        <a:lstStyle/>
        <a:p>
          <a:endParaRPr lang="en-US"/>
        </a:p>
      </dgm:t>
    </dgm:pt>
    <dgm:pt modelId="{70AAED3E-B4B4-4CB5-9014-442C428D4335}" type="sibTrans" cxnId="{A63965F6-A548-4965-B6B2-F2F13A7F9D40}">
      <dgm:prSet/>
      <dgm:spPr/>
      <dgm:t>
        <a:bodyPr/>
        <a:lstStyle/>
        <a:p>
          <a:endParaRPr lang="en-US"/>
        </a:p>
      </dgm:t>
    </dgm:pt>
    <dgm:pt modelId="{7A37D8AE-2E58-4E54-A392-7678153EBBDA}">
      <dgm:prSet/>
      <dgm:spPr/>
      <dgm:t>
        <a:bodyPr/>
        <a:lstStyle/>
        <a:p>
          <a:r>
            <a:rPr lang="fr-CA" noProof="0" dirty="0"/>
            <a:t>Aborder les obstacles potentiels à la communication</a:t>
          </a:r>
        </a:p>
      </dgm:t>
    </dgm:pt>
    <dgm:pt modelId="{702E3E32-790A-486B-A34A-0533FD9707AF}" type="parTrans" cxnId="{FF4009A7-8060-460C-9544-3701D43B21C1}">
      <dgm:prSet/>
      <dgm:spPr/>
      <dgm:t>
        <a:bodyPr/>
        <a:lstStyle/>
        <a:p>
          <a:endParaRPr lang="en-US"/>
        </a:p>
      </dgm:t>
    </dgm:pt>
    <dgm:pt modelId="{6A3DE459-AA8E-42C9-833B-FE7CBE82D22B}" type="sibTrans" cxnId="{FF4009A7-8060-460C-9544-3701D43B21C1}">
      <dgm:prSet/>
      <dgm:spPr/>
      <dgm:t>
        <a:bodyPr/>
        <a:lstStyle/>
        <a:p>
          <a:endParaRPr lang="en-US"/>
        </a:p>
      </dgm:t>
    </dgm:pt>
    <dgm:pt modelId="{3A2ACFCC-0294-4AE7-B181-49475A18E0C4}">
      <dgm:prSet/>
      <dgm:spPr/>
      <dgm:t>
        <a:bodyPr/>
        <a:lstStyle/>
        <a:p>
          <a:r>
            <a:rPr lang="fr-CA" noProof="0" dirty="0"/>
            <a:t>Reconnaître le langage non-verbal</a:t>
          </a:r>
        </a:p>
      </dgm:t>
    </dgm:pt>
    <dgm:pt modelId="{07C6709E-95BC-412E-87FC-60E0B507519F}" type="parTrans" cxnId="{7C5799EC-D0A2-474E-B3D5-AF982F2DC309}">
      <dgm:prSet/>
      <dgm:spPr/>
      <dgm:t>
        <a:bodyPr/>
        <a:lstStyle/>
        <a:p>
          <a:endParaRPr lang="en-US"/>
        </a:p>
      </dgm:t>
    </dgm:pt>
    <dgm:pt modelId="{8318F233-C8A7-4DEA-B493-33F0413D2B3C}" type="sibTrans" cxnId="{7C5799EC-D0A2-474E-B3D5-AF982F2DC309}">
      <dgm:prSet/>
      <dgm:spPr/>
      <dgm:t>
        <a:bodyPr/>
        <a:lstStyle/>
        <a:p>
          <a:endParaRPr lang="en-US"/>
        </a:p>
      </dgm:t>
    </dgm:pt>
    <dgm:pt modelId="{51A3CE73-38C8-634F-A97C-EE8997C87507}" type="pres">
      <dgm:prSet presAssocID="{EE34B436-3A75-412A-BDB7-7920FB574E45}" presName="linear" presStyleCnt="0">
        <dgm:presLayoutVars>
          <dgm:animLvl val="lvl"/>
          <dgm:resizeHandles val="exact"/>
        </dgm:presLayoutVars>
      </dgm:prSet>
      <dgm:spPr/>
    </dgm:pt>
    <dgm:pt modelId="{AAAC79F3-4888-A744-9781-8D99F639870E}" type="pres">
      <dgm:prSet presAssocID="{0367D5FB-8543-4AD1-91B7-EAAFD5A7C086}" presName="parentText" presStyleLbl="node1" presStyleIdx="0" presStyleCnt="5">
        <dgm:presLayoutVars>
          <dgm:chMax val="0"/>
          <dgm:bulletEnabled val="1"/>
        </dgm:presLayoutVars>
      </dgm:prSet>
      <dgm:spPr/>
    </dgm:pt>
    <dgm:pt modelId="{E4C6B95A-4628-664B-A928-CFD879D2BCB0}" type="pres">
      <dgm:prSet presAssocID="{8D82501B-27BF-4155-AE61-8621008DC65E}" presName="spacer" presStyleCnt="0"/>
      <dgm:spPr/>
    </dgm:pt>
    <dgm:pt modelId="{700323AA-3E4F-9A4C-AB9D-BC362A6D4A3C}" type="pres">
      <dgm:prSet presAssocID="{B655590D-BA53-4374-8E42-08251FE60629}" presName="parentText" presStyleLbl="node1" presStyleIdx="1" presStyleCnt="5">
        <dgm:presLayoutVars>
          <dgm:chMax val="0"/>
          <dgm:bulletEnabled val="1"/>
        </dgm:presLayoutVars>
      </dgm:prSet>
      <dgm:spPr/>
    </dgm:pt>
    <dgm:pt modelId="{511056AE-D21F-0F43-B05A-D449D8DBC58E}" type="pres">
      <dgm:prSet presAssocID="{0AA9F65B-C391-462C-9AAE-0075CE10938F}" presName="spacer" presStyleCnt="0"/>
      <dgm:spPr/>
    </dgm:pt>
    <dgm:pt modelId="{C5344015-1C2E-8941-95DD-7AA59F64410F}" type="pres">
      <dgm:prSet presAssocID="{C3928085-C20F-436A-9849-1E38D18D6B80}" presName="parentText" presStyleLbl="node1" presStyleIdx="2" presStyleCnt="5">
        <dgm:presLayoutVars>
          <dgm:chMax val="0"/>
          <dgm:bulletEnabled val="1"/>
        </dgm:presLayoutVars>
      </dgm:prSet>
      <dgm:spPr/>
    </dgm:pt>
    <dgm:pt modelId="{71A084BF-D8FF-184B-AB83-5432C0802494}" type="pres">
      <dgm:prSet presAssocID="{70AAED3E-B4B4-4CB5-9014-442C428D4335}" presName="spacer" presStyleCnt="0"/>
      <dgm:spPr/>
    </dgm:pt>
    <dgm:pt modelId="{538FCAF2-B29B-B441-8E54-4C115E09E96E}" type="pres">
      <dgm:prSet presAssocID="{7A37D8AE-2E58-4E54-A392-7678153EBBDA}" presName="parentText" presStyleLbl="node1" presStyleIdx="3" presStyleCnt="5">
        <dgm:presLayoutVars>
          <dgm:chMax val="0"/>
          <dgm:bulletEnabled val="1"/>
        </dgm:presLayoutVars>
      </dgm:prSet>
      <dgm:spPr/>
    </dgm:pt>
    <dgm:pt modelId="{53337539-D14D-0E4F-9245-36D7A84CB1E6}" type="pres">
      <dgm:prSet presAssocID="{6A3DE459-AA8E-42C9-833B-FE7CBE82D22B}" presName="spacer" presStyleCnt="0"/>
      <dgm:spPr/>
    </dgm:pt>
    <dgm:pt modelId="{9F4741E2-4D26-2C4A-9AF0-03075F5A8305}" type="pres">
      <dgm:prSet presAssocID="{3A2ACFCC-0294-4AE7-B181-49475A18E0C4}" presName="parentText" presStyleLbl="node1" presStyleIdx="4" presStyleCnt="5">
        <dgm:presLayoutVars>
          <dgm:chMax val="0"/>
          <dgm:bulletEnabled val="1"/>
        </dgm:presLayoutVars>
      </dgm:prSet>
      <dgm:spPr/>
    </dgm:pt>
  </dgm:ptLst>
  <dgm:cxnLst>
    <dgm:cxn modelId="{861A9315-8397-4553-9E31-DF36D9A1D9BC}" srcId="{EE34B436-3A75-412A-BDB7-7920FB574E45}" destId="{B655590D-BA53-4374-8E42-08251FE60629}" srcOrd="1" destOrd="0" parTransId="{FDF3F159-D109-43A9-8273-19FB662877E5}" sibTransId="{0AA9F65B-C391-462C-9AAE-0075CE10938F}"/>
    <dgm:cxn modelId="{3E5F8165-CCF9-FE4B-9FB6-CA302787569B}" type="presOf" srcId="{0367D5FB-8543-4AD1-91B7-EAAFD5A7C086}" destId="{AAAC79F3-4888-A744-9781-8D99F639870E}" srcOrd="0" destOrd="0" presId="urn:microsoft.com/office/officeart/2005/8/layout/vList2"/>
    <dgm:cxn modelId="{BD697E4C-C982-1E45-8E8B-9D459967BB54}" type="presOf" srcId="{7A37D8AE-2E58-4E54-A392-7678153EBBDA}" destId="{538FCAF2-B29B-B441-8E54-4C115E09E96E}" srcOrd="0" destOrd="0" presId="urn:microsoft.com/office/officeart/2005/8/layout/vList2"/>
    <dgm:cxn modelId="{7140D672-D8E0-234C-B2BC-9345D3ACA9FD}" type="presOf" srcId="{EE34B436-3A75-412A-BDB7-7920FB574E45}" destId="{51A3CE73-38C8-634F-A97C-EE8997C87507}" srcOrd="0" destOrd="0" presId="urn:microsoft.com/office/officeart/2005/8/layout/vList2"/>
    <dgm:cxn modelId="{1B1EA355-15AC-AF45-9FB0-13530BA48C63}" type="presOf" srcId="{3A2ACFCC-0294-4AE7-B181-49475A18E0C4}" destId="{9F4741E2-4D26-2C4A-9AF0-03075F5A8305}" srcOrd="0" destOrd="0" presId="urn:microsoft.com/office/officeart/2005/8/layout/vList2"/>
    <dgm:cxn modelId="{FF4009A7-8060-460C-9544-3701D43B21C1}" srcId="{EE34B436-3A75-412A-BDB7-7920FB574E45}" destId="{7A37D8AE-2E58-4E54-A392-7678153EBBDA}" srcOrd="3" destOrd="0" parTransId="{702E3E32-790A-486B-A34A-0533FD9707AF}" sibTransId="{6A3DE459-AA8E-42C9-833B-FE7CBE82D22B}"/>
    <dgm:cxn modelId="{258F65B6-C4CB-994D-AFD6-69348BD420FE}" type="presOf" srcId="{C3928085-C20F-436A-9849-1E38D18D6B80}" destId="{C5344015-1C2E-8941-95DD-7AA59F64410F}" srcOrd="0" destOrd="0" presId="urn:microsoft.com/office/officeart/2005/8/layout/vList2"/>
    <dgm:cxn modelId="{5247D6E4-B0CF-8840-B767-58860B9544F1}" type="presOf" srcId="{B655590D-BA53-4374-8E42-08251FE60629}" destId="{700323AA-3E4F-9A4C-AB9D-BC362A6D4A3C}" srcOrd="0" destOrd="0" presId="urn:microsoft.com/office/officeart/2005/8/layout/vList2"/>
    <dgm:cxn modelId="{7C5799EC-D0A2-474E-B3D5-AF982F2DC309}" srcId="{EE34B436-3A75-412A-BDB7-7920FB574E45}" destId="{3A2ACFCC-0294-4AE7-B181-49475A18E0C4}" srcOrd="4" destOrd="0" parTransId="{07C6709E-95BC-412E-87FC-60E0B507519F}" sibTransId="{8318F233-C8A7-4DEA-B493-33F0413D2B3C}"/>
    <dgm:cxn modelId="{A63965F6-A548-4965-B6B2-F2F13A7F9D40}" srcId="{EE34B436-3A75-412A-BDB7-7920FB574E45}" destId="{C3928085-C20F-436A-9849-1E38D18D6B80}" srcOrd="2" destOrd="0" parTransId="{38AFBF27-9A79-4BE2-A701-FB08942869FD}" sibTransId="{70AAED3E-B4B4-4CB5-9014-442C428D4335}"/>
    <dgm:cxn modelId="{ABD640FE-D5E0-47D8-82AB-05A8C9EEE451}" srcId="{EE34B436-3A75-412A-BDB7-7920FB574E45}" destId="{0367D5FB-8543-4AD1-91B7-EAAFD5A7C086}" srcOrd="0" destOrd="0" parTransId="{62337495-4C57-4898-8B7B-55F95E64CA1F}" sibTransId="{8D82501B-27BF-4155-AE61-8621008DC65E}"/>
    <dgm:cxn modelId="{CE7585AC-19AB-EB40-A8E0-DD533117F093}" type="presParOf" srcId="{51A3CE73-38C8-634F-A97C-EE8997C87507}" destId="{AAAC79F3-4888-A744-9781-8D99F639870E}" srcOrd="0" destOrd="0" presId="urn:microsoft.com/office/officeart/2005/8/layout/vList2"/>
    <dgm:cxn modelId="{EF55EA79-F2A8-084D-A4FC-35704E2F622C}" type="presParOf" srcId="{51A3CE73-38C8-634F-A97C-EE8997C87507}" destId="{E4C6B95A-4628-664B-A928-CFD879D2BCB0}" srcOrd="1" destOrd="0" presId="urn:microsoft.com/office/officeart/2005/8/layout/vList2"/>
    <dgm:cxn modelId="{D417535E-3A76-2747-B20E-6CC821841504}" type="presParOf" srcId="{51A3CE73-38C8-634F-A97C-EE8997C87507}" destId="{700323AA-3E4F-9A4C-AB9D-BC362A6D4A3C}" srcOrd="2" destOrd="0" presId="urn:microsoft.com/office/officeart/2005/8/layout/vList2"/>
    <dgm:cxn modelId="{2CFCFF33-D7B8-604D-941E-02CD0FAFC6DF}" type="presParOf" srcId="{51A3CE73-38C8-634F-A97C-EE8997C87507}" destId="{511056AE-D21F-0F43-B05A-D449D8DBC58E}" srcOrd="3" destOrd="0" presId="urn:microsoft.com/office/officeart/2005/8/layout/vList2"/>
    <dgm:cxn modelId="{1B1BEB8F-9A63-E24C-8EA2-0348CB3819AC}" type="presParOf" srcId="{51A3CE73-38C8-634F-A97C-EE8997C87507}" destId="{C5344015-1C2E-8941-95DD-7AA59F64410F}" srcOrd="4" destOrd="0" presId="urn:microsoft.com/office/officeart/2005/8/layout/vList2"/>
    <dgm:cxn modelId="{195A4F6C-C9BF-DB4E-9BE0-A7393477F66C}" type="presParOf" srcId="{51A3CE73-38C8-634F-A97C-EE8997C87507}" destId="{71A084BF-D8FF-184B-AB83-5432C0802494}" srcOrd="5" destOrd="0" presId="urn:microsoft.com/office/officeart/2005/8/layout/vList2"/>
    <dgm:cxn modelId="{9C978E4F-EE22-7041-A73A-38137EBF29B5}" type="presParOf" srcId="{51A3CE73-38C8-634F-A97C-EE8997C87507}" destId="{538FCAF2-B29B-B441-8E54-4C115E09E96E}" srcOrd="6" destOrd="0" presId="urn:microsoft.com/office/officeart/2005/8/layout/vList2"/>
    <dgm:cxn modelId="{06C1432E-325E-994A-BC54-43D95B1E2D6E}" type="presParOf" srcId="{51A3CE73-38C8-634F-A97C-EE8997C87507}" destId="{53337539-D14D-0E4F-9245-36D7A84CB1E6}" srcOrd="7" destOrd="0" presId="urn:microsoft.com/office/officeart/2005/8/layout/vList2"/>
    <dgm:cxn modelId="{62ABD35D-CC65-3C4A-9324-C0AB02E6704B}" type="presParOf" srcId="{51A3CE73-38C8-634F-A97C-EE8997C87507}" destId="{9F4741E2-4D26-2C4A-9AF0-03075F5A830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E76392-107F-4F3B-A7BB-374DBAC8A781}" type="doc">
      <dgm:prSet loTypeId="urn:microsoft.com/office/officeart/2016/7/layout/RepeatingBendingProcessNew" loCatId="process" qsTypeId="urn:microsoft.com/office/officeart/2005/8/quickstyle/simple5" qsCatId="simple" csTypeId="urn:microsoft.com/office/officeart/2005/8/colors/accent2_2" csCatId="accent2" phldr="1"/>
      <dgm:spPr/>
      <dgm:t>
        <a:bodyPr/>
        <a:lstStyle/>
        <a:p>
          <a:endParaRPr lang="en-US"/>
        </a:p>
      </dgm:t>
    </dgm:pt>
    <dgm:pt modelId="{064D4FDB-685F-412B-B091-117B1ED35365}">
      <dgm:prSet/>
      <dgm:spPr/>
      <dgm:t>
        <a:bodyPr/>
        <a:lstStyle/>
        <a:p>
          <a:r>
            <a:rPr lang="fr-CA" noProof="0" dirty="0"/>
            <a:t>Reconnaître l’importance de la famille dans les décisions relatives aux soins</a:t>
          </a:r>
        </a:p>
      </dgm:t>
    </dgm:pt>
    <dgm:pt modelId="{44C98CE6-95A5-4995-88EB-0E28378AB92F}" type="parTrans" cxnId="{D61DA07F-4AD9-477A-870D-AA351F5717BB}">
      <dgm:prSet/>
      <dgm:spPr/>
      <dgm:t>
        <a:bodyPr/>
        <a:lstStyle/>
        <a:p>
          <a:endParaRPr lang="en-US"/>
        </a:p>
      </dgm:t>
    </dgm:pt>
    <dgm:pt modelId="{3DF22CAF-4B0E-4323-8154-CCA1D660BB01}" type="sibTrans" cxnId="{D61DA07F-4AD9-477A-870D-AA351F5717BB}">
      <dgm:prSet phldrT="1" phldr="0"/>
      <dgm:spPr/>
      <dgm:t>
        <a:bodyPr/>
        <a:lstStyle/>
        <a:p>
          <a:r>
            <a:rPr lang="en-US"/>
            <a:t>1</a:t>
          </a:r>
        </a:p>
      </dgm:t>
    </dgm:pt>
    <dgm:pt modelId="{D0840F75-7A24-4794-8E6C-869C13FED388}">
      <dgm:prSet/>
      <dgm:spPr/>
      <dgm:t>
        <a:bodyPr/>
        <a:lstStyle/>
        <a:p>
          <a:r>
            <a:rPr lang="fr-CA" noProof="0" dirty="0"/>
            <a:t>Faciliter les consultations familiales</a:t>
          </a:r>
        </a:p>
      </dgm:t>
    </dgm:pt>
    <dgm:pt modelId="{CF9314A7-7D15-4FE0-8314-32409A0C21C1}" type="parTrans" cxnId="{1A1F2B63-F057-4ACC-8394-07BE617EBE2C}">
      <dgm:prSet/>
      <dgm:spPr/>
      <dgm:t>
        <a:bodyPr/>
        <a:lstStyle/>
        <a:p>
          <a:endParaRPr lang="en-US"/>
        </a:p>
      </dgm:t>
    </dgm:pt>
    <dgm:pt modelId="{6E707371-BDFD-4647-9966-F34B5809E1DB}" type="sibTrans" cxnId="{1A1F2B63-F057-4ACC-8394-07BE617EBE2C}">
      <dgm:prSet phldrT="2" phldr="0"/>
      <dgm:spPr/>
      <dgm:t>
        <a:bodyPr/>
        <a:lstStyle/>
        <a:p>
          <a:r>
            <a:rPr lang="en-US"/>
            <a:t>2</a:t>
          </a:r>
        </a:p>
      </dgm:t>
    </dgm:pt>
    <dgm:pt modelId="{9A891219-0911-4627-8BC9-9676290F4885}">
      <dgm:prSet/>
      <dgm:spPr/>
      <dgm:t>
        <a:bodyPr/>
        <a:lstStyle/>
        <a:p>
          <a:r>
            <a:rPr lang="fr-CA" noProof="0" dirty="0"/>
            <a:t>Collaboration avec les CRFM des bases et le SMFC pour les services de soutien</a:t>
          </a:r>
        </a:p>
      </dgm:t>
    </dgm:pt>
    <dgm:pt modelId="{C5E246DE-6AB1-4748-B56C-BB05745B01E2}" type="parTrans" cxnId="{F65A2755-16B7-42DB-B4FC-AAA0644E2955}">
      <dgm:prSet/>
      <dgm:spPr/>
      <dgm:t>
        <a:bodyPr/>
        <a:lstStyle/>
        <a:p>
          <a:endParaRPr lang="en-US"/>
        </a:p>
      </dgm:t>
    </dgm:pt>
    <dgm:pt modelId="{FBD70DC9-D71E-4138-9607-33577AA55854}" type="sibTrans" cxnId="{F65A2755-16B7-42DB-B4FC-AAA0644E2955}">
      <dgm:prSet phldrT="3" phldr="0"/>
      <dgm:spPr/>
      <dgm:t>
        <a:bodyPr/>
        <a:lstStyle/>
        <a:p>
          <a:r>
            <a:rPr lang="en-US"/>
            <a:t>3</a:t>
          </a:r>
        </a:p>
      </dgm:t>
    </dgm:pt>
    <dgm:pt modelId="{BD1C1E54-3B18-42C2-8953-E55912081DBB}">
      <dgm:prSet/>
      <dgm:spPr/>
      <dgm:t>
        <a:bodyPr/>
        <a:lstStyle/>
        <a:p>
          <a:r>
            <a:rPr lang="fr-CA" noProof="0" dirty="0"/>
            <a:t>Répondre aux préoccupations et aux besoins de la famille/des partenaires de soins désignés</a:t>
          </a:r>
        </a:p>
      </dgm:t>
    </dgm:pt>
    <dgm:pt modelId="{9E68756A-DD4A-4028-B40D-5234F5990F15}" type="parTrans" cxnId="{3301BA77-259E-433B-9D82-7ACB91D58890}">
      <dgm:prSet/>
      <dgm:spPr/>
      <dgm:t>
        <a:bodyPr/>
        <a:lstStyle/>
        <a:p>
          <a:endParaRPr lang="en-US"/>
        </a:p>
      </dgm:t>
    </dgm:pt>
    <dgm:pt modelId="{2E90CDD9-9A7A-466C-9F4A-8878FDF3D7D8}" type="sibTrans" cxnId="{3301BA77-259E-433B-9D82-7ACB91D58890}">
      <dgm:prSet phldrT="4" phldr="0"/>
      <dgm:spPr/>
      <dgm:t>
        <a:bodyPr/>
        <a:lstStyle/>
        <a:p>
          <a:endParaRPr lang="en-US"/>
        </a:p>
      </dgm:t>
    </dgm:pt>
    <dgm:pt modelId="{DDF1B046-8B5E-1540-8F30-F590BC49E0FE}" type="pres">
      <dgm:prSet presAssocID="{78E76392-107F-4F3B-A7BB-374DBAC8A781}" presName="Name0" presStyleCnt="0">
        <dgm:presLayoutVars>
          <dgm:dir/>
          <dgm:resizeHandles val="exact"/>
        </dgm:presLayoutVars>
      </dgm:prSet>
      <dgm:spPr/>
    </dgm:pt>
    <dgm:pt modelId="{0F37F53E-1308-5742-BDFE-371521C86B44}" type="pres">
      <dgm:prSet presAssocID="{064D4FDB-685F-412B-B091-117B1ED35365}" presName="node" presStyleLbl="node1" presStyleIdx="0" presStyleCnt="4">
        <dgm:presLayoutVars>
          <dgm:bulletEnabled val="1"/>
        </dgm:presLayoutVars>
      </dgm:prSet>
      <dgm:spPr/>
    </dgm:pt>
    <dgm:pt modelId="{EAD75D75-6D04-724B-AF06-8FC58F285B0A}" type="pres">
      <dgm:prSet presAssocID="{3DF22CAF-4B0E-4323-8154-CCA1D660BB01}" presName="sibTrans" presStyleLbl="sibTrans1D1" presStyleIdx="0" presStyleCnt="3"/>
      <dgm:spPr/>
    </dgm:pt>
    <dgm:pt modelId="{E0848D82-20AD-0A47-8D34-EFC26B230665}" type="pres">
      <dgm:prSet presAssocID="{3DF22CAF-4B0E-4323-8154-CCA1D660BB01}" presName="connectorText" presStyleLbl="sibTrans1D1" presStyleIdx="0" presStyleCnt="3"/>
      <dgm:spPr/>
    </dgm:pt>
    <dgm:pt modelId="{73AD83F3-DBAE-5D48-84CA-9198491300E1}" type="pres">
      <dgm:prSet presAssocID="{D0840F75-7A24-4794-8E6C-869C13FED388}" presName="node" presStyleLbl="node1" presStyleIdx="1" presStyleCnt="4">
        <dgm:presLayoutVars>
          <dgm:bulletEnabled val="1"/>
        </dgm:presLayoutVars>
      </dgm:prSet>
      <dgm:spPr/>
    </dgm:pt>
    <dgm:pt modelId="{6CD4B988-96C4-6549-92B2-698ECC0C8CCE}" type="pres">
      <dgm:prSet presAssocID="{6E707371-BDFD-4647-9966-F34B5809E1DB}" presName="sibTrans" presStyleLbl="sibTrans1D1" presStyleIdx="1" presStyleCnt="3"/>
      <dgm:spPr/>
    </dgm:pt>
    <dgm:pt modelId="{352097FC-FAC1-4342-8759-118F03CBAB0F}" type="pres">
      <dgm:prSet presAssocID="{6E707371-BDFD-4647-9966-F34B5809E1DB}" presName="connectorText" presStyleLbl="sibTrans1D1" presStyleIdx="1" presStyleCnt="3"/>
      <dgm:spPr/>
    </dgm:pt>
    <dgm:pt modelId="{BBEDBA9D-8EFF-B74C-81C1-130DFF058CF8}" type="pres">
      <dgm:prSet presAssocID="{9A891219-0911-4627-8BC9-9676290F4885}" presName="node" presStyleLbl="node1" presStyleIdx="2" presStyleCnt="4">
        <dgm:presLayoutVars>
          <dgm:bulletEnabled val="1"/>
        </dgm:presLayoutVars>
      </dgm:prSet>
      <dgm:spPr/>
    </dgm:pt>
    <dgm:pt modelId="{FB47EE9E-6553-0041-9678-29286613E2DA}" type="pres">
      <dgm:prSet presAssocID="{FBD70DC9-D71E-4138-9607-33577AA55854}" presName="sibTrans" presStyleLbl="sibTrans1D1" presStyleIdx="2" presStyleCnt="3"/>
      <dgm:spPr/>
    </dgm:pt>
    <dgm:pt modelId="{B9883315-8E8F-174B-A745-C194C5083C23}" type="pres">
      <dgm:prSet presAssocID="{FBD70DC9-D71E-4138-9607-33577AA55854}" presName="connectorText" presStyleLbl="sibTrans1D1" presStyleIdx="2" presStyleCnt="3"/>
      <dgm:spPr/>
    </dgm:pt>
    <dgm:pt modelId="{BFB68D22-215A-9C41-8A6C-56D1DF4E9F44}" type="pres">
      <dgm:prSet presAssocID="{BD1C1E54-3B18-42C2-8953-E55912081DBB}" presName="node" presStyleLbl="node1" presStyleIdx="3" presStyleCnt="4">
        <dgm:presLayoutVars>
          <dgm:bulletEnabled val="1"/>
        </dgm:presLayoutVars>
      </dgm:prSet>
      <dgm:spPr/>
    </dgm:pt>
  </dgm:ptLst>
  <dgm:cxnLst>
    <dgm:cxn modelId="{3E015738-31E8-1440-A5E7-6FE4C0F6E711}" type="presOf" srcId="{9A891219-0911-4627-8BC9-9676290F4885}" destId="{BBEDBA9D-8EFF-B74C-81C1-130DFF058CF8}" srcOrd="0" destOrd="0" presId="urn:microsoft.com/office/officeart/2016/7/layout/RepeatingBendingProcessNew"/>
    <dgm:cxn modelId="{6C374761-7404-1344-AAE8-139F274D68F4}" type="presOf" srcId="{6E707371-BDFD-4647-9966-F34B5809E1DB}" destId="{6CD4B988-96C4-6549-92B2-698ECC0C8CCE}" srcOrd="0" destOrd="0" presId="urn:microsoft.com/office/officeart/2016/7/layout/RepeatingBendingProcessNew"/>
    <dgm:cxn modelId="{748ED661-96F9-BE42-8CE3-F71A5AB21258}" type="presOf" srcId="{3DF22CAF-4B0E-4323-8154-CCA1D660BB01}" destId="{EAD75D75-6D04-724B-AF06-8FC58F285B0A}" srcOrd="0" destOrd="0" presId="urn:microsoft.com/office/officeart/2016/7/layout/RepeatingBendingProcessNew"/>
    <dgm:cxn modelId="{1A1F2B63-F057-4ACC-8394-07BE617EBE2C}" srcId="{78E76392-107F-4F3B-A7BB-374DBAC8A781}" destId="{D0840F75-7A24-4794-8E6C-869C13FED388}" srcOrd="1" destOrd="0" parTransId="{CF9314A7-7D15-4FE0-8314-32409A0C21C1}" sibTransId="{6E707371-BDFD-4647-9966-F34B5809E1DB}"/>
    <dgm:cxn modelId="{F65A2755-16B7-42DB-B4FC-AAA0644E2955}" srcId="{78E76392-107F-4F3B-A7BB-374DBAC8A781}" destId="{9A891219-0911-4627-8BC9-9676290F4885}" srcOrd="2" destOrd="0" parTransId="{C5E246DE-6AB1-4748-B56C-BB05745B01E2}" sibTransId="{FBD70DC9-D71E-4138-9607-33577AA55854}"/>
    <dgm:cxn modelId="{3301BA77-259E-433B-9D82-7ACB91D58890}" srcId="{78E76392-107F-4F3B-A7BB-374DBAC8A781}" destId="{BD1C1E54-3B18-42C2-8953-E55912081DBB}" srcOrd="3" destOrd="0" parTransId="{9E68756A-DD4A-4028-B40D-5234F5990F15}" sibTransId="{2E90CDD9-9A7A-466C-9F4A-8878FDF3D7D8}"/>
    <dgm:cxn modelId="{D61DA07F-4AD9-477A-870D-AA351F5717BB}" srcId="{78E76392-107F-4F3B-A7BB-374DBAC8A781}" destId="{064D4FDB-685F-412B-B091-117B1ED35365}" srcOrd="0" destOrd="0" parTransId="{44C98CE6-95A5-4995-88EB-0E28378AB92F}" sibTransId="{3DF22CAF-4B0E-4323-8154-CCA1D660BB01}"/>
    <dgm:cxn modelId="{EB4F5E8E-237E-8045-822D-88BB129C30C2}" type="presOf" srcId="{064D4FDB-685F-412B-B091-117B1ED35365}" destId="{0F37F53E-1308-5742-BDFE-371521C86B44}" srcOrd="0" destOrd="0" presId="urn:microsoft.com/office/officeart/2016/7/layout/RepeatingBendingProcessNew"/>
    <dgm:cxn modelId="{4CEC598E-97C5-6640-8FF5-59F9F9A8E122}" type="presOf" srcId="{FBD70DC9-D71E-4138-9607-33577AA55854}" destId="{B9883315-8E8F-174B-A745-C194C5083C23}" srcOrd="1" destOrd="0" presId="urn:microsoft.com/office/officeart/2016/7/layout/RepeatingBendingProcessNew"/>
    <dgm:cxn modelId="{D3D52894-25C1-7648-9C5E-942781B941BB}" type="presOf" srcId="{BD1C1E54-3B18-42C2-8953-E55912081DBB}" destId="{BFB68D22-215A-9C41-8A6C-56D1DF4E9F44}" srcOrd="0" destOrd="0" presId="urn:microsoft.com/office/officeart/2016/7/layout/RepeatingBendingProcessNew"/>
    <dgm:cxn modelId="{17965D99-F163-9142-8B0A-F3037D80B162}" type="presOf" srcId="{D0840F75-7A24-4794-8E6C-869C13FED388}" destId="{73AD83F3-DBAE-5D48-84CA-9198491300E1}" srcOrd="0" destOrd="0" presId="urn:microsoft.com/office/officeart/2016/7/layout/RepeatingBendingProcessNew"/>
    <dgm:cxn modelId="{063AA49D-435B-914F-ABA1-14E6540B551E}" type="presOf" srcId="{78E76392-107F-4F3B-A7BB-374DBAC8A781}" destId="{DDF1B046-8B5E-1540-8F30-F590BC49E0FE}" srcOrd="0" destOrd="0" presId="urn:microsoft.com/office/officeart/2016/7/layout/RepeatingBendingProcessNew"/>
    <dgm:cxn modelId="{15FA74BC-748A-CD4B-A64F-324684E9E7B5}" type="presOf" srcId="{3DF22CAF-4B0E-4323-8154-CCA1D660BB01}" destId="{E0848D82-20AD-0A47-8D34-EFC26B230665}" srcOrd="1" destOrd="0" presId="urn:microsoft.com/office/officeart/2016/7/layout/RepeatingBendingProcessNew"/>
    <dgm:cxn modelId="{83633CDD-2321-9945-8ECF-AE07472271ED}" type="presOf" srcId="{FBD70DC9-D71E-4138-9607-33577AA55854}" destId="{FB47EE9E-6553-0041-9678-29286613E2DA}" srcOrd="0" destOrd="0" presId="urn:microsoft.com/office/officeart/2016/7/layout/RepeatingBendingProcessNew"/>
    <dgm:cxn modelId="{A834D8EF-E117-9442-ABC2-3F0A2AEF053E}" type="presOf" srcId="{6E707371-BDFD-4647-9966-F34B5809E1DB}" destId="{352097FC-FAC1-4342-8759-118F03CBAB0F}" srcOrd="1" destOrd="0" presId="urn:microsoft.com/office/officeart/2016/7/layout/RepeatingBendingProcessNew"/>
    <dgm:cxn modelId="{AC988489-4A8E-BC4D-8155-761073BBBCA0}" type="presParOf" srcId="{DDF1B046-8B5E-1540-8F30-F590BC49E0FE}" destId="{0F37F53E-1308-5742-BDFE-371521C86B44}" srcOrd="0" destOrd="0" presId="urn:microsoft.com/office/officeart/2016/7/layout/RepeatingBendingProcessNew"/>
    <dgm:cxn modelId="{7B0ACCF5-EB68-E44C-935B-59CC69FAE368}" type="presParOf" srcId="{DDF1B046-8B5E-1540-8F30-F590BC49E0FE}" destId="{EAD75D75-6D04-724B-AF06-8FC58F285B0A}" srcOrd="1" destOrd="0" presId="urn:microsoft.com/office/officeart/2016/7/layout/RepeatingBendingProcessNew"/>
    <dgm:cxn modelId="{1F5B1B89-776C-204F-B990-71C5BF05DFDC}" type="presParOf" srcId="{EAD75D75-6D04-724B-AF06-8FC58F285B0A}" destId="{E0848D82-20AD-0A47-8D34-EFC26B230665}" srcOrd="0" destOrd="0" presId="urn:microsoft.com/office/officeart/2016/7/layout/RepeatingBendingProcessNew"/>
    <dgm:cxn modelId="{526C1CE0-BDFF-C14A-AF80-AE010DC16AD5}" type="presParOf" srcId="{DDF1B046-8B5E-1540-8F30-F590BC49E0FE}" destId="{73AD83F3-DBAE-5D48-84CA-9198491300E1}" srcOrd="2" destOrd="0" presId="urn:microsoft.com/office/officeart/2016/7/layout/RepeatingBendingProcessNew"/>
    <dgm:cxn modelId="{48862C8C-46C9-7A43-BE29-E834578F6003}" type="presParOf" srcId="{DDF1B046-8B5E-1540-8F30-F590BC49E0FE}" destId="{6CD4B988-96C4-6549-92B2-698ECC0C8CCE}" srcOrd="3" destOrd="0" presId="urn:microsoft.com/office/officeart/2016/7/layout/RepeatingBendingProcessNew"/>
    <dgm:cxn modelId="{3AE27D82-FB05-264C-A821-6E0FE2B5FC4C}" type="presParOf" srcId="{6CD4B988-96C4-6549-92B2-698ECC0C8CCE}" destId="{352097FC-FAC1-4342-8759-118F03CBAB0F}" srcOrd="0" destOrd="0" presId="urn:microsoft.com/office/officeart/2016/7/layout/RepeatingBendingProcessNew"/>
    <dgm:cxn modelId="{E0DFC1AC-8DD4-9B4B-9C04-244FB602639B}" type="presParOf" srcId="{DDF1B046-8B5E-1540-8F30-F590BC49E0FE}" destId="{BBEDBA9D-8EFF-B74C-81C1-130DFF058CF8}" srcOrd="4" destOrd="0" presId="urn:microsoft.com/office/officeart/2016/7/layout/RepeatingBendingProcessNew"/>
    <dgm:cxn modelId="{2172ACB6-2E29-6A45-9DB3-F9D54BA3D59F}" type="presParOf" srcId="{DDF1B046-8B5E-1540-8F30-F590BC49E0FE}" destId="{FB47EE9E-6553-0041-9678-29286613E2DA}" srcOrd="5" destOrd="0" presId="urn:microsoft.com/office/officeart/2016/7/layout/RepeatingBendingProcessNew"/>
    <dgm:cxn modelId="{F9F0D75B-98D5-8D40-A3E0-3C1AE103A385}" type="presParOf" srcId="{FB47EE9E-6553-0041-9678-29286613E2DA}" destId="{B9883315-8E8F-174B-A745-C194C5083C23}" srcOrd="0" destOrd="0" presId="urn:microsoft.com/office/officeart/2016/7/layout/RepeatingBendingProcessNew"/>
    <dgm:cxn modelId="{BA0E01A2-9308-0C45-A475-D2C274C1292A}" type="presParOf" srcId="{DDF1B046-8B5E-1540-8F30-F590BC49E0FE}" destId="{BFB68D22-215A-9C41-8A6C-56D1DF4E9F44}"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238659-9535-4920-B87D-A07224F461C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181EB84-4341-4B72-8CE3-F6DEC72BE3D2}">
      <dgm:prSet/>
      <dgm:spPr/>
      <dgm:t>
        <a:bodyPr/>
        <a:lstStyle/>
        <a:p>
          <a:r>
            <a:rPr lang="fr-CA" noProof="0" dirty="0"/>
            <a:t>Suivre le parcours du patient à partir de son point de vue</a:t>
          </a:r>
        </a:p>
      </dgm:t>
    </dgm:pt>
    <dgm:pt modelId="{60E14ACD-DDC0-4A9F-915A-105C88D084B9}" type="parTrans" cxnId="{4101E29C-664C-4E4A-B23D-DB918A55AC62}">
      <dgm:prSet/>
      <dgm:spPr/>
      <dgm:t>
        <a:bodyPr/>
        <a:lstStyle/>
        <a:p>
          <a:endParaRPr lang="en-US"/>
        </a:p>
      </dgm:t>
    </dgm:pt>
    <dgm:pt modelId="{510E062C-D0F5-4CED-8F7B-9D980FC852AE}" type="sibTrans" cxnId="{4101E29C-664C-4E4A-B23D-DB918A55AC62}">
      <dgm:prSet/>
      <dgm:spPr/>
      <dgm:t>
        <a:bodyPr/>
        <a:lstStyle/>
        <a:p>
          <a:endParaRPr lang="en-US"/>
        </a:p>
      </dgm:t>
    </dgm:pt>
    <dgm:pt modelId="{31773502-3A7F-43F9-BF13-4EB533BE591A}">
      <dgm:prSet/>
      <dgm:spPr/>
      <dgm:t>
        <a:bodyPr/>
        <a:lstStyle/>
        <a:p>
          <a:r>
            <a:rPr lang="fr-CA" noProof="0" dirty="0"/>
            <a:t>Identifier les ressources et les opportunités pour améliorer le partenariat</a:t>
          </a:r>
        </a:p>
      </dgm:t>
    </dgm:pt>
    <dgm:pt modelId="{819DF4B7-354B-41B2-A796-96022C576491}" type="parTrans" cxnId="{0519C063-419C-4F78-A1EE-5E0139B8FB80}">
      <dgm:prSet/>
      <dgm:spPr/>
      <dgm:t>
        <a:bodyPr/>
        <a:lstStyle/>
        <a:p>
          <a:endParaRPr lang="en-US"/>
        </a:p>
      </dgm:t>
    </dgm:pt>
    <dgm:pt modelId="{FB61F810-2636-407B-BE03-496FB1653DEC}" type="sibTrans" cxnId="{0519C063-419C-4F78-A1EE-5E0139B8FB80}">
      <dgm:prSet/>
      <dgm:spPr/>
      <dgm:t>
        <a:bodyPr/>
        <a:lstStyle/>
        <a:p>
          <a:endParaRPr lang="en-US"/>
        </a:p>
      </dgm:t>
    </dgm:pt>
    <dgm:pt modelId="{A3E79DB8-F0F7-47EA-BA4F-6256D606B0E3}">
      <dgm:prSet/>
      <dgm:spPr/>
      <dgm:t>
        <a:bodyPr/>
        <a:lstStyle/>
        <a:p>
          <a:r>
            <a:rPr lang="fr-CA" noProof="0" dirty="0"/>
            <a:t>Élaborer, en collaboration avec celui-ci, des stratégies visant à améliorer l’expérience du patient</a:t>
          </a:r>
        </a:p>
      </dgm:t>
    </dgm:pt>
    <dgm:pt modelId="{98DE4E06-F7C5-4676-AF68-B201008F3420}" type="parTrans" cxnId="{2671BA53-E150-4EFE-8356-462312F93188}">
      <dgm:prSet/>
      <dgm:spPr/>
      <dgm:t>
        <a:bodyPr/>
        <a:lstStyle/>
        <a:p>
          <a:endParaRPr lang="en-US"/>
        </a:p>
      </dgm:t>
    </dgm:pt>
    <dgm:pt modelId="{0176C7B6-9343-4DF5-9E90-BB25649F0B94}" type="sibTrans" cxnId="{2671BA53-E150-4EFE-8356-462312F93188}">
      <dgm:prSet/>
      <dgm:spPr/>
      <dgm:t>
        <a:bodyPr/>
        <a:lstStyle/>
        <a:p>
          <a:endParaRPr lang="en-US"/>
        </a:p>
      </dgm:t>
    </dgm:pt>
    <dgm:pt modelId="{4C8CEDE4-A7A4-46AA-91B3-53A599821E98}" type="pres">
      <dgm:prSet presAssocID="{F5238659-9535-4920-B87D-A07224F461C5}" presName="root" presStyleCnt="0">
        <dgm:presLayoutVars>
          <dgm:dir/>
          <dgm:resizeHandles val="exact"/>
        </dgm:presLayoutVars>
      </dgm:prSet>
      <dgm:spPr/>
    </dgm:pt>
    <dgm:pt modelId="{5BB1010A-6E76-4911-8859-79E99A81D1F2}" type="pres">
      <dgm:prSet presAssocID="{B181EB84-4341-4B72-8CE3-F6DEC72BE3D2}" presName="compNode" presStyleCnt="0"/>
      <dgm:spPr/>
    </dgm:pt>
    <dgm:pt modelId="{321982D5-560D-42B9-9350-89F65DE1563E}" type="pres">
      <dgm:prSet presAssocID="{B181EB84-4341-4B72-8CE3-F6DEC72BE3D2}" presName="bgRect" presStyleLbl="bgShp" presStyleIdx="0" presStyleCnt="3"/>
      <dgm:spPr/>
    </dgm:pt>
    <dgm:pt modelId="{CE2A3305-2328-4A64-8984-995F66E672DA}" type="pres">
      <dgm:prSet presAssocID="{B181EB84-4341-4B72-8CE3-F6DEC72BE3D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lk"/>
        </a:ext>
      </dgm:extLst>
    </dgm:pt>
    <dgm:pt modelId="{05E812E2-5F03-4C6F-822B-BC4CE34C3169}" type="pres">
      <dgm:prSet presAssocID="{B181EB84-4341-4B72-8CE3-F6DEC72BE3D2}" presName="spaceRect" presStyleCnt="0"/>
      <dgm:spPr/>
    </dgm:pt>
    <dgm:pt modelId="{82918514-684C-4127-BAD0-CF1A56163630}" type="pres">
      <dgm:prSet presAssocID="{B181EB84-4341-4B72-8CE3-F6DEC72BE3D2}" presName="parTx" presStyleLbl="revTx" presStyleIdx="0" presStyleCnt="3">
        <dgm:presLayoutVars>
          <dgm:chMax val="0"/>
          <dgm:chPref val="0"/>
        </dgm:presLayoutVars>
      </dgm:prSet>
      <dgm:spPr/>
    </dgm:pt>
    <dgm:pt modelId="{6E149249-0DBD-40A3-A899-72941ECF1615}" type="pres">
      <dgm:prSet presAssocID="{510E062C-D0F5-4CED-8F7B-9D980FC852AE}" presName="sibTrans" presStyleCnt="0"/>
      <dgm:spPr/>
    </dgm:pt>
    <dgm:pt modelId="{72322779-91A8-46DB-AE89-A716ADEB06F7}" type="pres">
      <dgm:prSet presAssocID="{31773502-3A7F-43F9-BF13-4EB533BE591A}" presName="compNode" presStyleCnt="0"/>
      <dgm:spPr/>
    </dgm:pt>
    <dgm:pt modelId="{EB5F1070-5741-4BED-8B00-D242BFE0D96A}" type="pres">
      <dgm:prSet presAssocID="{31773502-3A7F-43F9-BF13-4EB533BE591A}" presName="bgRect" presStyleLbl="bgShp" presStyleIdx="1" presStyleCnt="3"/>
      <dgm:spPr/>
    </dgm:pt>
    <dgm:pt modelId="{45E59F45-C854-4BFC-9F95-E309D767B0A1}" type="pres">
      <dgm:prSet presAssocID="{31773502-3A7F-43F9-BF13-4EB533BE591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78E6C8B6-5EBB-45DB-9F50-B579F3B0E1DB}" type="pres">
      <dgm:prSet presAssocID="{31773502-3A7F-43F9-BF13-4EB533BE591A}" presName="spaceRect" presStyleCnt="0"/>
      <dgm:spPr/>
    </dgm:pt>
    <dgm:pt modelId="{3820F1D5-4BF0-487C-AD98-8EBCE6D18FA4}" type="pres">
      <dgm:prSet presAssocID="{31773502-3A7F-43F9-BF13-4EB533BE591A}" presName="parTx" presStyleLbl="revTx" presStyleIdx="1" presStyleCnt="3">
        <dgm:presLayoutVars>
          <dgm:chMax val="0"/>
          <dgm:chPref val="0"/>
        </dgm:presLayoutVars>
      </dgm:prSet>
      <dgm:spPr/>
    </dgm:pt>
    <dgm:pt modelId="{06B1D3F9-CD37-4FDC-A7B0-56A929AC7537}" type="pres">
      <dgm:prSet presAssocID="{FB61F810-2636-407B-BE03-496FB1653DEC}" presName="sibTrans" presStyleCnt="0"/>
      <dgm:spPr/>
    </dgm:pt>
    <dgm:pt modelId="{1EABA516-A9FB-4B16-99B6-B5319D978B40}" type="pres">
      <dgm:prSet presAssocID="{A3E79DB8-F0F7-47EA-BA4F-6256D606B0E3}" presName="compNode" presStyleCnt="0"/>
      <dgm:spPr/>
    </dgm:pt>
    <dgm:pt modelId="{E820EF44-AB17-4B23-991E-0B5E3DB28B0A}" type="pres">
      <dgm:prSet presAssocID="{A3E79DB8-F0F7-47EA-BA4F-6256D606B0E3}" presName="bgRect" presStyleLbl="bgShp" presStyleIdx="2" presStyleCnt="3"/>
      <dgm:spPr/>
    </dgm:pt>
    <dgm:pt modelId="{28DAA0D3-85E9-4998-9B9F-A8A75788BC60}" type="pres">
      <dgm:prSet presAssocID="{A3E79DB8-F0F7-47EA-BA4F-6256D606B0E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AE199C98-B833-47E0-B0AF-6EAC50E1A50A}" type="pres">
      <dgm:prSet presAssocID="{A3E79DB8-F0F7-47EA-BA4F-6256D606B0E3}" presName="spaceRect" presStyleCnt="0"/>
      <dgm:spPr/>
    </dgm:pt>
    <dgm:pt modelId="{7CCBB9C3-CB9C-4C37-BA0E-03F298B43BC7}" type="pres">
      <dgm:prSet presAssocID="{A3E79DB8-F0F7-47EA-BA4F-6256D606B0E3}" presName="parTx" presStyleLbl="revTx" presStyleIdx="2" presStyleCnt="3">
        <dgm:presLayoutVars>
          <dgm:chMax val="0"/>
          <dgm:chPref val="0"/>
        </dgm:presLayoutVars>
      </dgm:prSet>
      <dgm:spPr/>
    </dgm:pt>
  </dgm:ptLst>
  <dgm:cxnLst>
    <dgm:cxn modelId="{05F5BB18-5BE1-4266-AFD9-EAA7B98E3222}" type="presOf" srcId="{31773502-3A7F-43F9-BF13-4EB533BE591A}" destId="{3820F1D5-4BF0-487C-AD98-8EBCE6D18FA4}" srcOrd="0" destOrd="0" presId="urn:microsoft.com/office/officeart/2018/2/layout/IconVerticalSolidList"/>
    <dgm:cxn modelId="{6B26701C-4115-4E2F-BB2C-CE15988F9D55}" type="presOf" srcId="{A3E79DB8-F0F7-47EA-BA4F-6256D606B0E3}" destId="{7CCBB9C3-CB9C-4C37-BA0E-03F298B43BC7}" srcOrd="0" destOrd="0" presId="urn:microsoft.com/office/officeart/2018/2/layout/IconVerticalSolidList"/>
    <dgm:cxn modelId="{939DC031-2D19-4D14-A87E-1C2E90985FAF}" type="presOf" srcId="{F5238659-9535-4920-B87D-A07224F461C5}" destId="{4C8CEDE4-A7A4-46AA-91B3-53A599821E98}" srcOrd="0" destOrd="0" presId="urn:microsoft.com/office/officeart/2018/2/layout/IconVerticalSolidList"/>
    <dgm:cxn modelId="{0519C063-419C-4F78-A1EE-5E0139B8FB80}" srcId="{F5238659-9535-4920-B87D-A07224F461C5}" destId="{31773502-3A7F-43F9-BF13-4EB533BE591A}" srcOrd="1" destOrd="0" parTransId="{819DF4B7-354B-41B2-A796-96022C576491}" sibTransId="{FB61F810-2636-407B-BE03-496FB1653DEC}"/>
    <dgm:cxn modelId="{2671BA53-E150-4EFE-8356-462312F93188}" srcId="{F5238659-9535-4920-B87D-A07224F461C5}" destId="{A3E79DB8-F0F7-47EA-BA4F-6256D606B0E3}" srcOrd="2" destOrd="0" parTransId="{98DE4E06-F7C5-4676-AF68-B201008F3420}" sibTransId="{0176C7B6-9343-4DF5-9E90-BB25649F0B94}"/>
    <dgm:cxn modelId="{4101E29C-664C-4E4A-B23D-DB918A55AC62}" srcId="{F5238659-9535-4920-B87D-A07224F461C5}" destId="{B181EB84-4341-4B72-8CE3-F6DEC72BE3D2}" srcOrd="0" destOrd="0" parTransId="{60E14ACD-DDC0-4A9F-915A-105C88D084B9}" sibTransId="{510E062C-D0F5-4CED-8F7B-9D980FC852AE}"/>
    <dgm:cxn modelId="{90F50EC3-2435-4F0A-9022-A0B6D010C72A}" type="presOf" srcId="{B181EB84-4341-4B72-8CE3-F6DEC72BE3D2}" destId="{82918514-684C-4127-BAD0-CF1A56163630}" srcOrd="0" destOrd="0" presId="urn:microsoft.com/office/officeart/2018/2/layout/IconVerticalSolidList"/>
    <dgm:cxn modelId="{0BE78FA9-4A8E-4071-AE02-1A4DB4E2EAF8}" type="presParOf" srcId="{4C8CEDE4-A7A4-46AA-91B3-53A599821E98}" destId="{5BB1010A-6E76-4911-8859-79E99A81D1F2}" srcOrd="0" destOrd="0" presId="urn:microsoft.com/office/officeart/2018/2/layout/IconVerticalSolidList"/>
    <dgm:cxn modelId="{A1E3EA9C-333E-4013-8C54-63AF7DDDC2AF}" type="presParOf" srcId="{5BB1010A-6E76-4911-8859-79E99A81D1F2}" destId="{321982D5-560D-42B9-9350-89F65DE1563E}" srcOrd="0" destOrd="0" presId="urn:microsoft.com/office/officeart/2018/2/layout/IconVerticalSolidList"/>
    <dgm:cxn modelId="{9FBA9085-04C4-434D-9C30-74D4C5100BB3}" type="presParOf" srcId="{5BB1010A-6E76-4911-8859-79E99A81D1F2}" destId="{CE2A3305-2328-4A64-8984-995F66E672DA}" srcOrd="1" destOrd="0" presId="urn:microsoft.com/office/officeart/2018/2/layout/IconVerticalSolidList"/>
    <dgm:cxn modelId="{442FF382-EBD9-4A46-9C86-0232CAFE9C94}" type="presParOf" srcId="{5BB1010A-6E76-4911-8859-79E99A81D1F2}" destId="{05E812E2-5F03-4C6F-822B-BC4CE34C3169}" srcOrd="2" destOrd="0" presId="urn:microsoft.com/office/officeart/2018/2/layout/IconVerticalSolidList"/>
    <dgm:cxn modelId="{642B031C-04C0-4C51-8D25-526118365F7A}" type="presParOf" srcId="{5BB1010A-6E76-4911-8859-79E99A81D1F2}" destId="{82918514-684C-4127-BAD0-CF1A56163630}" srcOrd="3" destOrd="0" presId="urn:microsoft.com/office/officeart/2018/2/layout/IconVerticalSolidList"/>
    <dgm:cxn modelId="{43D8ADC2-ED60-48F8-8DB2-4BD0314DD166}" type="presParOf" srcId="{4C8CEDE4-A7A4-46AA-91B3-53A599821E98}" destId="{6E149249-0DBD-40A3-A899-72941ECF1615}" srcOrd="1" destOrd="0" presId="urn:microsoft.com/office/officeart/2018/2/layout/IconVerticalSolidList"/>
    <dgm:cxn modelId="{E6B007B7-217D-427D-9581-11D50E8A8835}" type="presParOf" srcId="{4C8CEDE4-A7A4-46AA-91B3-53A599821E98}" destId="{72322779-91A8-46DB-AE89-A716ADEB06F7}" srcOrd="2" destOrd="0" presId="urn:microsoft.com/office/officeart/2018/2/layout/IconVerticalSolidList"/>
    <dgm:cxn modelId="{37EE62DE-C135-4705-9B5B-226902F64E15}" type="presParOf" srcId="{72322779-91A8-46DB-AE89-A716ADEB06F7}" destId="{EB5F1070-5741-4BED-8B00-D242BFE0D96A}" srcOrd="0" destOrd="0" presId="urn:microsoft.com/office/officeart/2018/2/layout/IconVerticalSolidList"/>
    <dgm:cxn modelId="{1545E020-FDD9-42C2-A1A5-DD1EADAC8EDE}" type="presParOf" srcId="{72322779-91A8-46DB-AE89-A716ADEB06F7}" destId="{45E59F45-C854-4BFC-9F95-E309D767B0A1}" srcOrd="1" destOrd="0" presId="urn:microsoft.com/office/officeart/2018/2/layout/IconVerticalSolidList"/>
    <dgm:cxn modelId="{640E6AFF-3D53-4B8F-9BFC-A9AF159D4619}" type="presParOf" srcId="{72322779-91A8-46DB-AE89-A716ADEB06F7}" destId="{78E6C8B6-5EBB-45DB-9F50-B579F3B0E1DB}" srcOrd="2" destOrd="0" presId="urn:microsoft.com/office/officeart/2018/2/layout/IconVerticalSolidList"/>
    <dgm:cxn modelId="{8B94545F-8DE1-4E2D-82CA-F8F801C8A7EA}" type="presParOf" srcId="{72322779-91A8-46DB-AE89-A716ADEB06F7}" destId="{3820F1D5-4BF0-487C-AD98-8EBCE6D18FA4}" srcOrd="3" destOrd="0" presId="urn:microsoft.com/office/officeart/2018/2/layout/IconVerticalSolidList"/>
    <dgm:cxn modelId="{6C2E881E-9264-4C26-AC7E-F88ACFCDB42E}" type="presParOf" srcId="{4C8CEDE4-A7A4-46AA-91B3-53A599821E98}" destId="{06B1D3F9-CD37-4FDC-A7B0-56A929AC7537}" srcOrd="3" destOrd="0" presId="urn:microsoft.com/office/officeart/2018/2/layout/IconVerticalSolidList"/>
    <dgm:cxn modelId="{A2C4A99E-4561-40ED-9B8D-666D9963C8B2}" type="presParOf" srcId="{4C8CEDE4-A7A4-46AA-91B3-53A599821E98}" destId="{1EABA516-A9FB-4B16-99B6-B5319D978B40}" srcOrd="4" destOrd="0" presId="urn:microsoft.com/office/officeart/2018/2/layout/IconVerticalSolidList"/>
    <dgm:cxn modelId="{C768E433-291B-4D8F-95AD-67BFAFF401AA}" type="presParOf" srcId="{1EABA516-A9FB-4B16-99B6-B5319D978B40}" destId="{E820EF44-AB17-4B23-991E-0B5E3DB28B0A}" srcOrd="0" destOrd="0" presId="urn:microsoft.com/office/officeart/2018/2/layout/IconVerticalSolidList"/>
    <dgm:cxn modelId="{8F7B5443-BD57-495A-8FFE-32EDA9B2ED45}" type="presParOf" srcId="{1EABA516-A9FB-4B16-99B6-B5319D978B40}" destId="{28DAA0D3-85E9-4998-9B9F-A8A75788BC60}" srcOrd="1" destOrd="0" presId="urn:microsoft.com/office/officeart/2018/2/layout/IconVerticalSolidList"/>
    <dgm:cxn modelId="{D8D1973E-419A-41E7-9DB2-CCBC3998F363}" type="presParOf" srcId="{1EABA516-A9FB-4B16-99B6-B5319D978B40}" destId="{AE199C98-B833-47E0-B0AF-6EAC50E1A50A}" srcOrd="2" destOrd="0" presId="urn:microsoft.com/office/officeart/2018/2/layout/IconVerticalSolidList"/>
    <dgm:cxn modelId="{5F364CEA-6F97-430E-A11D-04C562A59DC3}" type="presParOf" srcId="{1EABA516-A9FB-4B16-99B6-B5319D978B40}" destId="{7CCBB9C3-CB9C-4C37-BA0E-03F298B43BC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7EDA0F-F4C3-4144-9920-8599A434097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D39493D-2356-42D3-A17A-FF59ACA21CAE}">
      <dgm:prSet/>
      <dgm:spPr/>
      <dgm:t>
        <a:bodyPr/>
        <a:lstStyle/>
        <a:p>
          <a:r>
            <a:rPr lang="fr-CA" noProof="0" dirty="0"/>
            <a:t>Les membres et leurs familles sont des partenaires essentiels dans le parcours de soins. Leur contribution, leur rétroaction et leur collaboration sont essentiels pour obtenir des résultats optimaux</a:t>
          </a:r>
        </a:p>
      </dgm:t>
    </dgm:pt>
    <dgm:pt modelId="{1B2C42EA-FE91-4A00-BC55-213B024D908E}" type="parTrans" cxnId="{2E87DFF8-D622-42B8-A787-9433F8ED2108}">
      <dgm:prSet/>
      <dgm:spPr/>
      <dgm:t>
        <a:bodyPr/>
        <a:lstStyle/>
        <a:p>
          <a:endParaRPr lang="en-US"/>
        </a:p>
      </dgm:t>
    </dgm:pt>
    <dgm:pt modelId="{66A1CC3C-7E3D-4FB7-9A7D-1627B486E28F}" type="sibTrans" cxnId="{2E87DFF8-D622-42B8-A787-9433F8ED2108}">
      <dgm:prSet/>
      <dgm:spPr/>
      <dgm:t>
        <a:bodyPr/>
        <a:lstStyle/>
        <a:p>
          <a:endParaRPr lang="en-US"/>
        </a:p>
      </dgm:t>
    </dgm:pt>
    <dgm:pt modelId="{EC176016-3518-4912-8357-5DF3EA94F732}">
      <dgm:prSet/>
      <dgm:spPr/>
      <dgm:t>
        <a:bodyPr/>
        <a:lstStyle/>
        <a:p>
          <a:r>
            <a:rPr lang="fr-CA" noProof="0" dirty="0"/>
            <a:t>Une communication efficace est la pierre angulaire du modèle des SPP</a:t>
          </a:r>
        </a:p>
      </dgm:t>
    </dgm:pt>
    <dgm:pt modelId="{903BB18E-6745-4072-9715-C290BAACA9AA}" type="parTrans" cxnId="{DC5956F5-BC70-4600-BCC6-218AFEF4CFF1}">
      <dgm:prSet/>
      <dgm:spPr/>
      <dgm:t>
        <a:bodyPr/>
        <a:lstStyle/>
        <a:p>
          <a:endParaRPr lang="en-US"/>
        </a:p>
      </dgm:t>
    </dgm:pt>
    <dgm:pt modelId="{C2164BBA-881C-4A68-BBD6-61A8417F714D}" type="sibTrans" cxnId="{DC5956F5-BC70-4600-BCC6-218AFEF4CFF1}">
      <dgm:prSet/>
      <dgm:spPr/>
      <dgm:t>
        <a:bodyPr/>
        <a:lstStyle/>
        <a:p>
          <a:endParaRPr lang="en-US"/>
        </a:p>
      </dgm:t>
    </dgm:pt>
    <dgm:pt modelId="{9B65C3C3-A882-411C-8C77-804F30A30BB6}">
      <dgm:prSet/>
      <dgm:spPr/>
      <dgm:t>
        <a:bodyPr/>
        <a:lstStyle/>
        <a:p>
          <a:r>
            <a:rPr lang="fr-CA" noProof="0" dirty="0"/>
            <a:t>Se mettre régulièrement à la place du patient peut permettre de mieux comprendre et d’améliorer les soins qui lui sont prodigués</a:t>
          </a:r>
        </a:p>
      </dgm:t>
    </dgm:pt>
    <dgm:pt modelId="{0C024000-E29F-4F61-B595-DB667F0A9953}" type="parTrans" cxnId="{BD177AE2-BC1D-4111-8DB3-9A296D2CB58E}">
      <dgm:prSet/>
      <dgm:spPr/>
      <dgm:t>
        <a:bodyPr/>
        <a:lstStyle/>
        <a:p>
          <a:endParaRPr lang="en-US"/>
        </a:p>
      </dgm:t>
    </dgm:pt>
    <dgm:pt modelId="{E1351B43-08B5-4D2F-ADFC-8BBA261140A5}" type="sibTrans" cxnId="{BD177AE2-BC1D-4111-8DB3-9A296D2CB58E}">
      <dgm:prSet/>
      <dgm:spPr/>
      <dgm:t>
        <a:bodyPr/>
        <a:lstStyle/>
        <a:p>
          <a:endParaRPr lang="en-US"/>
        </a:p>
      </dgm:t>
    </dgm:pt>
    <dgm:pt modelId="{B05CA5C0-495B-42A1-A881-66A924C6873D}" type="pres">
      <dgm:prSet presAssocID="{E87EDA0F-F4C3-4144-9920-8599A434097C}" presName="root" presStyleCnt="0">
        <dgm:presLayoutVars>
          <dgm:dir/>
          <dgm:resizeHandles val="exact"/>
        </dgm:presLayoutVars>
      </dgm:prSet>
      <dgm:spPr/>
    </dgm:pt>
    <dgm:pt modelId="{433837B0-7A2C-4FBD-9106-302697393C66}" type="pres">
      <dgm:prSet presAssocID="{BD39493D-2356-42D3-A17A-FF59ACA21CAE}" presName="compNode" presStyleCnt="0"/>
      <dgm:spPr/>
    </dgm:pt>
    <dgm:pt modelId="{1ACFF464-737D-415A-955A-5D3C1EA9BF64}" type="pres">
      <dgm:prSet presAssocID="{BD39493D-2356-42D3-A17A-FF59ACA21CAE}" presName="bgRect" presStyleLbl="bgShp" presStyleIdx="0" presStyleCnt="3"/>
      <dgm:spPr/>
    </dgm:pt>
    <dgm:pt modelId="{F5EA197E-1499-4605-9529-F118C0B9F926}" type="pres">
      <dgm:prSet presAssocID="{BD39493D-2356-42D3-A17A-FF59ACA21C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81E1A200-52D3-4F02-A4A7-53445E5363CE}" type="pres">
      <dgm:prSet presAssocID="{BD39493D-2356-42D3-A17A-FF59ACA21CAE}" presName="spaceRect" presStyleCnt="0"/>
      <dgm:spPr/>
    </dgm:pt>
    <dgm:pt modelId="{11B960C6-5AB2-45B1-B526-2CA393AAC020}" type="pres">
      <dgm:prSet presAssocID="{BD39493D-2356-42D3-A17A-FF59ACA21CAE}" presName="parTx" presStyleLbl="revTx" presStyleIdx="0" presStyleCnt="3">
        <dgm:presLayoutVars>
          <dgm:chMax val="0"/>
          <dgm:chPref val="0"/>
        </dgm:presLayoutVars>
      </dgm:prSet>
      <dgm:spPr/>
    </dgm:pt>
    <dgm:pt modelId="{77A9BB63-DD0E-4FB1-927D-B33CA86EB875}" type="pres">
      <dgm:prSet presAssocID="{66A1CC3C-7E3D-4FB7-9A7D-1627B486E28F}" presName="sibTrans" presStyleCnt="0"/>
      <dgm:spPr/>
    </dgm:pt>
    <dgm:pt modelId="{250CC9BC-B526-43A2-B57B-4E01D32039BE}" type="pres">
      <dgm:prSet presAssocID="{EC176016-3518-4912-8357-5DF3EA94F732}" presName="compNode" presStyleCnt="0"/>
      <dgm:spPr/>
    </dgm:pt>
    <dgm:pt modelId="{90FB8B24-3953-4F31-A7AD-E1FBD575F7BA}" type="pres">
      <dgm:prSet presAssocID="{EC176016-3518-4912-8357-5DF3EA94F732}" presName="bgRect" presStyleLbl="bgShp" presStyleIdx="1" presStyleCnt="3"/>
      <dgm:spPr/>
    </dgm:pt>
    <dgm:pt modelId="{F02D16F4-5C28-46BB-A29D-358479D040B2}" type="pres">
      <dgm:prSet presAssocID="{EC176016-3518-4912-8357-5DF3EA94F7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B30B805E-2631-4ED3-99EA-E5533C039779}" type="pres">
      <dgm:prSet presAssocID="{EC176016-3518-4912-8357-5DF3EA94F732}" presName="spaceRect" presStyleCnt="0"/>
      <dgm:spPr/>
    </dgm:pt>
    <dgm:pt modelId="{99460EE5-6D4F-4E16-B106-0EB4E05F0E8D}" type="pres">
      <dgm:prSet presAssocID="{EC176016-3518-4912-8357-5DF3EA94F732}" presName="parTx" presStyleLbl="revTx" presStyleIdx="1" presStyleCnt="3">
        <dgm:presLayoutVars>
          <dgm:chMax val="0"/>
          <dgm:chPref val="0"/>
        </dgm:presLayoutVars>
      </dgm:prSet>
      <dgm:spPr/>
    </dgm:pt>
    <dgm:pt modelId="{C5A41A4C-EC22-4FA4-BA64-37385EFD6282}" type="pres">
      <dgm:prSet presAssocID="{C2164BBA-881C-4A68-BBD6-61A8417F714D}" presName="sibTrans" presStyleCnt="0"/>
      <dgm:spPr/>
    </dgm:pt>
    <dgm:pt modelId="{13530321-4F3E-406D-A531-C3BFA2112FA8}" type="pres">
      <dgm:prSet presAssocID="{9B65C3C3-A882-411C-8C77-804F30A30BB6}" presName="compNode" presStyleCnt="0"/>
      <dgm:spPr/>
    </dgm:pt>
    <dgm:pt modelId="{7F2C2F9F-38A5-4E07-A56E-91C177343F16}" type="pres">
      <dgm:prSet presAssocID="{9B65C3C3-A882-411C-8C77-804F30A30BB6}" presName="bgRect" presStyleLbl="bgShp" presStyleIdx="2" presStyleCnt="3"/>
      <dgm:spPr/>
    </dgm:pt>
    <dgm:pt modelId="{6A8B766E-4539-43A1-B0B4-6CF8A2AEC411}" type="pres">
      <dgm:prSet presAssocID="{9B65C3C3-A882-411C-8C77-804F30A30BB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a:ext>
      </dgm:extLst>
    </dgm:pt>
    <dgm:pt modelId="{91C33C16-8CC5-48BB-8827-38379DB9C95B}" type="pres">
      <dgm:prSet presAssocID="{9B65C3C3-A882-411C-8C77-804F30A30BB6}" presName="spaceRect" presStyleCnt="0"/>
      <dgm:spPr/>
    </dgm:pt>
    <dgm:pt modelId="{6FB5E9A4-F7E9-438A-9E9E-A265A67B5408}" type="pres">
      <dgm:prSet presAssocID="{9B65C3C3-A882-411C-8C77-804F30A30BB6}" presName="parTx" presStyleLbl="revTx" presStyleIdx="2" presStyleCnt="3">
        <dgm:presLayoutVars>
          <dgm:chMax val="0"/>
          <dgm:chPref val="0"/>
        </dgm:presLayoutVars>
      </dgm:prSet>
      <dgm:spPr/>
    </dgm:pt>
  </dgm:ptLst>
  <dgm:cxnLst>
    <dgm:cxn modelId="{26B5166D-AC58-4F48-92A7-B60640636E9D}" type="presOf" srcId="{E87EDA0F-F4C3-4144-9920-8599A434097C}" destId="{B05CA5C0-495B-42A1-A881-66A924C6873D}" srcOrd="0" destOrd="0" presId="urn:microsoft.com/office/officeart/2018/2/layout/IconVerticalSolidList"/>
    <dgm:cxn modelId="{09626D91-5734-4401-A26C-3839678CC5CA}" type="presOf" srcId="{9B65C3C3-A882-411C-8C77-804F30A30BB6}" destId="{6FB5E9A4-F7E9-438A-9E9E-A265A67B5408}" srcOrd="0" destOrd="0" presId="urn:microsoft.com/office/officeart/2018/2/layout/IconVerticalSolidList"/>
    <dgm:cxn modelId="{41F1E6A0-EDBB-4709-AFE4-6A2D0F17C33E}" type="presOf" srcId="{EC176016-3518-4912-8357-5DF3EA94F732}" destId="{99460EE5-6D4F-4E16-B106-0EB4E05F0E8D}" srcOrd="0" destOrd="0" presId="urn:microsoft.com/office/officeart/2018/2/layout/IconVerticalSolidList"/>
    <dgm:cxn modelId="{857195C8-67E6-401C-A952-29B8B2DF6CC8}" type="presOf" srcId="{BD39493D-2356-42D3-A17A-FF59ACA21CAE}" destId="{11B960C6-5AB2-45B1-B526-2CA393AAC020}" srcOrd="0" destOrd="0" presId="urn:microsoft.com/office/officeart/2018/2/layout/IconVerticalSolidList"/>
    <dgm:cxn modelId="{BD177AE2-BC1D-4111-8DB3-9A296D2CB58E}" srcId="{E87EDA0F-F4C3-4144-9920-8599A434097C}" destId="{9B65C3C3-A882-411C-8C77-804F30A30BB6}" srcOrd="2" destOrd="0" parTransId="{0C024000-E29F-4F61-B595-DB667F0A9953}" sibTransId="{E1351B43-08B5-4D2F-ADFC-8BBA261140A5}"/>
    <dgm:cxn modelId="{DC5956F5-BC70-4600-BCC6-218AFEF4CFF1}" srcId="{E87EDA0F-F4C3-4144-9920-8599A434097C}" destId="{EC176016-3518-4912-8357-5DF3EA94F732}" srcOrd="1" destOrd="0" parTransId="{903BB18E-6745-4072-9715-C290BAACA9AA}" sibTransId="{C2164BBA-881C-4A68-BBD6-61A8417F714D}"/>
    <dgm:cxn modelId="{2E87DFF8-D622-42B8-A787-9433F8ED2108}" srcId="{E87EDA0F-F4C3-4144-9920-8599A434097C}" destId="{BD39493D-2356-42D3-A17A-FF59ACA21CAE}" srcOrd="0" destOrd="0" parTransId="{1B2C42EA-FE91-4A00-BC55-213B024D908E}" sibTransId="{66A1CC3C-7E3D-4FB7-9A7D-1627B486E28F}"/>
    <dgm:cxn modelId="{90ADEEA8-BC19-489D-9849-19F17BD117BC}" type="presParOf" srcId="{B05CA5C0-495B-42A1-A881-66A924C6873D}" destId="{433837B0-7A2C-4FBD-9106-302697393C66}" srcOrd="0" destOrd="0" presId="urn:microsoft.com/office/officeart/2018/2/layout/IconVerticalSolidList"/>
    <dgm:cxn modelId="{50E8A3C7-6DC4-40E2-A043-5ED272920ED6}" type="presParOf" srcId="{433837B0-7A2C-4FBD-9106-302697393C66}" destId="{1ACFF464-737D-415A-955A-5D3C1EA9BF64}" srcOrd="0" destOrd="0" presId="urn:microsoft.com/office/officeart/2018/2/layout/IconVerticalSolidList"/>
    <dgm:cxn modelId="{A1060E21-C093-4DD4-96FF-3EF502224774}" type="presParOf" srcId="{433837B0-7A2C-4FBD-9106-302697393C66}" destId="{F5EA197E-1499-4605-9529-F118C0B9F926}" srcOrd="1" destOrd="0" presId="urn:microsoft.com/office/officeart/2018/2/layout/IconVerticalSolidList"/>
    <dgm:cxn modelId="{3173AF6A-955A-4338-AA9E-62BB5AA35A35}" type="presParOf" srcId="{433837B0-7A2C-4FBD-9106-302697393C66}" destId="{81E1A200-52D3-4F02-A4A7-53445E5363CE}" srcOrd="2" destOrd="0" presId="urn:microsoft.com/office/officeart/2018/2/layout/IconVerticalSolidList"/>
    <dgm:cxn modelId="{A30D02D2-36F9-4A80-AEA9-CEB7C7B6A5D3}" type="presParOf" srcId="{433837B0-7A2C-4FBD-9106-302697393C66}" destId="{11B960C6-5AB2-45B1-B526-2CA393AAC020}" srcOrd="3" destOrd="0" presId="urn:microsoft.com/office/officeart/2018/2/layout/IconVerticalSolidList"/>
    <dgm:cxn modelId="{F01C50B2-C02F-48F0-9A3F-61C34E8AA798}" type="presParOf" srcId="{B05CA5C0-495B-42A1-A881-66A924C6873D}" destId="{77A9BB63-DD0E-4FB1-927D-B33CA86EB875}" srcOrd="1" destOrd="0" presId="urn:microsoft.com/office/officeart/2018/2/layout/IconVerticalSolidList"/>
    <dgm:cxn modelId="{8B544219-1989-4D1D-9146-449E0EC7600F}" type="presParOf" srcId="{B05CA5C0-495B-42A1-A881-66A924C6873D}" destId="{250CC9BC-B526-43A2-B57B-4E01D32039BE}" srcOrd="2" destOrd="0" presId="urn:microsoft.com/office/officeart/2018/2/layout/IconVerticalSolidList"/>
    <dgm:cxn modelId="{2DC6AD6C-2AB9-4BC8-A7E1-C2D336CF4289}" type="presParOf" srcId="{250CC9BC-B526-43A2-B57B-4E01D32039BE}" destId="{90FB8B24-3953-4F31-A7AD-E1FBD575F7BA}" srcOrd="0" destOrd="0" presId="urn:microsoft.com/office/officeart/2018/2/layout/IconVerticalSolidList"/>
    <dgm:cxn modelId="{7B2BCF66-BD74-4FBD-AD77-C5160743B535}" type="presParOf" srcId="{250CC9BC-B526-43A2-B57B-4E01D32039BE}" destId="{F02D16F4-5C28-46BB-A29D-358479D040B2}" srcOrd="1" destOrd="0" presId="urn:microsoft.com/office/officeart/2018/2/layout/IconVerticalSolidList"/>
    <dgm:cxn modelId="{04A08152-4935-4682-918E-6F8138E98C97}" type="presParOf" srcId="{250CC9BC-B526-43A2-B57B-4E01D32039BE}" destId="{B30B805E-2631-4ED3-99EA-E5533C039779}" srcOrd="2" destOrd="0" presId="urn:microsoft.com/office/officeart/2018/2/layout/IconVerticalSolidList"/>
    <dgm:cxn modelId="{022DA734-7A96-4C3D-8863-1E329B2AF12A}" type="presParOf" srcId="{250CC9BC-B526-43A2-B57B-4E01D32039BE}" destId="{99460EE5-6D4F-4E16-B106-0EB4E05F0E8D}" srcOrd="3" destOrd="0" presId="urn:microsoft.com/office/officeart/2018/2/layout/IconVerticalSolidList"/>
    <dgm:cxn modelId="{E5251069-DEF2-4DE5-B7A1-687C6AB198C8}" type="presParOf" srcId="{B05CA5C0-495B-42A1-A881-66A924C6873D}" destId="{C5A41A4C-EC22-4FA4-BA64-37385EFD6282}" srcOrd="3" destOrd="0" presId="urn:microsoft.com/office/officeart/2018/2/layout/IconVerticalSolidList"/>
    <dgm:cxn modelId="{64C42A16-6882-4009-BD51-4558D0CB16BA}" type="presParOf" srcId="{B05CA5C0-495B-42A1-A881-66A924C6873D}" destId="{13530321-4F3E-406D-A531-C3BFA2112FA8}" srcOrd="4" destOrd="0" presId="urn:microsoft.com/office/officeart/2018/2/layout/IconVerticalSolidList"/>
    <dgm:cxn modelId="{4CC39C26-E18B-4FB2-BE02-F807FD7FD4A9}" type="presParOf" srcId="{13530321-4F3E-406D-A531-C3BFA2112FA8}" destId="{7F2C2F9F-38A5-4E07-A56E-91C177343F16}" srcOrd="0" destOrd="0" presId="urn:microsoft.com/office/officeart/2018/2/layout/IconVerticalSolidList"/>
    <dgm:cxn modelId="{03A50740-F191-4DEF-8091-017129DEA9CE}" type="presParOf" srcId="{13530321-4F3E-406D-A531-C3BFA2112FA8}" destId="{6A8B766E-4539-43A1-B0B4-6CF8A2AEC411}" srcOrd="1" destOrd="0" presId="urn:microsoft.com/office/officeart/2018/2/layout/IconVerticalSolidList"/>
    <dgm:cxn modelId="{9624D39D-EF60-44BD-80FE-0E43B0C8E1F8}" type="presParOf" srcId="{13530321-4F3E-406D-A531-C3BFA2112FA8}" destId="{91C33C16-8CC5-48BB-8827-38379DB9C95B}" srcOrd="2" destOrd="0" presId="urn:microsoft.com/office/officeart/2018/2/layout/IconVerticalSolidList"/>
    <dgm:cxn modelId="{209638AA-A426-47EF-98A0-EF91CA6A5A80}" type="presParOf" srcId="{13530321-4F3E-406D-A531-C3BFA2112FA8}" destId="{6FB5E9A4-F7E9-438A-9E9E-A265A67B54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1920C-1C0C-49A9-A32B-3E455AE1BA6C}">
      <dsp:nvSpPr>
        <dsp:cNvPr id="0" name=""/>
        <dsp:cNvSpPr/>
      </dsp:nvSpPr>
      <dsp:spPr>
        <a:xfrm>
          <a:off x="0" y="1585"/>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A02FCF-72E1-4575-B5D8-B49455028614}">
      <dsp:nvSpPr>
        <dsp:cNvPr id="0" name=""/>
        <dsp:cNvSpPr/>
      </dsp:nvSpPr>
      <dsp:spPr>
        <a:xfrm>
          <a:off x="204332" y="153568"/>
          <a:ext cx="371513" cy="3715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A580C1-5DEA-40ED-8123-375515BF8989}">
      <dsp:nvSpPr>
        <dsp:cNvPr id="0" name=""/>
        <dsp:cNvSpPr/>
      </dsp:nvSpPr>
      <dsp:spPr>
        <a:xfrm>
          <a:off x="780178" y="1585"/>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Responsabilité</a:t>
          </a:r>
        </a:p>
      </dsp:txBody>
      <dsp:txXfrm>
        <a:off x="780178" y="1585"/>
        <a:ext cx="9735421" cy="675479"/>
      </dsp:txXfrm>
    </dsp:sp>
    <dsp:sp modelId="{F485AA74-0952-4271-A4B9-5E0923BA61E4}">
      <dsp:nvSpPr>
        <dsp:cNvPr id="0" name=""/>
        <dsp:cNvSpPr/>
      </dsp:nvSpPr>
      <dsp:spPr>
        <a:xfrm>
          <a:off x="0" y="845934"/>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489DFB-9EE7-47AF-AABF-0096E714F7AA}">
      <dsp:nvSpPr>
        <dsp:cNvPr id="0" name=""/>
        <dsp:cNvSpPr/>
      </dsp:nvSpPr>
      <dsp:spPr>
        <a:xfrm>
          <a:off x="204332" y="997917"/>
          <a:ext cx="371513" cy="3715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D5EB99-9481-45D2-A54D-0B898A5D85A1}">
      <dsp:nvSpPr>
        <dsp:cNvPr id="0" name=""/>
        <dsp:cNvSpPr/>
      </dsp:nvSpPr>
      <dsp:spPr>
        <a:xfrm>
          <a:off x="780178" y="845934"/>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Réactivité</a:t>
          </a:r>
        </a:p>
      </dsp:txBody>
      <dsp:txXfrm>
        <a:off x="780178" y="845934"/>
        <a:ext cx="9735421" cy="675479"/>
      </dsp:txXfrm>
    </dsp:sp>
    <dsp:sp modelId="{719C8E3D-27FA-4C4D-B991-50F1E2FCE0A9}">
      <dsp:nvSpPr>
        <dsp:cNvPr id="0" name=""/>
        <dsp:cNvSpPr/>
      </dsp:nvSpPr>
      <dsp:spPr>
        <a:xfrm>
          <a:off x="0" y="1690283"/>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78C53D-B446-49E4-8FF9-DF4349745F63}">
      <dsp:nvSpPr>
        <dsp:cNvPr id="0" name=""/>
        <dsp:cNvSpPr/>
      </dsp:nvSpPr>
      <dsp:spPr>
        <a:xfrm>
          <a:off x="204332" y="1842266"/>
          <a:ext cx="371513" cy="3715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376174-1D8D-4396-B6C8-2D4D4A1ABB2A}">
      <dsp:nvSpPr>
        <dsp:cNvPr id="0" name=""/>
        <dsp:cNvSpPr/>
      </dsp:nvSpPr>
      <dsp:spPr>
        <a:xfrm>
          <a:off x="780178" y="1690283"/>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Respect et dignité</a:t>
          </a:r>
        </a:p>
      </dsp:txBody>
      <dsp:txXfrm>
        <a:off x="780178" y="1690283"/>
        <a:ext cx="9735421" cy="675479"/>
      </dsp:txXfrm>
    </dsp:sp>
    <dsp:sp modelId="{716B14D2-C6F3-4218-B2D0-337ABB110E23}">
      <dsp:nvSpPr>
        <dsp:cNvPr id="0" name=""/>
        <dsp:cNvSpPr/>
      </dsp:nvSpPr>
      <dsp:spPr>
        <a:xfrm>
          <a:off x="0" y="2534632"/>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88CCC3-59F4-4D37-945F-3ED69DA6A445}">
      <dsp:nvSpPr>
        <dsp:cNvPr id="0" name=""/>
        <dsp:cNvSpPr/>
      </dsp:nvSpPr>
      <dsp:spPr>
        <a:xfrm>
          <a:off x="204332" y="2686615"/>
          <a:ext cx="371513" cy="3715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6A36CE-4EEA-4459-B3C5-8ED9AF7C1BA0}">
      <dsp:nvSpPr>
        <dsp:cNvPr id="0" name=""/>
        <dsp:cNvSpPr/>
      </dsp:nvSpPr>
      <dsp:spPr>
        <a:xfrm>
          <a:off x="780178" y="2534632"/>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Appartenance</a:t>
          </a:r>
        </a:p>
      </dsp:txBody>
      <dsp:txXfrm>
        <a:off x="780178" y="2534632"/>
        <a:ext cx="9735421" cy="675479"/>
      </dsp:txXfrm>
    </dsp:sp>
    <dsp:sp modelId="{361A5CF7-1AB2-447C-809A-3236842DCF1A}">
      <dsp:nvSpPr>
        <dsp:cNvPr id="0" name=""/>
        <dsp:cNvSpPr/>
      </dsp:nvSpPr>
      <dsp:spPr>
        <a:xfrm>
          <a:off x="0" y="3378981"/>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2150FA-C05A-41A2-83F0-E812DFD7023C}">
      <dsp:nvSpPr>
        <dsp:cNvPr id="0" name=""/>
        <dsp:cNvSpPr/>
      </dsp:nvSpPr>
      <dsp:spPr>
        <a:xfrm>
          <a:off x="204332" y="3530964"/>
          <a:ext cx="371513" cy="3715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E9FE0D-D1F6-4C92-8307-D563BE9ED430}">
      <dsp:nvSpPr>
        <dsp:cNvPr id="0" name=""/>
        <dsp:cNvSpPr/>
      </dsp:nvSpPr>
      <dsp:spPr>
        <a:xfrm>
          <a:off x="780178" y="3378981"/>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Participation et collaboration</a:t>
          </a:r>
        </a:p>
      </dsp:txBody>
      <dsp:txXfrm>
        <a:off x="780178" y="3378981"/>
        <a:ext cx="9735421" cy="675479"/>
      </dsp:txXfrm>
    </dsp:sp>
    <dsp:sp modelId="{8697D3A0-33C7-4F6A-92A9-962F6FF2A55B}">
      <dsp:nvSpPr>
        <dsp:cNvPr id="0" name=""/>
        <dsp:cNvSpPr/>
      </dsp:nvSpPr>
      <dsp:spPr>
        <a:xfrm>
          <a:off x="0" y="4223330"/>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36A8F8-5D8F-436D-AE87-49BAE654A505}">
      <dsp:nvSpPr>
        <dsp:cNvPr id="0" name=""/>
        <dsp:cNvSpPr/>
      </dsp:nvSpPr>
      <dsp:spPr>
        <a:xfrm>
          <a:off x="204332" y="4375313"/>
          <a:ext cx="371513" cy="3715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B0831C-5DAE-435F-85AF-313242F170EB}">
      <dsp:nvSpPr>
        <dsp:cNvPr id="0" name=""/>
        <dsp:cNvSpPr/>
      </dsp:nvSpPr>
      <dsp:spPr>
        <a:xfrm>
          <a:off x="780178" y="4223330"/>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Ouverture et partage d’information</a:t>
          </a:r>
        </a:p>
      </dsp:txBody>
      <dsp:txXfrm>
        <a:off x="780178" y="4223330"/>
        <a:ext cx="9735421" cy="675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0FD2-500E-4C41-9041-2A4AF7014D07}">
      <dsp:nvSpPr>
        <dsp:cNvPr id="0" name=""/>
        <dsp:cNvSpPr/>
      </dsp:nvSpPr>
      <dsp:spPr>
        <a:xfrm>
          <a:off x="212335" y="697748"/>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B60A4-D4DE-4C8C-9B9F-31EA91B61E3A}">
      <dsp:nvSpPr>
        <dsp:cNvPr id="0" name=""/>
        <dsp:cNvSpPr/>
      </dsp:nvSpPr>
      <dsp:spPr>
        <a:xfrm>
          <a:off x="492877" y="978291"/>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1BD5E3-1291-4693-AA83-74C9EB551B59}">
      <dsp:nvSpPr>
        <dsp:cNvPr id="0" name=""/>
        <dsp:cNvSpPr/>
      </dsp:nvSpPr>
      <dsp:spPr>
        <a:xfrm>
          <a:off x="1834517" y="69774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fr-CA" sz="2400" kern="1200" noProof="0" dirty="0"/>
            <a:t>Établir des relations de confiance</a:t>
          </a:r>
        </a:p>
      </dsp:txBody>
      <dsp:txXfrm>
        <a:off x="1834517" y="697748"/>
        <a:ext cx="3148942" cy="1335915"/>
      </dsp:txXfrm>
    </dsp:sp>
    <dsp:sp modelId="{83B6C7BE-CB4E-494B-B632-7FEEC9A25FA4}">
      <dsp:nvSpPr>
        <dsp:cNvPr id="0" name=""/>
        <dsp:cNvSpPr/>
      </dsp:nvSpPr>
      <dsp:spPr>
        <a:xfrm>
          <a:off x="5532139" y="697748"/>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5D5195-8A84-48C1-9E26-C352D8873306}">
      <dsp:nvSpPr>
        <dsp:cNvPr id="0" name=""/>
        <dsp:cNvSpPr/>
      </dsp:nvSpPr>
      <dsp:spPr>
        <a:xfrm>
          <a:off x="5812681" y="978291"/>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18A156E-05FC-45FD-AC56-A9E5EEFB5AE7}">
      <dsp:nvSpPr>
        <dsp:cNvPr id="0" name=""/>
        <dsp:cNvSpPr/>
      </dsp:nvSpPr>
      <dsp:spPr>
        <a:xfrm>
          <a:off x="7154322" y="69774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fr-CA" sz="2400" kern="1200" noProof="0" dirty="0"/>
            <a:t>Écouter activement et dialoguer ouvertement</a:t>
          </a:r>
        </a:p>
      </dsp:txBody>
      <dsp:txXfrm>
        <a:off x="7154322" y="697748"/>
        <a:ext cx="3148942" cy="1335915"/>
      </dsp:txXfrm>
    </dsp:sp>
    <dsp:sp modelId="{00C29294-BDA8-4C08-939D-C4957B509070}">
      <dsp:nvSpPr>
        <dsp:cNvPr id="0" name=""/>
        <dsp:cNvSpPr/>
      </dsp:nvSpPr>
      <dsp:spPr>
        <a:xfrm>
          <a:off x="212335" y="2866731"/>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2086E1-23CB-4DCC-B109-84866994BD40}">
      <dsp:nvSpPr>
        <dsp:cNvPr id="0" name=""/>
        <dsp:cNvSpPr/>
      </dsp:nvSpPr>
      <dsp:spPr>
        <a:xfrm>
          <a:off x="492877" y="3147273"/>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D75658-3863-4336-BC19-CB667B675E38}">
      <dsp:nvSpPr>
        <dsp:cNvPr id="0" name=""/>
        <dsp:cNvSpPr/>
      </dsp:nvSpPr>
      <dsp:spPr>
        <a:xfrm>
          <a:off x="1834517" y="286673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fr-CA" sz="2400" kern="1200" noProof="0" dirty="0"/>
            <a:t>Offrir des ressources et une formation adaptée aux besoins individuels</a:t>
          </a:r>
        </a:p>
      </dsp:txBody>
      <dsp:txXfrm>
        <a:off x="1834517" y="2866731"/>
        <a:ext cx="3148942" cy="1335915"/>
      </dsp:txXfrm>
    </dsp:sp>
    <dsp:sp modelId="{0B264ECD-6730-4FBA-BC83-7E0EE3D59A49}">
      <dsp:nvSpPr>
        <dsp:cNvPr id="0" name=""/>
        <dsp:cNvSpPr/>
      </dsp:nvSpPr>
      <dsp:spPr>
        <a:xfrm>
          <a:off x="5532139" y="2866731"/>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718F77-9B52-414D-8817-8A5AC7C04269}">
      <dsp:nvSpPr>
        <dsp:cNvPr id="0" name=""/>
        <dsp:cNvSpPr/>
      </dsp:nvSpPr>
      <dsp:spPr>
        <a:xfrm>
          <a:off x="5812681" y="3147273"/>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234ADE-791B-4212-A74A-F0D576703B6A}">
      <dsp:nvSpPr>
        <dsp:cNvPr id="0" name=""/>
        <dsp:cNvSpPr/>
      </dsp:nvSpPr>
      <dsp:spPr>
        <a:xfrm>
          <a:off x="7154322" y="286673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fr-CA" sz="2400" kern="1200" noProof="0" dirty="0"/>
            <a:t>Coordonner des expériences de soins continus</a:t>
          </a:r>
        </a:p>
      </dsp:txBody>
      <dsp:txXfrm>
        <a:off x="7154322" y="2866731"/>
        <a:ext cx="3148942" cy="13359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C79F3-4888-A744-9781-8D99F639870E}">
      <dsp:nvSpPr>
        <dsp:cNvPr id="0" name=""/>
        <dsp:cNvSpPr/>
      </dsp:nvSpPr>
      <dsp:spPr>
        <a:xfrm>
          <a:off x="0" y="95492"/>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Écoute active</a:t>
          </a:r>
        </a:p>
      </dsp:txBody>
      <dsp:txXfrm>
        <a:off x="44602" y="140094"/>
        <a:ext cx="6082995" cy="824474"/>
      </dsp:txXfrm>
    </dsp:sp>
    <dsp:sp modelId="{700323AA-3E4F-9A4C-AB9D-BC362A6D4A3C}">
      <dsp:nvSpPr>
        <dsp:cNvPr id="0" name=""/>
        <dsp:cNvSpPr/>
      </dsp:nvSpPr>
      <dsp:spPr>
        <a:xfrm>
          <a:off x="0" y="1075411"/>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Poser des questions ouvertes</a:t>
          </a:r>
        </a:p>
      </dsp:txBody>
      <dsp:txXfrm>
        <a:off x="44602" y="1120013"/>
        <a:ext cx="6082995" cy="824474"/>
      </dsp:txXfrm>
    </dsp:sp>
    <dsp:sp modelId="{C5344015-1C2E-8941-95DD-7AA59F64410F}">
      <dsp:nvSpPr>
        <dsp:cNvPr id="0" name=""/>
        <dsp:cNvSpPr/>
      </dsp:nvSpPr>
      <dsp:spPr>
        <a:xfrm>
          <a:off x="0" y="2055329"/>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Fournir des informations claires et compréhensibles, en évitant le jargon médical</a:t>
          </a:r>
        </a:p>
      </dsp:txBody>
      <dsp:txXfrm>
        <a:off x="44602" y="2099931"/>
        <a:ext cx="6082995" cy="824474"/>
      </dsp:txXfrm>
    </dsp:sp>
    <dsp:sp modelId="{538FCAF2-B29B-B441-8E54-4C115E09E96E}">
      <dsp:nvSpPr>
        <dsp:cNvPr id="0" name=""/>
        <dsp:cNvSpPr/>
      </dsp:nvSpPr>
      <dsp:spPr>
        <a:xfrm>
          <a:off x="0" y="3035248"/>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Aborder les obstacles potentiels à la communication</a:t>
          </a:r>
        </a:p>
      </dsp:txBody>
      <dsp:txXfrm>
        <a:off x="44602" y="3079850"/>
        <a:ext cx="6082995" cy="824474"/>
      </dsp:txXfrm>
    </dsp:sp>
    <dsp:sp modelId="{9F4741E2-4D26-2C4A-9AF0-03075F5A8305}">
      <dsp:nvSpPr>
        <dsp:cNvPr id="0" name=""/>
        <dsp:cNvSpPr/>
      </dsp:nvSpPr>
      <dsp:spPr>
        <a:xfrm>
          <a:off x="0" y="4015166"/>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Reconnaître le langage non-verbal</a:t>
          </a:r>
        </a:p>
      </dsp:txBody>
      <dsp:txXfrm>
        <a:off x="44602" y="4059768"/>
        <a:ext cx="6082995" cy="8244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75D75-6D04-724B-AF06-8FC58F285B0A}">
      <dsp:nvSpPr>
        <dsp:cNvPr id="0" name=""/>
        <dsp:cNvSpPr/>
      </dsp:nvSpPr>
      <dsp:spPr>
        <a:xfrm>
          <a:off x="4862152" y="983202"/>
          <a:ext cx="757094" cy="91440"/>
        </a:xfrm>
        <a:custGeom>
          <a:avLst/>
          <a:gdLst/>
          <a:ahLst/>
          <a:cxnLst/>
          <a:rect l="0" t="0" r="0" b="0"/>
          <a:pathLst>
            <a:path>
              <a:moveTo>
                <a:pt x="0" y="45720"/>
              </a:moveTo>
              <a:lnTo>
                <a:pt x="297931" y="45719"/>
              </a:lnTo>
            </a:path>
            <a:path>
              <a:moveTo>
                <a:pt x="459162" y="45719"/>
              </a:moveTo>
              <a:lnTo>
                <a:pt x="75709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r>
            <a:rPr lang="en-US" sz="2000" kern="1200"/>
            <a:t>1</a:t>
          </a:r>
        </a:p>
      </dsp:txBody>
      <dsp:txXfrm>
        <a:off x="5160084" y="887014"/>
        <a:ext cx="161231" cy="283816"/>
      </dsp:txXfrm>
    </dsp:sp>
    <dsp:sp modelId="{0F37F53E-1308-5742-BDFE-371521C86B44}">
      <dsp:nvSpPr>
        <dsp:cNvPr id="0" name=""/>
        <dsp:cNvSpPr/>
      </dsp:nvSpPr>
      <dsp:spPr>
        <a:xfrm>
          <a:off x="1439194" y="1495"/>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066800">
            <a:lnSpc>
              <a:spcPct val="90000"/>
            </a:lnSpc>
            <a:spcBef>
              <a:spcPct val="0"/>
            </a:spcBef>
            <a:spcAft>
              <a:spcPct val="35000"/>
            </a:spcAft>
            <a:buNone/>
          </a:pPr>
          <a:r>
            <a:rPr lang="fr-CA" sz="2400" kern="1200" noProof="0" dirty="0"/>
            <a:t>Reconnaître l’importance de la famille dans les décisions relatives aux soins</a:t>
          </a:r>
        </a:p>
      </dsp:txBody>
      <dsp:txXfrm>
        <a:off x="1439194" y="1495"/>
        <a:ext cx="3424758" cy="2054855"/>
      </dsp:txXfrm>
    </dsp:sp>
    <dsp:sp modelId="{6CD4B988-96C4-6549-92B2-698ECC0C8CCE}">
      <dsp:nvSpPr>
        <dsp:cNvPr id="0" name=""/>
        <dsp:cNvSpPr/>
      </dsp:nvSpPr>
      <dsp:spPr>
        <a:xfrm>
          <a:off x="3151573" y="2054550"/>
          <a:ext cx="4212452" cy="757094"/>
        </a:xfrm>
        <a:custGeom>
          <a:avLst/>
          <a:gdLst/>
          <a:ahLst/>
          <a:cxnLst/>
          <a:rect l="0" t="0" r="0" b="0"/>
          <a:pathLst>
            <a:path>
              <a:moveTo>
                <a:pt x="4212452" y="0"/>
              </a:moveTo>
              <a:lnTo>
                <a:pt x="4212452" y="395647"/>
              </a:lnTo>
              <a:lnTo>
                <a:pt x="0" y="395647"/>
              </a:lnTo>
              <a:lnTo>
                <a:pt x="0" y="757094"/>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r>
            <a:rPr lang="en-US" sz="2000" kern="1200"/>
            <a:t>2</a:t>
          </a:r>
        </a:p>
      </dsp:txBody>
      <dsp:txXfrm>
        <a:off x="5150663" y="2291189"/>
        <a:ext cx="214273" cy="283816"/>
      </dsp:txXfrm>
    </dsp:sp>
    <dsp:sp modelId="{73AD83F3-DBAE-5D48-84CA-9198491300E1}">
      <dsp:nvSpPr>
        <dsp:cNvPr id="0" name=""/>
        <dsp:cNvSpPr/>
      </dsp:nvSpPr>
      <dsp:spPr>
        <a:xfrm>
          <a:off x="5651647" y="1495"/>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066800">
            <a:lnSpc>
              <a:spcPct val="90000"/>
            </a:lnSpc>
            <a:spcBef>
              <a:spcPct val="0"/>
            </a:spcBef>
            <a:spcAft>
              <a:spcPct val="35000"/>
            </a:spcAft>
            <a:buNone/>
          </a:pPr>
          <a:r>
            <a:rPr lang="fr-CA" sz="2400" kern="1200" noProof="0" dirty="0"/>
            <a:t>Faciliter les consultations familiales</a:t>
          </a:r>
        </a:p>
      </dsp:txBody>
      <dsp:txXfrm>
        <a:off x="5651647" y="1495"/>
        <a:ext cx="3424758" cy="2054855"/>
      </dsp:txXfrm>
    </dsp:sp>
    <dsp:sp modelId="{FB47EE9E-6553-0041-9678-29286613E2DA}">
      <dsp:nvSpPr>
        <dsp:cNvPr id="0" name=""/>
        <dsp:cNvSpPr/>
      </dsp:nvSpPr>
      <dsp:spPr>
        <a:xfrm>
          <a:off x="4862152" y="3825752"/>
          <a:ext cx="757094" cy="91440"/>
        </a:xfrm>
        <a:custGeom>
          <a:avLst/>
          <a:gdLst/>
          <a:ahLst/>
          <a:cxnLst/>
          <a:rect l="0" t="0" r="0" b="0"/>
          <a:pathLst>
            <a:path>
              <a:moveTo>
                <a:pt x="0" y="45720"/>
              </a:moveTo>
              <a:lnTo>
                <a:pt x="297931" y="45719"/>
              </a:lnTo>
            </a:path>
            <a:path>
              <a:moveTo>
                <a:pt x="459162" y="45719"/>
              </a:moveTo>
              <a:lnTo>
                <a:pt x="75709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r>
            <a:rPr lang="en-US" sz="2000" kern="1200"/>
            <a:t>3</a:t>
          </a:r>
        </a:p>
      </dsp:txBody>
      <dsp:txXfrm>
        <a:off x="5160084" y="3729564"/>
        <a:ext cx="161231" cy="283816"/>
      </dsp:txXfrm>
    </dsp:sp>
    <dsp:sp modelId="{BBEDBA9D-8EFF-B74C-81C1-130DFF058CF8}">
      <dsp:nvSpPr>
        <dsp:cNvPr id="0" name=""/>
        <dsp:cNvSpPr/>
      </dsp:nvSpPr>
      <dsp:spPr>
        <a:xfrm>
          <a:off x="1439194" y="2844044"/>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066800">
            <a:lnSpc>
              <a:spcPct val="90000"/>
            </a:lnSpc>
            <a:spcBef>
              <a:spcPct val="0"/>
            </a:spcBef>
            <a:spcAft>
              <a:spcPct val="35000"/>
            </a:spcAft>
            <a:buNone/>
          </a:pPr>
          <a:r>
            <a:rPr lang="fr-CA" sz="2400" kern="1200" noProof="0" dirty="0"/>
            <a:t>Collaboration avec les CRFM des bases et le SMFC pour les services de soutien</a:t>
          </a:r>
        </a:p>
      </dsp:txBody>
      <dsp:txXfrm>
        <a:off x="1439194" y="2844044"/>
        <a:ext cx="3424758" cy="2054855"/>
      </dsp:txXfrm>
    </dsp:sp>
    <dsp:sp modelId="{BFB68D22-215A-9C41-8A6C-56D1DF4E9F44}">
      <dsp:nvSpPr>
        <dsp:cNvPr id="0" name=""/>
        <dsp:cNvSpPr/>
      </dsp:nvSpPr>
      <dsp:spPr>
        <a:xfrm>
          <a:off x="5651647" y="2844044"/>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066800">
            <a:lnSpc>
              <a:spcPct val="90000"/>
            </a:lnSpc>
            <a:spcBef>
              <a:spcPct val="0"/>
            </a:spcBef>
            <a:spcAft>
              <a:spcPct val="35000"/>
            </a:spcAft>
            <a:buNone/>
          </a:pPr>
          <a:r>
            <a:rPr lang="fr-CA" sz="2400" kern="1200" noProof="0" dirty="0"/>
            <a:t>Répondre aux préoccupations et aux besoins de la famille/des partenaires de soins désignés</a:t>
          </a:r>
        </a:p>
      </dsp:txBody>
      <dsp:txXfrm>
        <a:off x="5651647" y="2844044"/>
        <a:ext cx="3424758" cy="20548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82D5-560D-42B9-9350-89F65DE1563E}">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2A3305-2328-4A64-8984-995F66E672DA}">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918514-684C-4127-BAD0-CF1A5616363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Suivre le parcours du patient à partir de son point de vue</a:t>
          </a:r>
        </a:p>
      </dsp:txBody>
      <dsp:txXfrm>
        <a:off x="1616735" y="598"/>
        <a:ext cx="8898864" cy="1399771"/>
      </dsp:txXfrm>
    </dsp:sp>
    <dsp:sp modelId="{EB5F1070-5741-4BED-8B00-D242BFE0D96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59F45-C854-4BFC-9F95-E309D767B0A1}">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20F1D5-4BF0-487C-AD98-8EBCE6D18FA4}">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Identifier les ressources et les opportunités pour améliorer le partenariat</a:t>
          </a:r>
        </a:p>
      </dsp:txBody>
      <dsp:txXfrm>
        <a:off x="1616735" y="1750311"/>
        <a:ext cx="8898864" cy="1399771"/>
      </dsp:txXfrm>
    </dsp:sp>
    <dsp:sp modelId="{E820EF44-AB17-4B23-991E-0B5E3DB28B0A}">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DAA0D3-85E9-4998-9B9F-A8A75788BC60}">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CBB9C3-CB9C-4C37-BA0E-03F298B43BC7}">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Élaborer, en collaboration avec celui-ci, des stratégies visant à améliorer l’expérience du patient</a:t>
          </a:r>
        </a:p>
      </dsp:txBody>
      <dsp:txXfrm>
        <a:off x="1616735" y="3500025"/>
        <a:ext cx="8898864" cy="13997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FF464-737D-415A-955A-5D3C1EA9BF64}">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A197E-1499-4605-9529-F118C0B9F926}">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B960C6-5AB2-45B1-B526-2CA393AAC02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066800">
            <a:lnSpc>
              <a:spcPct val="90000"/>
            </a:lnSpc>
            <a:spcBef>
              <a:spcPct val="0"/>
            </a:spcBef>
            <a:spcAft>
              <a:spcPct val="35000"/>
            </a:spcAft>
            <a:buNone/>
          </a:pPr>
          <a:r>
            <a:rPr lang="fr-CA" sz="2400" kern="1200" noProof="0" dirty="0"/>
            <a:t>Les membres et leurs familles sont des partenaires essentiels dans le parcours de soins. Leur contribution, leur rétroaction et leur collaboration sont essentiels pour obtenir des résultats optimaux</a:t>
          </a:r>
        </a:p>
      </dsp:txBody>
      <dsp:txXfrm>
        <a:off x="1616735" y="598"/>
        <a:ext cx="8898864" cy="1399771"/>
      </dsp:txXfrm>
    </dsp:sp>
    <dsp:sp modelId="{90FB8B24-3953-4F31-A7AD-E1FBD575F7B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D16F4-5C28-46BB-A29D-358479D040B2}">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460EE5-6D4F-4E16-B106-0EB4E05F0E8D}">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066800">
            <a:lnSpc>
              <a:spcPct val="90000"/>
            </a:lnSpc>
            <a:spcBef>
              <a:spcPct val="0"/>
            </a:spcBef>
            <a:spcAft>
              <a:spcPct val="35000"/>
            </a:spcAft>
            <a:buNone/>
          </a:pPr>
          <a:r>
            <a:rPr lang="fr-CA" sz="2400" kern="1200" noProof="0" dirty="0"/>
            <a:t>Une communication efficace est la pierre angulaire du modèle des SPP</a:t>
          </a:r>
        </a:p>
      </dsp:txBody>
      <dsp:txXfrm>
        <a:off x="1616735" y="1750311"/>
        <a:ext cx="8898864" cy="1399771"/>
      </dsp:txXfrm>
    </dsp:sp>
    <dsp:sp modelId="{7F2C2F9F-38A5-4E07-A56E-91C177343F16}">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8B766E-4539-43A1-B0B4-6CF8A2AEC411}">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B5E9A4-F7E9-438A-9E9E-A265A67B5408}">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066800">
            <a:lnSpc>
              <a:spcPct val="90000"/>
            </a:lnSpc>
            <a:spcBef>
              <a:spcPct val="0"/>
            </a:spcBef>
            <a:spcAft>
              <a:spcPct val="35000"/>
            </a:spcAft>
            <a:buNone/>
          </a:pPr>
          <a:r>
            <a:rPr lang="fr-CA" sz="2400" kern="1200" noProof="0" dirty="0"/>
            <a:t>Se mettre régulièrement à la place du patient peut permettre de mieux comprendre et d’améliorer les soins qui lui sont prodigués</a:t>
          </a:r>
        </a:p>
      </dsp:txBody>
      <dsp:txXfrm>
        <a:off x="1616735" y="3500025"/>
        <a:ext cx="8898864" cy="13997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BA0075-1F4C-4175-8304-F48154AD0B15}" type="datetimeFigureOut">
              <a:rPr lang="en-CA" smtClean="0"/>
              <a:t>2024-07-26</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4416AEB-5A4E-4FCC-B005-6F5F74BC705F}" type="slidenum">
              <a:rPr lang="en-CA" smtClean="0"/>
              <a:t>‹#›</a:t>
            </a:fld>
            <a:endParaRPr lang="en-CA"/>
          </a:p>
        </p:txBody>
      </p:sp>
    </p:spTree>
    <p:extLst>
      <p:ext uri="{BB962C8B-B14F-4D97-AF65-F5344CB8AC3E}">
        <p14:creationId xmlns:p14="http://schemas.microsoft.com/office/powerpoint/2010/main" val="21120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00" dirty="0">
                <a:effectLst/>
                <a:latin typeface="Times New Roman" panose="02020603050405020304" pitchFamily="18" charset="0"/>
                <a:ea typeface="Calibri" panose="020F0502020204030204" pitchFamily="34" charset="0"/>
                <a:cs typeface="Times New Roman" panose="02020603050405020304" pitchFamily="18" charset="0"/>
              </a:rPr>
              <a:t>Les soins en partenariat avec la personne (SPP) ne sont pas une nouvelle tendance, mais un changement de paradigme essentiel.</a:t>
            </a:r>
            <a:endParaRPr lang="en-CA"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fr-FR" sz="1200" dirty="0">
                <a:effectLst/>
                <a:latin typeface="Times New Roman" panose="02020603050405020304" pitchFamily="18" charset="0"/>
                <a:ea typeface="Calibri" panose="020F0502020204030204" pitchFamily="34" charset="0"/>
              </a:rPr>
              <a:t>Contrairement aux modèles de soins de santé traditionnels où les patients sont des bénéficiaires passifs de leurs soins, dans l'approche des SPP, les patients collaborent activement avec les prestataires de soins de santé à la prise de décision et aux plans de traitement. Il s'agit de traiter les patients comme des partenaires égaux, de valoriser leurs points de vue uniques et de répondre à leurs besoins holistiques.</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4416AEB-5A4E-4FCC-B005-6F5F74BC705F}" type="slidenum">
              <a:rPr lang="en-CA" smtClean="0"/>
              <a:t>2</a:t>
            </a:fld>
            <a:endParaRPr lang="en-CA"/>
          </a:p>
        </p:txBody>
      </p:sp>
    </p:spTree>
    <p:extLst>
      <p:ext uri="{BB962C8B-B14F-4D97-AF65-F5344CB8AC3E}">
        <p14:creationId xmlns:p14="http://schemas.microsoft.com/office/powerpoint/2010/main" val="268455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800" dirty="0"/>
              <a:t>Les </a:t>
            </a:r>
            <a:r>
              <a:rPr lang="fr-FR" dirty="0"/>
              <a:t>membres des FAC sont confrontés à des défis uniques, et les soins qui leur sont prodigués doivent en tenir compte.</a:t>
            </a:r>
          </a:p>
          <a:p>
            <a:r>
              <a:rPr lang="fr-FR" dirty="0"/>
              <a:t>Les militaires et leurs familles/ partenaires de soins désignés sont souvent confrontés à des défis tels que les déménagements, les déploiements et le stress de la vie militaire. L'approche des SPP est essentielle pour répondre à ces besoins spécifiques, en veillant à ce que les soins soient non seulement appropriés sur le plan médical, mais aussi pertinents sur le plan contextuel.</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3</a:t>
            </a:fld>
            <a:endParaRPr lang="en-CA"/>
          </a:p>
        </p:txBody>
      </p:sp>
    </p:spTree>
    <p:extLst>
      <p:ext uri="{BB962C8B-B14F-4D97-AF65-F5344CB8AC3E}">
        <p14:creationId xmlns:p14="http://schemas.microsoft.com/office/powerpoint/2010/main" val="3301566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fr-CA" b="0" i="0" noProof="0" dirty="0">
                <a:solidFill>
                  <a:srgbClr val="333333"/>
                </a:solidFill>
                <a:effectLst/>
                <a:latin typeface="Noto Sans" panose="020B0502040504020204" pitchFamily="34" charset="0"/>
              </a:rPr>
              <a:t>Responsabilité: Chaque individu, quel que soit son rang ou son rôle, est responsable devant les autres, ce qui favorise de solides relations de travail.</a:t>
            </a:r>
          </a:p>
          <a:p>
            <a:pPr algn="l">
              <a:buFont typeface="+mj-lt"/>
              <a:buAutoNum type="arabicPeriod"/>
            </a:pPr>
            <a:r>
              <a:rPr lang="fr-CA" b="0" i="0" noProof="0" dirty="0">
                <a:solidFill>
                  <a:srgbClr val="333333"/>
                </a:solidFill>
                <a:effectLst/>
                <a:latin typeface="Noto Sans" panose="020B0502040504020204" pitchFamily="34" charset="0"/>
              </a:rPr>
              <a:t>Réactivité: Identifier, reconnaître et répondre de manière proactive aux besoins, aux tendances et aux changements du système.</a:t>
            </a:r>
          </a:p>
          <a:p>
            <a:pPr algn="l">
              <a:buFont typeface="+mj-lt"/>
              <a:buAutoNum type="arabicPeriod"/>
            </a:pPr>
            <a:r>
              <a:rPr lang="fr-CA" b="0" i="0" noProof="0" dirty="0">
                <a:solidFill>
                  <a:srgbClr val="333333"/>
                </a:solidFill>
                <a:effectLst/>
                <a:latin typeface="Noto Sans" panose="020B0502040504020204" pitchFamily="34" charset="0"/>
              </a:rPr>
              <a:t>Respect et dignité: Veiller à ce que chaque interaction soit fondée sur le respect mutuel et la dignité afin de favoriser l'engagement.</a:t>
            </a:r>
          </a:p>
          <a:p>
            <a:pPr algn="l">
              <a:buFont typeface="+mj-lt"/>
              <a:buAutoNum type="arabicPeriod"/>
            </a:pPr>
            <a:r>
              <a:rPr lang="fr-CA" b="0" i="0" noProof="0" dirty="0">
                <a:solidFill>
                  <a:srgbClr val="333333"/>
                </a:solidFill>
                <a:effectLst/>
                <a:latin typeface="Noto Sans" panose="020B0502040504020204" pitchFamily="34" charset="0"/>
              </a:rPr>
              <a:t>Appartenance: Créer une culture d'inclusion pour tous les membres et leurs familles.</a:t>
            </a:r>
          </a:p>
          <a:p>
            <a:pPr algn="l">
              <a:buFont typeface="+mj-lt"/>
              <a:buAutoNum type="arabicPeriod"/>
            </a:pPr>
            <a:r>
              <a:rPr lang="fr-CA" b="0" i="0" noProof="0" dirty="0">
                <a:solidFill>
                  <a:srgbClr val="333333"/>
                </a:solidFill>
                <a:effectLst/>
                <a:latin typeface="Noto Sans" panose="020B0502040504020204" pitchFamily="34" charset="0"/>
              </a:rPr>
              <a:t>Participation et collaboration: Soutenir des objectifs unifiés et collectifs afin d'obtenir des résultats fructueux grâce à des espaces partagés.</a:t>
            </a:r>
          </a:p>
          <a:p>
            <a:pPr algn="l">
              <a:buFont typeface="+mj-lt"/>
              <a:buAutoNum type="arabicPeriod"/>
            </a:pPr>
            <a:r>
              <a:rPr lang="fr-CA" b="0" i="0" noProof="0" dirty="0">
                <a:solidFill>
                  <a:srgbClr val="333333"/>
                </a:solidFill>
                <a:effectLst/>
                <a:latin typeface="Noto Sans" panose="020B0502040504020204" pitchFamily="34" charset="0"/>
              </a:rPr>
              <a:t>Ouverture et partage d’information: Partage transparent des informations liées aux processus de prise de décision.</a:t>
            </a:r>
            <a:endParaRPr lang="fr-CA" noProof="0" dirty="0"/>
          </a:p>
        </p:txBody>
      </p:sp>
      <p:sp>
        <p:nvSpPr>
          <p:cNvPr id="4" name="Slide Number Placeholder 3"/>
          <p:cNvSpPr>
            <a:spLocks noGrp="1"/>
          </p:cNvSpPr>
          <p:nvPr>
            <p:ph type="sldNum" sz="quarter" idx="5"/>
          </p:nvPr>
        </p:nvSpPr>
        <p:spPr/>
        <p:txBody>
          <a:bodyPr/>
          <a:lstStyle/>
          <a:p>
            <a:fld id="{84416AEB-5A4E-4FCC-B005-6F5F74BC705F}" type="slidenum">
              <a:rPr lang="en-CA" smtClean="0"/>
              <a:t>4</a:t>
            </a:fld>
            <a:endParaRPr lang="en-CA"/>
          </a:p>
        </p:txBody>
      </p:sp>
    </p:spTree>
    <p:extLst>
      <p:ext uri="{BB962C8B-B14F-4D97-AF65-F5344CB8AC3E}">
        <p14:creationId xmlns:p14="http://schemas.microsoft.com/office/powerpoint/2010/main" val="2962236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Les prestataires de soins de santé ne sont pas seulement des soignants, mais aussi des collaborateurs.</a:t>
            </a:r>
          </a:p>
          <a:p>
            <a:r>
              <a:rPr lang="fr-CA" noProof="0" dirty="0"/>
              <a:t>Les prestataires de soins de santé jouent un rôle essentiel dans la réussite de ce modèle. Il ne suffit pas de prodiguer des conseils médicaux. Il s'agit d'écouter activement, de comprendre les préoccupations de chaque patient et de travailler ensemble pour créer le meilleur plan de soins.</a:t>
            </a:r>
          </a:p>
        </p:txBody>
      </p:sp>
      <p:sp>
        <p:nvSpPr>
          <p:cNvPr id="4" name="Slide Number Placeholder 3"/>
          <p:cNvSpPr>
            <a:spLocks noGrp="1"/>
          </p:cNvSpPr>
          <p:nvPr>
            <p:ph type="sldNum" sz="quarter" idx="5"/>
          </p:nvPr>
        </p:nvSpPr>
        <p:spPr/>
        <p:txBody>
          <a:bodyPr/>
          <a:lstStyle/>
          <a:p>
            <a:fld id="{84416AEB-5A4E-4FCC-B005-6F5F74BC705F}" type="slidenum">
              <a:rPr lang="en-CA" smtClean="0"/>
              <a:t>5</a:t>
            </a:fld>
            <a:endParaRPr lang="en-CA"/>
          </a:p>
        </p:txBody>
      </p:sp>
    </p:spTree>
    <p:extLst>
      <p:ext uri="{BB962C8B-B14F-4D97-AF65-F5344CB8AC3E}">
        <p14:creationId xmlns:p14="http://schemas.microsoft.com/office/powerpoint/2010/main" val="2852802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 dialogue ouvert est l'outil le plus puissant.</a:t>
            </a:r>
          </a:p>
          <a:p>
            <a:r>
              <a:rPr lang="fr-CA" noProof="0" dirty="0"/>
              <a:t>Au sein des SPP, une communication efficace est essentielle. Il s'agit d'écouter activement, d'éviter le jargon médical et de veiller à ce que les patients comprennent parfaitement leur état de santé et les options thérapeutiques qui s'offrent à eux. Les boucles de rétroaction sont également cruciales - il faut toujours encourager les patients à exprimer leurs préoccupations ou à poser des questions.</a:t>
            </a:r>
          </a:p>
        </p:txBody>
      </p:sp>
      <p:sp>
        <p:nvSpPr>
          <p:cNvPr id="4" name="Slide Number Placeholder 3"/>
          <p:cNvSpPr>
            <a:spLocks noGrp="1"/>
          </p:cNvSpPr>
          <p:nvPr>
            <p:ph type="sldNum" sz="quarter" idx="5"/>
          </p:nvPr>
        </p:nvSpPr>
        <p:spPr/>
        <p:txBody>
          <a:bodyPr/>
          <a:lstStyle/>
          <a:p>
            <a:fld id="{84416AEB-5A4E-4FCC-B005-6F5F74BC705F}" type="slidenum">
              <a:rPr lang="en-CA" smtClean="0"/>
              <a:t>6</a:t>
            </a:fld>
            <a:endParaRPr lang="en-CA"/>
          </a:p>
        </p:txBody>
      </p:sp>
    </p:spTree>
    <p:extLst>
      <p:ext uri="{BB962C8B-B14F-4D97-AF65-F5344CB8AC3E}">
        <p14:creationId xmlns:p14="http://schemas.microsoft.com/office/powerpoint/2010/main" val="2925211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Les soins ne s'arrêtent pas à l'individu. Leur réseau de soutien est une extension de leur environnement de soins.</a:t>
            </a:r>
          </a:p>
          <a:p>
            <a:r>
              <a:rPr lang="fr-CA" noProof="0" dirty="0"/>
              <a:t>En impliquant la famille et les partenaires de soins désignés dans le processus de soins, vous vous assurez que les patients disposent d'un réseau de soutien solide, ce qui peut avoir un impact significatif sur leur rétablissement et leur bien-être général.</a:t>
            </a:r>
          </a:p>
        </p:txBody>
      </p:sp>
      <p:sp>
        <p:nvSpPr>
          <p:cNvPr id="4" name="Slide Number Placeholder 3"/>
          <p:cNvSpPr>
            <a:spLocks noGrp="1"/>
          </p:cNvSpPr>
          <p:nvPr>
            <p:ph type="sldNum" sz="quarter" idx="5"/>
          </p:nvPr>
        </p:nvSpPr>
        <p:spPr/>
        <p:txBody>
          <a:bodyPr/>
          <a:lstStyle/>
          <a:p>
            <a:fld id="{84416AEB-5A4E-4FCC-B005-6F5F74BC705F}" type="slidenum">
              <a:rPr lang="en-CA" smtClean="0"/>
              <a:t>7</a:t>
            </a:fld>
            <a:endParaRPr lang="en-CA"/>
          </a:p>
        </p:txBody>
      </p:sp>
    </p:spTree>
    <p:extLst>
      <p:ext uri="{BB962C8B-B14F-4D97-AF65-F5344CB8AC3E}">
        <p14:creationId xmlns:p14="http://schemas.microsoft.com/office/powerpoint/2010/main" val="512820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rétroaction des patients est la boussole qui nous aidera à mettre en œuvre avec succès les SPP dans l'ensemble des FAC. Le parcours des SPP sera évolutif.</a:t>
            </a:r>
          </a:p>
          <a:p>
            <a:r>
              <a:rPr lang="fr-FR" dirty="0"/>
              <a:t>Pour garantir le succès de ce modèle, les prestataires de soins de santé doivent s'engager à apprendre et à évoluer en permanence. Des séances régulières de rétroaction avec les patients et leurs familles (et avec les comités des normes de qualité) garantiront une collaboration soutenue et un bon échange d'informations.</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9</a:t>
            </a:fld>
            <a:endParaRPr lang="en-CA"/>
          </a:p>
        </p:txBody>
      </p:sp>
    </p:spTree>
    <p:extLst>
      <p:ext uri="{BB962C8B-B14F-4D97-AF65-F5344CB8AC3E}">
        <p14:creationId xmlns:p14="http://schemas.microsoft.com/office/powerpoint/2010/main" val="2743712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alpha val="1000"/>
          </a:schemeClr>
        </a:solidFill>
        <a:effectLst/>
      </p:bgPr>
    </p:bg>
    <p:spTree>
      <p:nvGrpSpPr>
        <p:cNvPr id="1" name=""/>
        <p:cNvGrpSpPr/>
        <p:nvPr/>
      </p:nvGrpSpPr>
      <p:grpSpPr>
        <a:xfrm>
          <a:off x="0" y="0"/>
          <a:ext cx="0" cy="0"/>
          <a:chOff x="0" y="0"/>
          <a:chExt cx="0" cy="0"/>
        </a:xfrm>
      </p:grpSpPr>
      <p:grpSp>
        <p:nvGrpSpPr>
          <p:cNvPr id="24" name="Group 23"/>
          <p:cNvGrpSpPr/>
          <p:nvPr userDrawn="1"/>
        </p:nvGrpSpPr>
        <p:grpSpPr>
          <a:xfrm>
            <a:off x="-3043500" y="2"/>
            <a:ext cx="15235500" cy="579734"/>
            <a:chOff x="-2282624" y="2"/>
            <a:chExt cx="11426624" cy="579734"/>
          </a:xfrm>
        </p:grpSpPr>
        <p:sp>
          <p:nvSpPr>
            <p:cNvPr id="25" name="Rectangle 24"/>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6" name="Picture 2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27" name="Picture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29" name="TextBox 4"/>
            <p:cNvSpPr txBox="1">
              <a:spLocks noChangeArrowheads="1"/>
            </p:cNvSpPr>
            <p:nvPr userDrawn="1"/>
          </p:nvSpPr>
          <p:spPr bwMode="auto">
            <a:xfrm>
              <a:off x="-2282624" y="394558"/>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sp>
        <p:nvSpPr>
          <p:cNvPr id="2" name="Title 1"/>
          <p:cNvSpPr>
            <a:spLocks noGrp="1"/>
          </p:cNvSpPr>
          <p:nvPr>
            <p:ph type="ctrTitle" hasCustomPrompt="1"/>
          </p:nvPr>
        </p:nvSpPr>
        <p:spPr>
          <a:xfrm>
            <a:off x="914400" y="1412351"/>
            <a:ext cx="10363200" cy="2097612"/>
          </a:xfrm>
        </p:spPr>
        <p:txBody>
          <a:bodyPr anchor="b"/>
          <a:lstStyle>
            <a:lvl1pPr algn="ctr">
              <a:defRPr sz="45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Subtitle 2"/>
          <p:cNvSpPr>
            <a:spLocks noGrp="1"/>
          </p:cNvSpPr>
          <p:nvPr>
            <p:ph type="subTitle" idx="1"/>
          </p:nvPr>
        </p:nvSpPr>
        <p:spPr>
          <a:xfrm>
            <a:off x="1524000" y="3602040"/>
            <a:ext cx="9144000" cy="2732419"/>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950" baseline="0">
                <a:latin typeface="Roboto" panose="02000000000000000000" pitchFamily="2" charset="0"/>
                <a:ea typeface="Roboto" panose="02000000000000000000" pitchFamily="2" charset="0"/>
                <a:cs typeface="Roboto" panose="020000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CA" dirty="0"/>
          </a:p>
        </p:txBody>
      </p:sp>
      <p:sp>
        <p:nvSpPr>
          <p:cNvPr id="10" name="Round Same Side Corner Rectangle 9"/>
          <p:cNvSpPr/>
          <p:nvPr userDrawn="1"/>
        </p:nvSpPr>
        <p:spPr>
          <a:xfrm rot="10800000">
            <a:off x="10296061" y="7888"/>
            <a:ext cx="1086153" cy="1198921"/>
          </a:xfrm>
          <a:prstGeom prst="round2SameRect">
            <a:avLst/>
          </a:prstGeom>
          <a:gradFill flip="none" rotWithShape="1">
            <a:gsLst>
              <a:gs pos="100000">
                <a:schemeClr val="tx1"/>
              </a:gs>
              <a:gs pos="78000">
                <a:schemeClr val="tx1"/>
              </a:gs>
              <a:gs pos="1000">
                <a:srgbClr val="0A4E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8" name="Date Placeholder 7"/>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9" name="Footer Placeholder 8"/>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20" name="Slide Number Placeholder 19"/>
          <p:cNvSpPr>
            <a:spLocks noGrp="1"/>
          </p:cNvSpPr>
          <p:nvPr>
            <p:ph type="sldNum" sz="quarter" idx="12"/>
          </p:nvPr>
        </p:nvSpPr>
        <p:spPr>
          <a:xfrm>
            <a:off x="11184465" y="6469062"/>
            <a:ext cx="829737" cy="244474"/>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pic>
        <p:nvPicPr>
          <p:cNvPr id="2050" name="Picture 2" descr="https://www.international.gc.ca/world-monde/assets/images/funding-financement/canada-aid-aide/canada-wordmark-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69711" y="6450012"/>
            <a:ext cx="1005418" cy="262576"/>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p:cNvGrpSpPr/>
          <p:nvPr userDrawn="1"/>
        </p:nvGrpSpPr>
        <p:grpSpPr>
          <a:xfrm>
            <a:off x="2" y="6728162"/>
            <a:ext cx="12209569" cy="136208"/>
            <a:chOff x="-2936" y="6012511"/>
            <a:chExt cx="9157177" cy="136208"/>
          </a:xfrm>
        </p:grpSpPr>
        <p:sp>
          <p:nvSpPr>
            <p:cNvPr id="31" name="Rectangle 30"/>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2" name="Picture 3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3" name="Picture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4" name="AutoShape 4"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sp>
        <p:nvSpPr>
          <p:cNvPr id="5" name="AutoShape 6"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grpSp>
        <p:nvGrpSpPr>
          <p:cNvPr id="52" name="Group 14"/>
          <p:cNvGrpSpPr>
            <a:grpSpLocks/>
          </p:cNvGrpSpPr>
          <p:nvPr userDrawn="1"/>
        </p:nvGrpSpPr>
        <p:grpSpPr bwMode="auto">
          <a:xfrm>
            <a:off x="42686" y="31303"/>
            <a:ext cx="1360526" cy="305565"/>
            <a:chOff x="361628" y="338973"/>
            <a:chExt cx="1721959" cy="375576"/>
          </a:xfrm>
        </p:grpSpPr>
        <p:grpSp>
          <p:nvGrpSpPr>
            <p:cNvPr id="53" name="Group 15"/>
            <p:cNvGrpSpPr>
              <a:grpSpLocks/>
            </p:cNvGrpSpPr>
            <p:nvPr/>
          </p:nvGrpSpPr>
          <p:grpSpPr bwMode="auto">
            <a:xfrm>
              <a:off x="886801" y="345712"/>
              <a:ext cx="1196786" cy="368837"/>
              <a:chOff x="894317" y="332123"/>
              <a:chExt cx="1196786" cy="368837"/>
            </a:xfrm>
          </p:grpSpPr>
          <p:sp>
            <p:nvSpPr>
              <p:cNvPr id="55" name="TextBox 54"/>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56" name="TextBox 55"/>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54"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11" descr="A gold emblem with a crown and a leaf&#10;&#10;Description automatically generated">
            <a:extLst>
              <a:ext uri="{FF2B5EF4-FFF2-40B4-BE49-F238E27FC236}">
                <a16:creationId xmlns:a16="http://schemas.microsoft.com/office/drawing/2014/main" id="{24F5E46B-8884-D87D-D753-D653EE2CFD4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6961" y="31302"/>
            <a:ext cx="892213" cy="1130725"/>
          </a:xfrm>
          <a:prstGeom prst="rect">
            <a:avLst/>
          </a:prstGeom>
        </p:spPr>
      </p:pic>
    </p:spTree>
    <p:extLst>
      <p:ext uri="{BB962C8B-B14F-4D97-AF65-F5344CB8AC3E}">
        <p14:creationId xmlns:p14="http://schemas.microsoft.com/office/powerpoint/2010/main" val="22306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userDrawn="1">
            <p:ph idx="1"/>
          </p:nvPr>
        </p:nvSpPr>
        <p:spPr>
          <a:xfrm>
            <a:off x="954617" y="1245661"/>
            <a:ext cx="10515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043500" y="-13542"/>
            <a:ext cx="15235500" cy="741913"/>
            <a:chOff x="-2282624" y="2"/>
            <a:chExt cx="11426624" cy="741913"/>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13" name="Round Same Side Corner Rectangle 12"/>
            <p:cNvSpPr/>
            <p:nvPr userDrawn="1"/>
          </p:nvSpPr>
          <p:spPr>
            <a:xfrm rot="10800000">
              <a:off x="7933526" y="7920"/>
              <a:ext cx="488243"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6" name="TextBox 4"/>
            <p:cNvSpPr txBox="1">
              <a:spLocks noChangeArrowheads="1"/>
            </p:cNvSpPr>
            <p:nvPr userDrawn="1"/>
          </p:nvSpPr>
          <p:spPr bwMode="auto">
            <a:xfrm>
              <a:off x="-2282624" y="387827"/>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31" name="Group 14"/>
          <p:cNvGrpSpPr>
            <a:grpSpLocks/>
          </p:cNvGrpSpPr>
          <p:nvPr userDrawn="1"/>
        </p:nvGrpSpPr>
        <p:grpSpPr bwMode="auto">
          <a:xfrm>
            <a:off x="42686" y="31303"/>
            <a:ext cx="1360526" cy="305565"/>
            <a:chOff x="361628" y="338973"/>
            <a:chExt cx="1721959" cy="375576"/>
          </a:xfrm>
        </p:grpSpPr>
        <p:grpSp>
          <p:nvGrpSpPr>
            <p:cNvPr id="32" name="Group 15"/>
            <p:cNvGrpSpPr>
              <a:grpSpLocks/>
            </p:cNvGrpSpPr>
            <p:nvPr/>
          </p:nvGrpSpPr>
          <p:grpSpPr bwMode="auto">
            <a:xfrm>
              <a:off x="886801" y="345712"/>
              <a:ext cx="1196786" cy="368837"/>
              <a:chOff x="894317" y="332123"/>
              <a:chExt cx="1196786" cy="368837"/>
            </a:xfrm>
          </p:grpSpPr>
          <p:sp>
            <p:nvSpPr>
              <p:cNvPr id="34" name="TextBox 33"/>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35" name="TextBox 34"/>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33"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descr="A gold emblem with a crown and a leaf&#10;&#10;Description automatically generated">
            <a:extLst>
              <a:ext uri="{FF2B5EF4-FFF2-40B4-BE49-F238E27FC236}">
                <a16:creationId xmlns:a16="http://schemas.microsoft.com/office/drawing/2014/main" id="{A7A88E81-CF3E-A4F6-01C1-6C9A76EE27E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76517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sz="half" idx="1"/>
          </p:nvPr>
        </p:nvSpPr>
        <p:spPr>
          <a:xfrm>
            <a:off x="838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5DC5CA63-4A8C-2A0F-656D-2C9E51D8DEE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159734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9629" y="1257302"/>
            <a:ext cx="5647951" cy="536263"/>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49625" y="1793563"/>
            <a:ext cx="5647952" cy="4396102"/>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263017"/>
            <a:ext cx="5673351" cy="531802"/>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1" y="1793562"/>
            <a:ext cx="5674659" cy="4396101"/>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0" name="Group 19"/>
          <p:cNvGrpSpPr/>
          <p:nvPr userDrawn="1"/>
        </p:nvGrpSpPr>
        <p:grpSpPr>
          <a:xfrm>
            <a:off x="-3915" y="2"/>
            <a:ext cx="12195915" cy="579734"/>
            <a:chOff x="-2936" y="1"/>
            <a:chExt cx="9146936" cy="977601"/>
          </a:xfrm>
        </p:grpSpPr>
        <p:sp>
          <p:nvSpPr>
            <p:cNvPr id="21" name="Rectangle 20"/>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2" name="Picture 2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3" name="Picture 2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33"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grpSp>
        <p:nvGrpSpPr>
          <p:cNvPr id="34" name="Group 33"/>
          <p:cNvGrpSpPr/>
          <p:nvPr userDrawn="1"/>
        </p:nvGrpSpPr>
        <p:grpSpPr>
          <a:xfrm>
            <a:off x="2" y="6728162"/>
            <a:ext cx="12209569" cy="136208"/>
            <a:chOff x="-2936" y="6012511"/>
            <a:chExt cx="9157177" cy="136208"/>
          </a:xfrm>
        </p:grpSpPr>
        <p:sp>
          <p:nvSpPr>
            <p:cNvPr id="35" name="Rectangle 34"/>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7" name="Round Same Side Corner Rectangle 26"/>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9"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2" name="Picture 1" descr="A gold emblem with a crown and a leaf&#10;&#10;Description automatically generated">
            <a:extLst>
              <a:ext uri="{FF2B5EF4-FFF2-40B4-BE49-F238E27FC236}">
                <a16:creationId xmlns:a16="http://schemas.microsoft.com/office/drawing/2014/main" id="{0EE39ABE-B9D1-3C87-0158-46C35BA0E7A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2255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79735"/>
            <a:ext cx="10515600" cy="694796"/>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443757" y="1274535"/>
            <a:ext cx="56479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443757" y="1618912"/>
            <a:ext cx="5647951"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18415" y="1274531"/>
            <a:ext cx="5673351" cy="344378"/>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6118413" y="1618912"/>
            <a:ext cx="5674659"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
        <p:nvSpPr>
          <p:cNvPr id="30" name="Text Placeholder 2"/>
          <p:cNvSpPr>
            <a:spLocks noGrp="1"/>
          </p:cNvSpPr>
          <p:nvPr>
            <p:ph type="body" idx="13" hasCustomPrompt="1"/>
          </p:nvPr>
        </p:nvSpPr>
        <p:spPr>
          <a:xfrm>
            <a:off x="442449" y="3744792"/>
            <a:ext cx="5647951" cy="344375"/>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1" name="Content Placeholder 3"/>
          <p:cNvSpPr>
            <a:spLocks noGrp="1"/>
          </p:cNvSpPr>
          <p:nvPr>
            <p:ph sz="half" idx="14"/>
          </p:nvPr>
        </p:nvSpPr>
        <p:spPr>
          <a:xfrm>
            <a:off x="442449" y="4106974"/>
            <a:ext cx="5647951"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2" name="Text Placeholder 4"/>
          <p:cNvSpPr>
            <a:spLocks noGrp="1"/>
          </p:cNvSpPr>
          <p:nvPr>
            <p:ph type="body" sz="quarter" idx="15" hasCustomPrompt="1"/>
          </p:nvPr>
        </p:nvSpPr>
        <p:spPr>
          <a:xfrm>
            <a:off x="6117107" y="3744791"/>
            <a:ext cx="56733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3" name="Content Placeholder 5"/>
          <p:cNvSpPr>
            <a:spLocks noGrp="1"/>
          </p:cNvSpPr>
          <p:nvPr>
            <p:ph sz="quarter" idx="16"/>
          </p:nvPr>
        </p:nvSpPr>
        <p:spPr>
          <a:xfrm>
            <a:off x="6117105" y="4106974"/>
            <a:ext cx="5674659"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34" name="Group 33"/>
          <p:cNvGrpSpPr/>
          <p:nvPr userDrawn="1"/>
        </p:nvGrpSpPr>
        <p:grpSpPr>
          <a:xfrm>
            <a:off x="-3915" y="2"/>
            <a:ext cx="12195915" cy="579734"/>
            <a:chOff x="-2936" y="1"/>
            <a:chExt cx="9146936" cy="977601"/>
          </a:xfrm>
        </p:grpSpPr>
        <p:sp>
          <p:nvSpPr>
            <p:cNvPr id="35" name="Rectangle 3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grpSp>
        <p:nvGrpSpPr>
          <p:cNvPr id="41" name="Group 40"/>
          <p:cNvGrpSpPr/>
          <p:nvPr userDrawn="1"/>
        </p:nvGrpSpPr>
        <p:grpSpPr>
          <a:xfrm>
            <a:off x="2" y="6728162"/>
            <a:ext cx="12209569" cy="136208"/>
            <a:chOff x="-2936" y="6012511"/>
            <a:chExt cx="9157177" cy="136208"/>
          </a:xfrm>
        </p:grpSpPr>
        <p:sp>
          <p:nvSpPr>
            <p:cNvPr id="42" name="Rectangle 41"/>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44" name="Picture 4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8" name="Round Same Side Corner Rectangle 27"/>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10" name="Picture 9" descr="A gold emblem with a crown and a leaf&#10;&#10;Description automatically generated">
            <a:extLst>
              <a:ext uri="{FF2B5EF4-FFF2-40B4-BE49-F238E27FC236}">
                <a16:creationId xmlns:a16="http://schemas.microsoft.com/office/drawing/2014/main" id="{DAD9040C-6224-F52F-EAED-C8CE27B1477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287603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9788" y="579737"/>
            <a:ext cx="3932237" cy="990303"/>
          </a:xfrm>
        </p:spPr>
        <p:txBody>
          <a:bodyPr anchor="b">
            <a:normAutofit/>
          </a:bodyPr>
          <a:lstStyle>
            <a:lvl1pPr algn="ctr">
              <a:defRPr sz="21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a:xfrm>
            <a:off x="5183188" y="836714"/>
            <a:ext cx="6172200" cy="5024338"/>
          </a:xfrm>
        </p:spPr>
        <p:txBody>
          <a:bodyPr/>
          <a:lstStyle>
            <a:lvl1pPr>
              <a:defRPr sz="2400">
                <a:latin typeface="Roboto" panose="02000000000000000000" pitchFamily="2" charset="0"/>
                <a:ea typeface="Roboto" panose="02000000000000000000" pitchFamily="2" charset="0"/>
                <a:cs typeface="Roboto" panose="02000000000000000000" pitchFamily="2" charset="0"/>
              </a:defRPr>
            </a:lvl1pPr>
            <a:lvl2pPr>
              <a:defRPr sz="2100">
                <a:latin typeface="Roboto" panose="02000000000000000000" pitchFamily="2" charset="0"/>
                <a:ea typeface="Roboto" panose="02000000000000000000" pitchFamily="2" charset="0"/>
                <a:cs typeface="Roboto" panose="02000000000000000000" pitchFamily="2" charset="0"/>
              </a:defRPr>
            </a:lvl2pPr>
            <a:lvl3pPr>
              <a:defRPr sz="1800">
                <a:latin typeface="Roboto" panose="02000000000000000000" pitchFamily="2" charset="0"/>
                <a:ea typeface="Roboto" panose="02000000000000000000" pitchFamily="2" charset="0"/>
                <a:cs typeface="Roboto" panose="02000000000000000000" pitchFamily="2" charset="0"/>
              </a:defRPr>
            </a:lvl3pPr>
            <a:lvl4pPr>
              <a:defRPr sz="1500">
                <a:latin typeface="Roboto" panose="02000000000000000000" pitchFamily="2" charset="0"/>
                <a:ea typeface="Roboto" panose="02000000000000000000" pitchFamily="2" charset="0"/>
                <a:cs typeface="Roboto" panose="02000000000000000000" pitchFamily="2" charset="0"/>
              </a:defRPr>
            </a:lvl4pPr>
            <a:lvl5pPr>
              <a:defRPr sz="1500">
                <a:latin typeface="Roboto" panose="02000000000000000000" pitchFamily="2" charset="0"/>
                <a:ea typeface="Roboto" panose="02000000000000000000" pitchFamily="2" charset="0"/>
                <a:cs typeface="Roboto" panose="02000000000000000000" pitchFamily="2" charset="0"/>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570037"/>
            <a:ext cx="3932237" cy="4298951"/>
          </a:xfrm>
        </p:spPr>
        <p:txBody>
          <a:bodyPr/>
          <a:lstStyle>
            <a:lvl1pPr marL="0" indent="0">
              <a:buNone/>
              <a:defRPr sz="1200">
                <a:latin typeface="Roboto" panose="02000000000000000000" pitchFamily="2" charset="0"/>
                <a:ea typeface="Roboto" panose="02000000000000000000" pitchFamily="2" charset="0"/>
                <a:cs typeface="Roboto" panose="02000000000000000000"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DC2619E5-9531-8FA9-0640-ABAA3125402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60414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6" name="Group 5"/>
          <p:cNvGrpSpPr/>
          <p:nvPr userDrawn="1"/>
        </p:nvGrpSpPr>
        <p:grpSpPr>
          <a:xfrm>
            <a:off x="2" y="6728162"/>
            <a:ext cx="12209569" cy="136208"/>
            <a:chOff x="-2936" y="6012511"/>
            <a:chExt cx="9157177" cy="136208"/>
          </a:xfrm>
        </p:grpSpPr>
        <p:sp>
          <p:nvSpPr>
            <p:cNvPr id="7" name="Rectangle 6"/>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14" name="Group 13"/>
          <p:cNvGrpSpPr/>
          <p:nvPr userDrawn="1"/>
        </p:nvGrpSpPr>
        <p:grpSpPr>
          <a:xfrm>
            <a:off x="13656" y="3"/>
            <a:ext cx="12195915" cy="221381"/>
            <a:chOff x="-2936" y="1"/>
            <a:chExt cx="9146936" cy="977601"/>
          </a:xfrm>
        </p:grpSpPr>
        <p:sp>
          <p:nvSpPr>
            <p:cNvPr id="15" name="Rectangle 1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17" name="Picture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Tree>
    <p:extLst>
      <p:ext uri="{BB962C8B-B14F-4D97-AF65-F5344CB8AC3E}">
        <p14:creationId xmlns:p14="http://schemas.microsoft.com/office/powerpoint/2010/main" val="50016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8"/>
            <a:ext cx="10515600" cy="5519639"/>
          </a:xfrm>
        </p:spPr>
        <p:txBody>
          <a:bodyPr/>
          <a:lstStyle>
            <a:lvl1pPr algn="ctr">
              <a:defRPr/>
            </a:lvl1pPr>
          </a:lstStyle>
          <a:p>
            <a:r>
              <a:rPr lang="en-US" dirty="0"/>
              <a:t>Click To Edit Master Title Style</a:t>
            </a:r>
          </a:p>
        </p:txBody>
      </p:sp>
      <p:sp>
        <p:nvSpPr>
          <p:cNvPr id="4" name="Date Placeholder 3"/>
          <p:cNvSpPr>
            <a:spLocks noGrp="1"/>
          </p:cNvSpPr>
          <p:nvPr userDrawn="1">
            <p:ph type="dt" sz="half" idx="10"/>
          </p:nvPr>
        </p:nvSpPr>
        <p:spPr/>
        <p:txBody>
          <a:body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915" y="0"/>
            <a:ext cx="12195915" cy="579734"/>
            <a:chOff x="-2936" y="2"/>
            <a:chExt cx="9146936" cy="579734"/>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6" name="Round Same Side Corner Rectangle 25"/>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3" name="Picture 2" descr="A gold emblem with a crown and a leaf&#10;&#10;Description automatically generated">
            <a:extLst>
              <a:ext uri="{FF2B5EF4-FFF2-40B4-BE49-F238E27FC236}">
                <a16:creationId xmlns:a16="http://schemas.microsoft.com/office/drawing/2014/main" id="{7264C6A5-73A1-2F45-84FA-768C6C3660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63391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eaLnBrk="0" hangingPunct="0">
              <a:defRPr b="1"/>
            </a:lvl1pPr>
          </a:lstStyle>
          <a:p>
            <a:pPr>
              <a:defRPr/>
            </a:pPr>
            <a:fld id="{0EF97200-5FDE-4EB6-AB89-C3C7C963686A}" type="datetime1">
              <a:rPr lang="en-CA" smtClean="0">
                <a:solidFill>
                  <a:prstClr val="black">
                    <a:tint val="75000"/>
                  </a:prstClr>
                </a:solidFill>
              </a:rPr>
              <a:pPr>
                <a:defRPr/>
              </a:pPr>
              <a:t>2024-07-26</a:t>
            </a:fld>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lvl1pPr eaLnBrk="0" hangingPunct="0">
              <a:defRPr b="1"/>
            </a:lvl1pPr>
          </a:lstStyle>
          <a:p>
            <a:fld id="{413E6BB5-81BC-4BD6-A5DD-E0B3C4422879}"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38030005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0"/>
            <a:ext cx="12368696" cy="6858000"/>
          </a:xfrm>
          <a:prstGeom prst="rect">
            <a:avLst/>
          </a:prstGeom>
        </p:spPr>
      </p:pic>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CA" sz="2400" dirty="0">
                <a:latin typeface="Arial" panose="020B0604020202020204" pitchFamily="34" charset="0"/>
                <a:cs typeface="Arial" panose="020B0604020202020204" pitchFamily="34" charset="0"/>
              </a:rPr>
              <a:t>SUBJECT / </a:t>
            </a:r>
            <a:r>
              <a:rPr lang="en-CA" sz="2400" dirty="0" err="1">
                <a:latin typeface="Arial" panose="020B0604020202020204" pitchFamily="34" charset="0"/>
                <a:cs typeface="Arial" panose="020B0604020202020204" pitchFamily="34" charset="0"/>
              </a:rPr>
              <a:t>SUJET</a:t>
            </a:r>
            <a:r>
              <a:rPr lang="en-CA" altLang="en-US" sz="2400" dirty="0"/>
              <a:t> </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15899" y="6469065"/>
            <a:ext cx="13335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5" name="Footer Placeholder 4"/>
          <p:cNvSpPr>
            <a:spLocks noGrp="1"/>
          </p:cNvSpPr>
          <p:nvPr>
            <p:ph type="ftr" sz="quarter" idx="3"/>
          </p:nvPr>
        </p:nvSpPr>
        <p:spPr>
          <a:xfrm>
            <a:off x="4038600" y="6469065"/>
            <a:ext cx="41148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6" name="Slide Number Placeholder 5"/>
          <p:cNvSpPr>
            <a:spLocks noGrp="1"/>
          </p:cNvSpPr>
          <p:nvPr>
            <p:ph type="sldNum" sz="quarter" idx="4"/>
          </p:nvPr>
        </p:nvSpPr>
        <p:spPr>
          <a:xfrm>
            <a:off x="10642601" y="6469062"/>
            <a:ext cx="1371600" cy="244474"/>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9472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b="1" kern="1200">
          <a:solidFill>
            <a:schemeClr val="tx1"/>
          </a:solidFill>
          <a:latin typeface="Roboto" panose="02000000000000000000" pitchFamily="2" charset="0"/>
          <a:ea typeface="Roboto" panose="02000000000000000000" pitchFamily="2" charset="0"/>
          <a:cs typeface="Roboto" panose="02000000000000000000"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Roboto" panose="02000000000000000000" pitchFamily="2" charset="0"/>
          <a:ea typeface="Roboto" panose="02000000000000000000" pitchFamily="2" charset="0"/>
          <a:cs typeface="Roboto" panose="02000000000000000000"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panose="02000000000000000000" pitchFamily="2" charset="0"/>
          <a:ea typeface="Roboto" panose="02000000000000000000" pitchFamily="2" charset="0"/>
          <a:cs typeface="Roboto" panose="02000000000000000000"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r-CA" dirty="0"/>
              <a:t>Soins en partenariat avec la personne</a:t>
            </a:r>
          </a:p>
        </p:txBody>
      </p:sp>
      <p:sp>
        <p:nvSpPr>
          <p:cNvPr id="5" name="Subtitle 4"/>
          <p:cNvSpPr>
            <a:spLocks noGrp="1"/>
          </p:cNvSpPr>
          <p:nvPr>
            <p:ph type="subTitle" idx="1"/>
          </p:nvPr>
        </p:nvSpPr>
        <p:spPr/>
        <p:txBody>
          <a:bodyPr/>
          <a:lstStyle/>
          <a:p>
            <a:r>
              <a:rPr lang="fr-CA" dirty="0"/>
              <a:t>Trousse d’information à l’intention des prestataires de soins de santé</a:t>
            </a:r>
          </a:p>
        </p:txBody>
      </p:sp>
    </p:spTree>
    <p:extLst>
      <p:ext uri="{BB962C8B-B14F-4D97-AF65-F5344CB8AC3E}">
        <p14:creationId xmlns:p14="http://schemas.microsoft.com/office/powerpoint/2010/main" val="158253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FB0F-2AE1-A73D-9DA5-18031B1BD56E}"/>
              </a:ext>
            </a:extLst>
          </p:cNvPr>
          <p:cNvSpPr>
            <a:spLocks noGrp="1"/>
          </p:cNvSpPr>
          <p:nvPr>
            <p:ph type="title"/>
          </p:nvPr>
        </p:nvSpPr>
        <p:spPr>
          <a:xfrm>
            <a:off x="838200" y="579737"/>
            <a:ext cx="10515600" cy="696833"/>
          </a:xfrm>
        </p:spPr>
        <p:txBody>
          <a:bodyPr anchor="ctr">
            <a:normAutofit/>
          </a:bodyPr>
          <a:lstStyle/>
          <a:p>
            <a:r>
              <a:rPr lang="en-US" dirty="0"/>
              <a:t>Introduction</a:t>
            </a:r>
          </a:p>
        </p:txBody>
      </p:sp>
      <p:sp>
        <p:nvSpPr>
          <p:cNvPr id="3" name="Content Placeholder 2">
            <a:extLst>
              <a:ext uri="{FF2B5EF4-FFF2-40B4-BE49-F238E27FC236}">
                <a16:creationId xmlns:a16="http://schemas.microsoft.com/office/drawing/2014/main" id="{E67BC30A-F793-0456-4989-914CA23533F8}"/>
              </a:ext>
            </a:extLst>
          </p:cNvPr>
          <p:cNvSpPr>
            <a:spLocks noGrp="1"/>
          </p:cNvSpPr>
          <p:nvPr>
            <p:ph idx="1"/>
          </p:nvPr>
        </p:nvSpPr>
        <p:spPr>
          <a:xfrm>
            <a:off x="954617" y="1245661"/>
            <a:ext cx="10515600" cy="4900395"/>
          </a:xfrm>
        </p:spPr>
        <p:txBody>
          <a:bodyPr>
            <a:normAutofit/>
          </a:bodyPr>
          <a:lstStyle/>
          <a:p>
            <a:r>
              <a:rPr lang="fr-CA" dirty="0"/>
              <a:t>LE PASSAGE AUX SOINS EN PARTENARIAT AVEC LA PERSONNE </a:t>
            </a:r>
          </a:p>
          <a:p>
            <a:pPr marL="342900" lvl="1" indent="0">
              <a:buNone/>
            </a:pPr>
            <a:r>
              <a:rPr lang="fr-CA" sz="2100" dirty="0"/>
              <a:t>- Évolution des paradigmes de soins de santé</a:t>
            </a:r>
          </a:p>
          <a:p>
            <a:pPr marL="342900" lvl="1" indent="0">
              <a:buNone/>
            </a:pPr>
            <a:r>
              <a:rPr lang="fr-CA" sz="2100" dirty="0"/>
              <a:t>- Priorité à la voix des militaires et de leurs familles/partenaires de soins désignés</a:t>
            </a:r>
          </a:p>
          <a:p>
            <a:pPr marL="342900" lvl="1" indent="0">
              <a:buNone/>
            </a:pPr>
            <a:r>
              <a:rPr lang="fr-CA" sz="2100" dirty="0"/>
              <a:t>- Intégrer les soins avec respect et compréhension</a:t>
            </a:r>
          </a:p>
          <a:p>
            <a:pPr marL="342900" lvl="1" indent="0">
              <a:buNone/>
            </a:pPr>
            <a:endParaRPr lang="fr-CA" sz="2100" dirty="0"/>
          </a:p>
          <a:p>
            <a:pPr marL="342900" lvl="1" indent="0">
              <a:buNone/>
            </a:pPr>
            <a:endParaRPr lang="fr-CA" sz="2100" dirty="0"/>
          </a:p>
        </p:txBody>
      </p:sp>
    </p:spTree>
    <p:extLst>
      <p:ext uri="{BB962C8B-B14F-4D97-AF65-F5344CB8AC3E}">
        <p14:creationId xmlns:p14="http://schemas.microsoft.com/office/powerpoint/2010/main" val="116783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1365-4030-A9AA-42B8-FA61171277B8}"/>
              </a:ext>
            </a:extLst>
          </p:cNvPr>
          <p:cNvSpPr>
            <a:spLocks noGrp="1"/>
          </p:cNvSpPr>
          <p:nvPr>
            <p:ph type="title"/>
          </p:nvPr>
        </p:nvSpPr>
        <p:spPr>
          <a:xfrm>
            <a:off x="838200" y="579737"/>
            <a:ext cx="10515600" cy="696833"/>
          </a:xfrm>
        </p:spPr>
        <p:txBody>
          <a:bodyPr anchor="ctr">
            <a:normAutofit/>
          </a:bodyPr>
          <a:lstStyle/>
          <a:p>
            <a:r>
              <a:rPr lang="fr-CA" dirty="0"/>
              <a:t>Importance pour les cliniques</a:t>
            </a:r>
          </a:p>
        </p:txBody>
      </p:sp>
      <p:sp>
        <p:nvSpPr>
          <p:cNvPr id="3" name="Content Placeholder 2">
            <a:extLst>
              <a:ext uri="{FF2B5EF4-FFF2-40B4-BE49-F238E27FC236}">
                <a16:creationId xmlns:a16="http://schemas.microsoft.com/office/drawing/2014/main" id="{B6CAC5C5-950C-6825-BDE2-CB1E27558EBA}"/>
              </a:ext>
            </a:extLst>
          </p:cNvPr>
          <p:cNvSpPr>
            <a:spLocks noGrp="1"/>
          </p:cNvSpPr>
          <p:nvPr>
            <p:ph idx="1"/>
          </p:nvPr>
        </p:nvSpPr>
        <p:spPr>
          <a:xfrm>
            <a:off x="954617" y="1245661"/>
            <a:ext cx="10515600" cy="4900395"/>
          </a:xfrm>
        </p:spPr>
        <p:txBody>
          <a:bodyPr>
            <a:normAutofit/>
          </a:bodyPr>
          <a:lstStyle/>
          <a:p>
            <a:r>
              <a:rPr lang="fr-CA" dirty="0"/>
              <a:t>POURQUOI EST-CE ESSENTIEL POUR LES CLINIQUES MILITAIRES?</a:t>
            </a:r>
          </a:p>
          <a:p>
            <a:pPr marL="342900" lvl="1" indent="0">
              <a:buNone/>
            </a:pPr>
            <a:r>
              <a:rPr lang="fr-CA" sz="2100" dirty="0"/>
              <a:t>- Améliorer la satisfaction des patients et les résultats</a:t>
            </a:r>
          </a:p>
          <a:p>
            <a:pPr marL="342900" lvl="1" indent="0">
              <a:buNone/>
            </a:pPr>
            <a:r>
              <a:rPr lang="fr-CA" sz="2100" dirty="0"/>
              <a:t>- Relever les défis propres à la vie et aux soins de santé militaires</a:t>
            </a:r>
          </a:p>
          <a:p>
            <a:pPr marL="342900" lvl="1" indent="0">
              <a:buNone/>
            </a:pPr>
            <a:r>
              <a:rPr lang="fr-CA" sz="2100" dirty="0"/>
              <a:t>- Promouvoir une culture de compréhension, de confiance et de collaboration</a:t>
            </a:r>
          </a:p>
        </p:txBody>
      </p:sp>
    </p:spTree>
    <p:extLst>
      <p:ext uri="{BB962C8B-B14F-4D97-AF65-F5344CB8AC3E}">
        <p14:creationId xmlns:p14="http://schemas.microsoft.com/office/powerpoint/2010/main" val="58013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1C18-2E29-A7D8-EC50-77CE31254FC3}"/>
              </a:ext>
            </a:extLst>
          </p:cNvPr>
          <p:cNvSpPr>
            <a:spLocks noGrp="1"/>
          </p:cNvSpPr>
          <p:nvPr>
            <p:ph type="title"/>
          </p:nvPr>
        </p:nvSpPr>
        <p:spPr>
          <a:xfrm>
            <a:off x="838200" y="579737"/>
            <a:ext cx="10515600" cy="696833"/>
          </a:xfrm>
        </p:spPr>
        <p:txBody>
          <a:bodyPr anchor="ctr">
            <a:normAutofit/>
          </a:bodyPr>
          <a:lstStyle/>
          <a:p>
            <a:r>
              <a:rPr lang="fr-CA" dirty="0"/>
              <a:t>Principles fondamentaux </a:t>
            </a:r>
          </a:p>
        </p:txBody>
      </p:sp>
      <p:graphicFrame>
        <p:nvGraphicFramePr>
          <p:cNvPr id="5" name="Content Placeholder 2">
            <a:extLst>
              <a:ext uri="{FF2B5EF4-FFF2-40B4-BE49-F238E27FC236}">
                <a16:creationId xmlns:a16="http://schemas.microsoft.com/office/drawing/2014/main" id="{8B867C2E-3477-69C9-E27B-E22CD70AFFC0}"/>
              </a:ext>
            </a:extLst>
          </p:cNvPr>
          <p:cNvGraphicFramePr>
            <a:graphicFrameLocks noGrp="1"/>
          </p:cNvGraphicFramePr>
          <p:nvPr>
            <p:ph idx="1"/>
            <p:extLst>
              <p:ext uri="{D42A27DB-BD31-4B8C-83A1-F6EECF244321}">
                <p14:modId xmlns:p14="http://schemas.microsoft.com/office/powerpoint/2010/main" val="3731306242"/>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74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B5FE-6023-0D60-1ECC-297D97421F65}"/>
              </a:ext>
            </a:extLst>
          </p:cNvPr>
          <p:cNvSpPr>
            <a:spLocks noGrp="1"/>
          </p:cNvSpPr>
          <p:nvPr>
            <p:ph type="title"/>
          </p:nvPr>
        </p:nvSpPr>
        <p:spPr>
          <a:xfrm>
            <a:off x="838200" y="579737"/>
            <a:ext cx="10515600" cy="696833"/>
          </a:xfrm>
        </p:spPr>
        <p:txBody>
          <a:bodyPr anchor="ctr">
            <a:normAutofit/>
          </a:bodyPr>
          <a:lstStyle/>
          <a:p>
            <a:r>
              <a:rPr lang="fr-CA" dirty="0"/>
              <a:t>Rôle des prestataires de soins de santé</a:t>
            </a:r>
          </a:p>
        </p:txBody>
      </p:sp>
      <p:graphicFrame>
        <p:nvGraphicFramePr>
          <p:cNvPr id="5" name="Content Placeholder 2">
            <a:extLst>
              <a:ext uri="{FF2B5EF4-FFF2-40B4-BE49-F238E27FC236}">
                <a16:creationId xmlns:a16="http://schemas.microsoft.com/office/drawing/2014/main" id="{36EC6FF6-00F0-A08D-3A77-1CD76C9D1A0A}"/>
              </a:ext>
            </a:extLst>
          </p:cNvPr>
          <p:cNvGraphicFramePr>
            <a:graphicFrameLocks noGrp="1"/>
          </p:cNvGraphicFramePr>
          <p:nvPr>
            <p:ph idx="1"/>
            <p:extLst>
              <p:ext uri="{D42A27DB-BD31-4B8C-83A1-F6EECF244321}">
                <p14:modId xmlns:p14="http://schemas.microsoft.com/office/powerpoint/2010/main" val="1957338825"/>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6068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B18C7-11BD-05B0-874E-49934E186FEB}"/>
              </a:ext>
            </a:extLst>
          </p:cNvPr>
          <p:cNvSpPr>
            <a:spLocks noGrp="1"/>
          </p:cNvSpPr>
          <p:nvPr>
            <p:ph type="title"/>
          </p:nvPr>
        </p:nvSpPr>
        <p:spPr>
          <a:xfrm>
            <a:off x="839789" y="579737"/>
            <a:ext cx="3757612" cy="990303"/>
          </a:xfrm>
        </p:spPr>
        <p:txBody>
          <a:bodyPr anchor="b">
            <a:normAutofit/>
          </a:bodyPr>
          <a:lstStyle/>
          <a:p>
            <a:r>
              <a:rPr lang="fr-CA" dirty="0"/>
              <a:t>Techniques efficaces de communication</a:t>
            </a:r>
          </a:p>
        </p:txBody>
      </p:sp>
      <p:graphicFrame>
        <p:nvGraphicFramePr>
          <p:cNvPr id="5" name="Content Placeholder 2">
            <a:extLst>
              <a:ext uri="{FF2B5EF4-FFF2-40B4-BE49-F238E27FC236}">
                <a16:creationId xmlns:a16="http://schemas.microsoft.com/office/drawing/2014/main" id="{30852D7B-C8F2-CEB2-F99B-B81AF9528747}"/>
              </a:ext>
            </a:extLst>
          </p:cNvPr>
          <p:cNvGraphicFramePr>
            <a:graphicFrameLocks noGrp="1"/>
          </p:cNvGraphicFramePr>
          <p:nvPr>
            <p:ph idx="1"/>
            <p:extLst>
              <p:ext uri="{D42A27DB-BD31-4B8C-83A1-F6EECF244321}">
                <p14:modId xmlns:p14="http://schemas.microsoft.com/office/powerpoint/2010/main" val="2509781387"/>
              </p:ext>
            </p:extLst>
          </p:nvPr>
        </p:nvGraphicFramePr>
        <p:xfrm>
          <a:off x="5183188" y="836714"/>
          <a:ext cx="6172200" cy="5024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25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AA09-87A1-2EFC-4BD4-6B6FEC08C7CD}"/>
              </a:ext>
            </a:extLst>
          </p:cNvPr>
          <p:cNvSpPr>
            <a:spLocks noGrp="1"/>
          </p:cNvSpPr>
          <p:nvPr>
            <p:ph type="title"/>
          </p:nvPr>
        </p:nvSpPr>
        <p:spPr>
          <a:xfrm>
            <a:off x="838200" y="579737"/>
            <a:ext cx="10515600" cy="696833"/>
          </a:xfrm>
        </p:spPr>
        <p:txBody>
          <a:bodyPr anchor="ctr">
            <a:normAutofit/>
          </a:bodyPr>
          <a:lstStyle/>
          <a:p>
            <a:r>
              <a:rPr lang="fr-CA" dirty="0"/>
              <a:t>Engager la famille et les partenaires de soins désignés </a:t>
            </a:r>
          </a:p>
        </p:txBody>
      </p:sp>
      <p:graphicFrame>
        <p:nvGraphicFramePr>
          <p:cNvPr id="15" name="Content Placeholder 2">
            <a:extLst>
              <a:ext uri="{FF2B5EF4-FFF2-40B4-BE49-F238E27FC236}">
                <a16:creationId xmlns:a16="http://schemas.microsoft.com/office/drawing/2014/main" id="{CF77461F-8FAC-FD28-4AF8-D2949778E5B2}"/>
              </a:ext>
            </a:extLst>
          </p:cNvPr>
          <p:cNvGraphicFramePr>
            <a:graphicFrameLocks noGrp="1"/>
          </p:cNvGraphicFramePr>
          <p:nvPr>
            <p:ph idx="1"/>
            <p:extLst>
              <p:ext uri="{D42A27DB-BD31-4B8C-83A1-F6EECF244321}">
                <p14:modId xmlns:p14="http://schemas.microsoft.com/office/powerpoint/2010/main" val="21429274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6122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CDE0-76E2-C81B-EE0B-E58AF6619249}"/>
              </a:ext>
            </a:extLst>
          </p:cNvPr>
          <p:cNvSpPr>
            <a:spLocks noGrp="1"/>
          </p:cNvSpPr>
          <p:nvPr>
            <p:ph type="title"/>
          </p:nvPr>
        </p:nvSpPr>
        <p:spPr>
          <a:xfrm>
            <a:off x="838200" y="579737"/>
            <a:ext cx="10515600" cy="696833"/>
          </a:xfrm>
        </p:spPr>
        <p:txBody>
          <a:bodyPr anchor="ctr">
            <a:normAutofit/>
          </a:bodyPr>
          <a:lstStyle/>
          <a:p>
            <a:r>
              <a:rPr lang="fr-CA" dirty="0"/>
              <a:t>Tracer le parcours du patient</a:t>
            </a:r>
          </a:p>
        </p:txBody>
      </p:sp>
      <p:graphicFrame>
        <p:nvGraphicFramePr>
          <p:cNvPr id="5" name="Content Placeholder 2">
            <a:extLst>
              <a:ext uri="{FF2B5EF4-FFF2-40B4-BE49-F238E27FC236}">
                <a16:creationId xmlns:a16="http://schemas.microsoft.com/office/drawing/2014/main" id="{46DCF70E-FEC2-4F1B-9F4A-EB850818DA3A}"/>
              </a:ext>
            </a:extLst>
          </p:cNvPr>
          <p:cNvGraphicFramePr>
            <a:graphicFrameLocks noGrp="1"/>
          </p:cNvGraphicFramePr>
          <p:nvPr>
            <p:ph idx="1"/>
            <p:extLst>
              <p:ext uri="{D42A27DB-BD31-4B8C-83A1-F6EECF244321}">
                <p14:modId xmlns:p14="http://schemas.microsoft.com/office/powerpoint/2010/main" val="4007160824"/>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452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1C175-7749-DD9D-A7FD-5A7E63E3CDFA}"/>
              </a:ext>
            </a:extLst>
          </p:cNvPr>
          <p:cNvSpPr>
            <a:spLocks noGrp="1"/>
          </p:cNvSpPr>
          <p:nvPr>
            <p:ph type="title"/>
          </p:nvPr>
        </p:nvSpPr>
        <p:spPr>
          <a:xfrm>
            <a:off x="838200" y="579737"/>
            <a:ext cx="10515600" cy="696833"/>
          </a:xfrm>
        </p:spPr>
        <p:txBody>
          <a:bodyPr anchor="ctr">
            <a:normAutofit/>
          </a:bodyPr>
          <a:lstStyle/>
          <a:p>
            <a:r>
              <a:rPr lang="fr-CA" dirty="0"/>
              <a:t>Apprentissage continu et rétroaction </a:t>
            </a:r>
          </a:p>
        </p:txBody>
      </p:sp>
      <p:graphicFrame>
        <p:nvGraphicFramePr>
          <p:cNvPr id="5" name="Content Placeholder 2">
            <a:extLst>
              <a:ext uri="{FF2B5EF4-FFF2-40B4-BE49-F238E27FC236}">
                <a16:creationId xmlns:a16="http://schemas.microsoft.com/office/drawing/2014/main" id="{456A9A5D-83D2-2349-AD90-3CAEAC5C8AB3}"/>
              </a:ext>
            </a:extLst>
          </p:cNvPr>
          <p:cNvGraphicFramePr>
            <a:graphicFrameLocks noGrp="1"/>
          </p:cNvGraphicFramePr>
          <p:nvPr>
            <p:ph idx="1"/>
            <p:extLst>
              <p:ext uri="{D42A27DB-BD31-4B8C-83A1-F6EECF244321}">
                <p14:modId xmlns:p14="http://schemas.microsoft.com/office/powerpoint/2010/main" val="421706286"/>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1199336"/>
      </p:ext>
    </p:extLst>
  </p:cSld>
  <p:clrMapOvr>
    <a:masterClrMapping/>
  </p:clrMapOvr>
</p:sld>
</file>

<file path=ppt/theme/theme1.xml><?xml version="1.0" encoding="utf-8"?>
<a:theme xmlns:a="http://schemas.openxmlformats.org/drawingml/2006/main" name="1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C21D69-1A80-4DA2-AB8A-FA8D7F2885F6}" vid="{8C39D19B-5C84-45BF-901E-F37399346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0752D0A21B624EAD570354C27772A2" ma:contentTypeVersion="12" ma:contentTypeDescription="Create a new document." ma:contentTypeScope="" ma:versionID="3677994121260d30c8387c4360227f77">
  <xsd:schema xmlns:xsd="http://www.w3.org/2001/XMLSchema" xmlns:xs="http://www.w3.org/2001/XMLSchema" xmlns:p="http://schemas.microsoft.com/office/2006/metadata/properties" xmlns:ns2="92a7b16a-2b66-4855-87be-56a91feccebe" xmlns:ns3="4452ccde-2af3-4fce-9f8a-763fbb77786c" targetNamespace="http://schemas.microsoft.com/office/2006/metadata/properties" ma:root="true" ma:fieldsID="54ff6303caa3b09c19169f91cdc61519" ns2:_="" ns3:_="">
    <xsd:import namespace="92a7b16a-2b66-4855-87be-56a91feccebe"/>
    <xsd:import namespace="4452ccde-2af3-4fce-9f8a-763fbb77786c"/>
    <xsd:element name="properties">
      <xsd:complexType>
        <xsd:sequence>
          <xsd:element name="documentManagement">
            <xsd:complexType>
              <xsd:all>
                <xsd:element ref="ns2:_dlc_DocId" minOccurs="0"/>
                <xsd:element ref="ns2:_dlc_DocIdUrl" minOccurs="0"/>
                <xsd:element ref="ns2:_dlc_DocIdPersistId" minOccurs="0"/>
                <xsd:element ref="ns3:Status" minOccurs="0"/>
                <xsd:element ref="ns3:OPI" minOccurs="0"/>
                <xsd:element ref="ns3:MediaServiceMetadata" minOccurs="0"/>
                <xsd:element ref="ns3:MediaServiceFastMetadata" minOccurs="0"/>
                <xsd:element ref="ns3:MediaServiceObjectDetectorVersions" minOccurs="0"/>
                <xsd:element ref="ns3:Comments" minOccurs="0"/>
                <xsd:element ref="ns3:Project" minOccurs="0"/>
                <xsd:element ref="ns3:DueDate" minOccurs="0"/>
                <xsd:element ref="ns3:Approver"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7b16a-2b66-4855-87be-56a91fecceb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52ccde-2af3-4fce-9f8a-763fbb77786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In Review"/>
          <xsd:enumeration value="For Approval/Signature"/>
          <xsd:enumeration value="Approved/For Distribution"/>
          <xsd:enumeration value="Published"/>
        </xsd:restriction>
      </xsd:simpleType>
    </xsd:element>
    <xsd:element name="OPI" ma:index="12" nillable="true" ma:displayName="OPI" ma:format="Dropdown" ma:list="UserInfo" ma:SharePointGroup="0" ma:internalName="OPI">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Comments" ma:index="16" nillable="true" ma:displayName="Comments" ma:format="Dropdown" ma:internalName="Comments">
      <xsd:simpleType>
        <xsd:restriction base="dms:Note">
          <xsd:maxLength value="255"/>
        </xsd:restriction>
      </xsd:simpleType>
    </xsd:element>
    <xsd:element name="Project" ma:index="17" nillable="true" ma:displayName="Project" ma:format="Dropdown" ma:internalName="Project">
      <xsd:simpleType>
        <xsd:restriction base="dms:Text">
          <xsd:maxLength value="255"/>
        </xsd:restriction>
      </xsd:simpleType>
    </xsd:element>
    <xsd:element name="DueDate" ma:index="18" nillable="true" ma:displayName="Due Date" ma:format="DateOnly" ma:internalName="DueDate">
      <xsd:simpleType>
        <xsd:restriction base="dms:DateTime"/>
      </xsd:simpleType>
    </xsd:element>
    <xsd:element name="Approver" ma:index="19" nillable="true" ma:displayName="Approver" ma:format="Dropdown" ma:list="UserInfo" ma:SharePointGroup="0" ma:internalName="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4452ccde-2af3-4fce-9f8a-763fbb77786c" xsi:nil="true"/>
    <Comments xmlns="4452ccde-2af3-4fce-9f8a-763fbb77786c" xsi:nil="true"/>
    <OPI xmlns="4452ccde-2af3-4fce-9f8a-763fbb77786c">
      <UserInfo>
        <DisplayName/>
        <AccountId xsi:nil="true"/>
        <AccountType/>
      </UserInfo>
    </OPI>
    <DueDate xmlns="4452ccde-2af3-4fce-9f8a-763fbb77786c" xsi:nil="true"/>
    <Project xmlns="4452ccde-2af3-4fce-9f8a-763fbb77786c" xsi:nil="true"/>
    <Approver xmlns="4452ccde-2af3-4fce-9f8a-763fbb77786c">
      <UserInfo>
        <DisplayName/>
        <AccountId xsi:nil="true"/>
        <AccountType/>
      </UserInfo>
    </Approver>
    <_dlc_DocId xmlns="92a7b16a-2b66-4855-87be-56a91feccebe">P664NX3RDJVZ-1709037602-13</_dlc_DocId>
    <_dlc_DocIdUrl xmlns="92a7b16a-2b66-4855-87be-56a91feccebe">
      <Url>https://018gc.sharepoint.com/sites/ORG-3304-000-000/_layouts/15/DocIdRedir.aspx?ID=P664NX3RDJVZ-1709037602-13</Url>
      <Description>P664NX3RDJVZ-1709037602-13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0682F6-B079-40B5-98B6-18C3C9177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7b16a-2b66-4855-87be-56a91feccebe"/>
    <ds:schemaRef ds:uri="4452ccde-2af3-4fce-9f8a-763fbb7778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107E4C-EEB2-4A3B-8957-62818470015C}">
  <ds:schemaRefs>
    <ds:schemaRef ds:uri="http://schemas.microsoft.com/sharepoint/v3/contenttype/forms"/>
  </ds:schemaRefs>
</ds:datastoreItem>
</file>

<file path=customXml/itemProps3.xml><?xml version="1.0" encoding="utf-8"?>
<ds:datastoreItem xmlns:ds="http://schemas.openxmlformats.org/officeDocument/2006/customXml" ds:itemID="{C8F474E6-24E5-4C88-A225-F4553D123E32}">
  <ds:schemaRefs>
    <ds:schemaRef ds:uri="http://schemas.microsoft.com/office/infopath/2007/PartnerControls"/>
    <ds:schemaRef ds:uri="http://purl.org/dc/elements/1.1/"/>
    <ds:schemaRef ds:uri="92a7b16a-2b66-4855-87be-56a91feccebe"/>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4452ccde-2af3-4fce-9f8a-763fbb77786c"/>
    <ds:schemaRef ds:uri="http://purl.org/dc/dcmitype/"/>
  </ds:schemaRefs>
</ds:datastoreItem>
</file>

<file path=customXml/itemProps4.xml><?xml version="1.0" encoding="utf-8"?>
<ds:datastoreItem xmlns:ds="http://schemas.openxmlformats.org/officeDocument/2006/customXml" ds:itemID="{5B55C0D8-3F2C-4B44-8239-FDB7CA87D0E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3504</TotalTime>
  <Words>964</Words>
  <Application>Microsoft Office PowerPoint</Application>
  <PresentationFormat>Widescreen</PresentationFormat>
  <Paragraphs>71</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Noto Sans</vt:lpstr>
      <vt:lpstr>Roboto</vt:lpstr>
      <vt:lpstr>Times New Roman</vt:lpstr>
      <vt:lpstr>11_Office Theme</vt:lpstr>
      <vt:lpstr>Soins en partenariat avec la personne</vt:lpstr>
      <vt:lpstr>Introduction</vt:lpstr>
      <vt:lpstr>Importance pour les cliniques</vt:lpstr>
      <vt:lpstr>Principles fondamentaux </vt:lpstr>
      <vt:lpstr>Rôle des prestataires de soins de santé</vt:lpstr>
      <vt:lpstr>Techniques efficaces de communication</vt:lpstr>
      <vt:lpstr>Engager la famille et les partenaires de soins désignés </vt:lpstr>
      <vt:lpstr>Tracer le parcours du patient</vt:lpstr>
      <vt:lpstr>Apprentissage continu et rétroaction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Arbour Maj EAM@CMP CF H Svcs Gp@Ottawa-Hull</dc:creator>
  <cp:lastModifiedBy>Perreault C@CMP CF H SVCS Gp@Defence365</cp:lastModifiedBy>
  <cp:revision>32</cp:revision>
  <dcterms:modified xsi:type="dcterms:W3CDTF">2024-07-26T23:03:06Z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0x010100650752D0A21B624EAD570354C27772A2</vt:lpwstr>
  </property>
  <property fmtid="{D5CDD505-2E9C-101B-9397-08002B2CF9AE}" pid="3" name="_dlc_DocIdItemGuid">
    <vt:lpwstr>92270590-a248-469b-8cf5-d7ed9c135aff</vt:lpwstr>
  </property>
</Properties>
</file>