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
  </p:notesMasterIdLst>
  <p:handoutMasterIdLst>
    <p:handoutMasterId r:id="rId4"/>
  </p:handoutMasterIdLst>
  <p:sldIdLst>
    <p:sldId id="333" r:id="rId2"/>
  </p:sldIdLst>
  <p:sldSz cx="16238538" cy="9134475"/>
  <p:notesSz cx="9296400" cy="7010400"/>
  <p:custDataLst>
    <p:tags r:id="rId5"/>
  </p:custDataLst>
  <p:defaultTextStyle>
    <a:defPPr>
      <a:defRPr lang="en-CA"/>
    </a:defPPr>
    <a:lvl1pPr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877">
          <p15:clr>
            <a:srgbClr val="A4A3A4"/>
          </p15:clr>
        </p15:guide>
        <p15:guide id="2" pos="511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357F"/>
    <a:srgbClr val="3D6AA1"/>
    <a:srgbClr val="20558A"/>
    <a:srgbClr val="FFCC00"/>
    <a:srgbClr val="70D6A5"/>
    <a:srgbClr val="3972A1"/>
    <a:srgbClr val="642CAE"/>
    <a:srgbClr val="0A4E26"/>
    <a:srgbClr val="799E83"/>
    <a:srgbClr val="6F90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3657" autoAdjust="0"/>
    <p:restoredTop sz="93825" autoAdjust="0"/>
  </p:normalViewPr>
  <p:slideViewPr>
    <p:cSldViewPr>
      <p:cViewPr varScale="1">
        <p:scale>
          <a:sx n="72" d="100"/>
          <a:sy n="72" d="100"/>
        </p:scale>
        <p:origin x="1302" y="66"/>
      </p:cViewPr>
      <p:guideLst>
        <p:guide orient="horz" pos="2877"/>
        <p:guide pos="5114"/>
      </p:guideLst>
    </p:cSldViewPr>
  </p:slideViewPr>
  <p:notesTextViewPr>
    <p:cViewPr>
      <p:scale>
        <a:sx n="1" d="1"/>
        <a:sy n="1" d="1"/>
      </p:scale>
      <p:origin x="0" y="0"/>
    </p:cViewPr>
  </p:notesTextViewPr>
  <p:notesViewPr>
    <p:cSldViewPr>
      <p:cViewPr varScale="1">
        <p:scale>
          <a:sx n="95" d="100"/>
          <a:sy n="95" d="100"/>
        </p:scale>
        <p:origin x="114" y="28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tags" Target="tags/tag1.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0" y="2"/>
            <a:ext cx="4029283" cy="351259"/>
          </a:xfrm>
          <a:prstGeom prst="rect">
            <a:avLst/>
          </a:prstGeom>
        </p:spPr>
        <p:txBody>
          <a:bodyPr vert="horz" lIns="78202" tIns="39100" rIns="78202" bIns="39100" rtlCol="0"/>
          <a:lstStyle>
            <a:lvl1pPr algn="l">
              <a:defRPr sz="1000"/>
            </a:lvl1pPr>
          </a:lstStyle>
          <a:p>
            <a:endParaRPr lang="en-CA"/>
          </a:p>
        </p:txBody>
      </p:sp>
      <p:sp>
        <p:nvSpPr>
          <p:cNvPr id="3" name="Date Placeholder 2"/>
          <p:cNvSpPr>
            <a:spLocks noGrp="1"/>
          </p:cNvSpPr>
          <p:nvPr>
            <p:ph type="dt" sz="quarter" idx="1"/>
          </p:nvPr>
        </p:nvSpPr>
        <p:spPr>
          <a:xfrm>
            <a:off x="5265057" y="2"/>
            <a:ext cx="4029283" cy="351259"/>
          </a:xfrm>
          <a:prstGeom prst="rect">
            <a:avLst/>
          </a:prstGeom>
        </p:spPr>
        <p:txBody>
          <a:bodyPr vert="horz" lIns="78202" tIns="39100" rIns="78202" bIns="39100" rtlCol="0"/>
          <a:lstStyle>
            <a:lvl1pPr algn="r">
              <a:defRPr sz="1000"/>
            </a:lvl1pPr>
          </a:lstStyle>
          <a:p>
            <a:fld id="{FF0693B9-860C-45E6-80DC-0B44F6AF1AD2}" type="datetimeFigureOut">
              <a:rPr lang="en-CA" smtClean="0"/>
              <a:pPr/>
              <a:t>2020-04-01</a:t>
            </a:fld>
            <a:endParaRPr lang="en-CA"/>
          </a:p>
        </p:txBody>
      </p:sp>
      <p:sp>
        <p:nvSpPr>
          <p:cNvPr id="4" name="Footer Placeholder 3"/>
          <p:cNvSpPr>
            <a:spLocks noGrp="1"/>
          </p:cNvSpPr>
          <p:nvPr>
            <p:ph type="ftr" sz="quarter" idx="2"/>
          </p:nvPr>
        </p:nvSpPr>
        <p:spPr>
          <a:xfrm>
            <a:off x="40" y="6659143"/>
            <a:ext cx="4029283" cy="351259"/>
          </a:xfrm>
          <a:prstGeom prst="rect">
            <a:avLst/>
          </a:prstGeom>
        </p:spPr>
        <p:txBody>
          <a:bodyPr vert="horz" lIns="78202" tIns="39100" rIns="78202" bIns="39100" rtlCol="0" anchor="b"/>
          <a:lstStyle>
            <a:lvl1pPr algn="l">
              <a:defRPr sz="1000"/>
            </a:lvl1pPr>
          </a:lstStyle>
          <a:p>
            <a:endParaRPr lang="en-CA"/>
          </a:p>
        </p:txBody>
      </p:sp>
      <p:sp>
        <p:nvSpPr>
          <p:cNvPr id="5" name="Slide Number Placeholder 4"/>
          <p:cNvSpPr>
            <a:spLocks noGrp="1"/>
          </p:cNvSpPr>
          <p:nvPr>
            <p:ph type="sldNum" sz="quarter" idx="3"/>
          </p:nvPr>
        </p:nvSpPr>
        <p:spPr>
          <a:xfrm>
            <a:off x="5265057" y="6659143"/>
            <a:ext cx="4029283" cy="351259"/>
          </a:xfrm>
          <a:prstGeom prst="rect">
            <a:avLst/>
          </a:prstGeom>
        </p:spPr>
        <p:txBody>
          <a:bodyPr vert="horz" lIns="78202" tIns="39100" rIns="78202" bIns="39100" rtlCol="0" anchor="b"/>
          <a:lstStyle>
            <a:lvl1pPr algn="r">
              <a:defRPr sz="1000"/>
            </a:lvl1pPr>
          </a:lstStyle>
          <a:p>
            <a:fld id="{5574F823-DC1F-4E06-9EAA-A1C8037BEF71}" type="slidenum">
              <a:rPr lang="en-CA" smtClean="0"/>
              <a:pPr/>
              <a:t>‹#›</a:t>
            </a:fld>
            <a:endParaRPr lang="en-CA"/>
          </a:p>
        </p:txBody>
      </p:sp>
    </p:spTree>
    <p:extLst>
      <p:ext uri="{BB962C8B-B14F-4D97-AF65-F5344CB8AC3E}">
        <p14:creationId xmlns:p14="http://schemas.microsoft.com/office/powerpoint/2010/main" val="21498031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79690" tIns="39843" rIns="79690" bIns="39843" rtlCol="0"/>
          <a:lstStyle>
            <a:lvl1pPr algn="l" fontAlgn="auto">
              <a:spcBef>
                <a:spcPts val="0"/>
              </a:spcBef>
              <a:spcAft>
                <a:spcPts val="0"/>
              </a:spcAft>
              <a:defRPr sz="1000">
                <a:latin typeface="Arial"/>
                <a:ea typeface="+mn-ea"/>
                <a:cs typeface="+mn-cs"/>
              </a:defRPr>
            </a:lvl1pPr>
          </a:lstStyle>
          <a:p>
            <a:pPr>
              <a:defRPr/>
            </a:pPr>
            <a:endParaRPr lang="en-CA"/>
          </a:p>
        </p:txBody>
      </p:sp>
      <p:sp>
        <p:nvSpPr>
          <p:cNvPr id="3" name="Date Placeholder 2"/>
          <p:cNvSpPr>
            <a:spLocks noGrp="1"/>
          </p:cNvSpPr>
          <p:nvPr>
            <p:ph type="dt" idx="1"/>
          </p:nvPr>
        </p:nvSpPr>
        <p:spPr>
          <a:xfrm>
            <a:off x="5265809" y="0"/>
            <a:ext cx="4028440" cy="350520"/>
          </a:xfrm>
          <a:prstGeom prst="rect">
            <a:avLst/>
          </a:prstGeom>
        </p:spPr>
        <p:txBody>
          <a:bodyPr vert="horz" wrap="square" lIns="79690" tIns="39843" rIns="79690" bIns="39843" numCol="1" anchor="t" anchorCtr="0" compatLnSpc="1">
            <a:prstTxWarp prst="textNoShape">
              <a:avLst/>
            </a:prstTxWarp>
          </a:bodyPr>
          <a:lstStyle>
            <a:lvl1pPr algn="r">
              <a:defRPr sz="1000" smtClean="0"/>
            </a:lvl1pPr>
          </a:lstStyle>
          <a:p>
            <a:pPr>
              <a:defRPr/>
            </a:pPr>
            <a:fld id="{808044B6-61BA-404C-8928-A2A282B514AF}" type="datetimeFigureOut">
              <a:rPr lang="en-CA" altLang="en-US"/>
              <a:pPr>
                <a:defRPr/>
              </a:pPr>
              <a:t>2020-04-01</a:t>
            </a:fld>
            <a:endParaRPr lang="en-CA" altLang="en-US" dirty="0"/>
          </a:p>
        </p:txBody>
      </p:sp>
      <p:sp>
        <p:nvSpPr>
          <p:cNvPr id="4" name="Slide Image Placeholder 3"/>
          <p:cNvSpPr>
            <a:spLocks noGrp="1" noRot="1" noChangeAspect="1"/>
          </p:cNvSpPr>
          <p:nvPr>
            <p:ph type="sldImg" idx="2"/>
          </p:nvPr>
        </p:nvSpPr>
        <p:spPr>
          <a:xfrm>
            <a:off x="2312988" y="527050"/>
            <a:ext cx="4670425" cy="2628900"/>
          </a:xfrm>
          <a:prstGeom prst="rect">
            <a:avLst/>
          </a:prstGeom>
          <a:noFill/>
          <a:ln w="12700">
            <a:solidFill>
              <a:prstClr val="black"/>
            </a:solidFill>
          </a:ln>
        </p:spPr>
        <p:txBody>
          <a:bodyPr vert="horz" lIns="79690" tIns="39843" rIns="79690" bIns="39843" rtlCol="0" anchor="ctr"/>
          <a:lstStyle/>
          <a:p>
            <a:pPr lvl="0"/>
            <a:endParaRPr lang="en-CA" noProof="0" dirty="0"/>
          </a:p>
        </p:txBody>
      </p:sp>
      <p:sp>
        <p:nvSpPr>
          <p:cNvPr id="5" name="Notes Placeholder 4"/>
          <p:cNvSpPr>
            <a:spLocks noGrp="1"/>
          </p:cNvSpPr>
          <p:nvPr>
            <p:ph type="body" sz="quarter" idx="3"/>
          </p:nvPr>
        </p:nvSpPr>
        <p:spPr>
          <a:xfrm>
            <a:off x="929640" y="3329940"/>
            <a:ext cx="7437120" cy="3154680"/>
          </a:xfrm>
          <a:prstGeom prst="rect">
            <a:avLst/>
          </a:prstGeom>
        </p:spPr>
        <p:txBody>
          <a:bodyPr vert="horz" wrap="square" lIns="79690" tIns="39843" rIns="79690" bIns="39843" numCol="1" anchor="t" anchorCtr="0" compatLnSpc="1">
            <a:prstTxWarp prst="textNoShape">
              <a:avLst/>
            </a:prstTxWarp>
          </a:bodyPr>
          <a:lstStyle/>
          <a:p>
            <a:pPr lvl="0"/>
            <a:r>
              <a:rPr lang="en-CA" altLang="en-US" noProof="0" smtClean="0"/>
              <a:t>Click to edit Master text styles</a:t>
            </a:r>
          </a:p>
          <a:p>
            <a:pPr lvl="1"/>
            <a:r>
              <a:rPr lang="en-CA" altLang="en-US" noProof="0" smtClean="0"/>
              <a:t>Second level</a:t>
            </a:r>
          </a:p>
          <a:p>
            <a:pPr lvl="2"/>
            <a:r>
              <a:rPr lang="en-CA" altLang="en-US" noProof="0" smtClean="0"/>
              <a:t>Third level</a:t>
            </a:r>
          </a:p>
          <a:p>
            <a:pPr lvl="3"/>
            <a:r>
              <a:rPr lang="en-CA" altLang="en-US" noProof="0" smtClean="0"/>
              <a:t>Fourth level</a:t>
            </a:r>
          </a:p>
          <a:p>
            <a:pPr lvl="4"/>
            <a:r>
              <a:rPr lang="en-CA" altLang="en-US" noProof="0" smtClean="0"/>
              <a:t>Fifth level</a:t>
            </a:r>
          </a:p>
        </p:txBody>
      </p:sp>
      <p:sp>
        <p:nvSpPr>
          <p:cNvPr id="6" name="Footer Placeholder 5"/>
          <p:cNvSpPr>
            <a:spLocks noGrp="1"/>
          </p:cNvSpPr>
          <p:nvPr>
            <p:ph type="ftr" sz="quarter" idx="4"/>
          </p:nvPr>
        </p:nvSpPr>
        <p:spPr>
          <a:xfrm>
            <a:off x="0" y="6658664"/>
            <a:ext cx="4028440" cy="350520"/>
          </a:xfrm>
          <a:prstGeom prst="rect">
            <a:avLst/>
          </a:prstGeom>
        </p:spPr>
        <p:txBody>
          <a:bodyPr vert="horz" lIns="79690" tIns="39843" rIns="79690" bIns="39843" rtlCol="0" anchor="b"/>
          <a:lstStyle>
            <a:lvl1pPr algn="l" fontAlgn="auto">
              <a:spcBef>
                <a:spcPts val="0"/>
              </a:spcBef>
              <a:spcAft>
                <a:spcPts val="0"/>
              </a:spcAft>
              <a:defRPr sz="1000">
                <a:latin typeface="Arial"/>
                <a:ea typeface="+mn-ea"/>
                <a:cs typeface="+mn-cs"/>
              </a:defRPr>
            </a:lvl1pPr>
          </a:lstStyle>
          <a:p>
            <a:pPr>
              <a:defRPr/>
            </a:pPr>
            <a:endParaRPr lang="en-CA"/>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wrap="square" lIns="79690" tIns="39843" rIns="79690" bIns="39843" numCol="1" anchor="b" anchorCtr="0" compatLnSpc="1">
            <a:prstTxWarp prst="textNoShape">
              <a:avLst/>
            </a:prstTxWarp>
          </a:bodyPr>
          <a:lstStyle>
            <a:lvl1pPr algn="r">
              <a:defRPr sz="1000"/>
            </a:lvl1pPr>
          </a:lstStyle>
          <a:p>
            <a:fld id="{488DEAAE-8EA2-47BC-AB00-A30251532296}" type="slidenum">
              <a:rPr lang="en-CA" altLang="en-US"/>
              <a:pPr/>
              <a:t>‹#›</a:t>
            </a:fld>
            <a:endParaRPr lang="en-CA" altLang="en-US"/>
          </a:p>
        </p:txBody>
      </p:sp>
    </p:spTree>
    <p:extLst>
      <p:ext uri="{BB962C8B-B14F-4D97-AF65-F5344CB8AC3E}">
        <p14:creationId xmlns:p14="http://schemas.microsoft.com/office/powerpoint/2010/main" val="18658065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2988" y="527050"/>
            <a:ext cx="4670425" cy="262890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88DEAAE-8EA2-47BC-AB00-A30251532296}" type="slidenum">
              <a:rPr lang="en-CA" altLang="en-US" smtClean="0">
                <a:solidFill>
                  <a:prstClr val="black"/>
                </a:solidFill>
              </a:rPr>
              <a:pPr/>
              <a:t>1</a:t>
            </a:fld>
            <a:endParaRPr lang="en-CA" altLang="en-US">
              <a:solidFill>
                <a:prstClr val="black"/>
              </a:solidFill>
            </a:endParaRPr>
          </a:p>
        </p:txBody>
      </p:sp>
    </p:spTree>
    <p:extLst>
      <p:ext uri="{BB962C8B-B14F-4D97-AF65-F5344CB8AC3E}">
        <p14:creationId xmlns:p14="http://schemas.microsoft.com/office/powerpoint/2010/main" val="36762916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9" name="Title 3"/>
          <p:cNvSpPr>
            <a:spLocks noGrp="1"/>
          </p:cNvSpPr>
          <p:nvPr>
            <p:ph type="ctrTitle"/>
          </p:nvPr>
        </p:nvSpPr>
        <p:spPr>
          <a:xfrm>
            <a:off x="1921849" y="2840849"/>
            <a:ext cx="12404042" cy="2493678"/>
          </a:xfrm>
        </p:spPr>
        <p:txBody>
          <a:bodyPr anchor="b">
            <a:noAutofit/>
          </a:bodyPr>
          <a:lstStyle>
            <a:lvl1pPr algn="ctr">
              <a:defRPr sz="4795">
                <a:solidFill>
                  <a:srgbClr val="30357F"/>
                </a:solidFill>
                <a:latin typeface="Arial"/>
              </a:defRPr>
            </a:lvl1pPr>
          </a:lstStyle>
          <a:p>
            <a:r>
              <a:rPr lang="en-US" smtClean="0"/>
              <a:t>Click to edit Master title style</a:t>
            </a:r>
            <a:endParaRPr lang="en-CA" dirty="0"/>
          </a:p>
        </p:txBody>
      </p:sp>
      <p:sp>
        <p:nvSpPr>
          <p:cNvPr id="10" name="Subtitle 4"/>
          <p:cNvSpPr>
            <a:spLocks noGrp="1"/>
          </p:cNvSpPr>
          <p:nvPr>
            <p:ph type="subTitle" idx="1"/>
          </p:nvPr>
        </p:nvSpPr>
        <p:spPr>
          <a:xfrm>
            <a:off x="1922217" y="5718173"/>
            <a:ext cx="12411164" cy="1342751"/>
          </a:xfrm>
        </p:spPr>
        <p:txBody>
          <a:bodyPr>
            <a:normAutofit/>
          </a:bodyPr>
          <a:lstStyle>
            <a:lvl1pPr marL="0" indent="0" algn="ctr">
              <a:buNone/>
              <a:defRPr sz="2397">
                <a:solidFill>
                  <a:srgbClr val="30357F"/>
                </a:solidFill>
              </a:defRPr>
            </a:lvl1pPr>
          </a:lstStyle>
          <a:p>
            <a:r>
              <a:rPr lang="en-US" smtClean="0"/>
              <a:t>Click to edit Master subtitle style</a:t>
            </a:r>
            <a:endParaRPr lang="en-CA" dirty="0"/>
          </a:p>
        </p:txBody>
      </p:sp>
    </p:spTree>
    <p:extLst>
      <p:ext uri="{BB962C8B-B14F-4D97-AF65-F5344CB8AC3E}">
        <p14:creationId xmlns:p14="http://schemas.microsoft.com/office/powerpoint/2010/main" val="1571922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1927" y="1522413"/>
            <a:ext cx="14614684" cy="1217930"/>
          </a:xfrm>
        </p:spPr>
        <p:txBody>
          <a:bodyPr>
            <a:normAutofit/>
          </a:bodyPr>
          <a:lstStyle>
            <a:lvl1pPr algn="l">
              <a:defRPr sz="3729" b="1">
                <a:latin typeface="Arial"/>
              </a:defRPr>
            </a:lvl1pPr>
          </a:lstStyle>
          <a:p>
            <a:r>
              <a:rPr lang="en-US" smtClean="0"/>
              <a:t>Click to edit Master title style</a:t>
            </a:r>
            <a:endParaRPr lang="en-CA" dirty="0"/>
          </a:p>
        </p:txBody>
      </p:sp>
      <p:sp>
        <p:nvSpPr>
          <p:cNvPr id="3" name="Content Placeholder 2"/>
          <p:cNvSpPr>
            <a:spLocks noGrp="1"/>
          </p:cNvSpPr>
          <p:nvPr>
            <p:ph idx="1"/>
          </p:nvPr>
        </p:nvSpPr>
        <p:spPr>
          <a:xfrm>
            <a:off x="811927" y="3044825"/>
            <a:ext cx="14614684" cy="4871720"/>
          </a:xfrm>
        </p:spPr>
        <p:txBody>
          <a:bodyPr/>
          <a:lstStyle>
            <a:lvl1pPr>
              <a:defRPr>
                <a:latin typeface="Arial"/>
              </a:defRPr>
            </a:lvl1pPr>
            <a:lvl2pPr>
              <a:defRPr>
                <a:latin typeface="Arial"/>
              </a:defRPr>
            </a:lvl2pPr>
            <a:lvl3pPr>
              <a:defRPr>
                <a:latin typeface="Arial"/>
              </a:defRPr>
            </a:lvl3pPr>
            <a:lvl4pPr>
              <a:defRPr>
                <a:latin typeface="Arial"/>
              </a:defRPr>
            </a:lvl4pPr>
            <a:lvl5pPr>
              <a:defRPr>
                <a:latin typeface="Aria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Date Placeholder 3"/>
          <p:cNvSpPr>
            <a:spLocks noGrp="1"/>
          </p:cNvSpPr>
          <p:nvPr>
            <p:ph type="dt" sz="half" idx="10"/>
          </p:nvPr>
        </p:nvSpPr>
        <p:spPr/>
        <p:txBody>
          <a:bodyPr/>
          <a:lstStyle>
            <a:lvl1pPr>
              <a:defRPr/>
            </a:lvl1pPr>
          </a:lstStyle>
          <a:p>
            <a:pPr>
              <a:defRPr/>
            </a:pPr>
            <a:fld id="{895580C0-7C9F-4402-9866-6AC64F3EB067}" type="datetime1">
              <a:rPr lang="en-CA" altLang="en-US"/>
              <a:pPr>
                <a:defRPr/>
              </a:pPr>
              <a:t>2020-04-01</a:t>
            </a:fld>
            <a:endParaRPr lang="en-CA" altLang="en-US"/>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6" name="Slide Number Placeholder 5"/>
          <p:cNvSpPr>
            <a:spLocks noGrp="1"/>
          </p:cNvSpPr>
          <p:nvPr>
            <p:ph type="sldNum" sz="quarter" idx="12"/>
          </p:nvPr>
        </p:nvSpPr>
        <p:spPr/>
        <p:txBody>
          <a:bodyPr/>
          <a:lstStyle>
            <a:lvl1pPr>
              <a:defRPr/>
            </a:lvl1pPr>
          </a:lstStyle>
          <a:p>
            <a:fld id="{C40897B9-C17D-43A5-B159-FC39BE5021EC}" type="slidenum">
              <a:rPr lang="en-CA" altLang="en-US"/>
              <a:pPr/>
              <a:t>‹#›</a:t>
            </a:fld>
            <a:endParaRPr lang="en-CA" altLang="en-US"/>
          </a:p>
        </p:txBody>
      </p:sp>
    </p:spTree>
    <p:extLst>
      <p:ext uri="{BB962C8B-B14F-4D97-AF65-F5344CB8AC3E}">
        <p14:creationId xmlns:p14="http://schemas.microsoft.com/office/powerpoint/2010/main" val="19523387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11927" y="1401892"/>
            <a:ext cx="14614684" cy="1338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endParaRPr lang="en-CA" altLang="en-US" smtClean="0"/>
          </a:p>
        </p:txBody>
      </p:sp>
      <p:sp>
        <p:nvSpPr>
          <p:cNvPr id="1027" name="Text Placeholder 2"/>
          <p:cNvSpPr>
            <a:spLocks noGrp="1"/>
          </p:cNvSpPr>
          <p:nvPr>
            <p:ph type="body" idx="1"/>
          </p:nvPr>
        </p:nvSpPr>
        <p:spPr bwMode="auto">
          <a:xfrm>
            <a:off x="811927" y="3044825"/>
            <a:ext cx="14614684" cy="4871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CA" altLang="en-US" smtClean="0"/>
          </a:p>
        </p:txBody>
      </p:sp>
      <p:sp>
        <p:nvSpPr>
          <p:cNvPr id="4" name="Date Placeholder 3"/>
          <p:cNvSpPr>
            <a:spLocks noGrp="1"/>
          </p:cNvSpPr>
          <p:nvPr>
            <p:ph type="dt" sz="half" idx="2"/>
          </p:nvPr>
        </p:nvSpPr>
        <p:spPr>
          <a:xfrm>
            <a:off x="811931" y="8466307"/>
            <a:ext cx="3788993" cy="486326"/>
          </a:xfrm>
          <a:prstGeom prst="rect">
            <a:avLst/>
          </a:prstGeom>
        </p:spPr>
        <p:txBody>
          <a:bodyPr vert="horz" wrap="square" lIns="91440" tIns="45720" rIns="91440" bIns="45720" numCol="1" anchor="ctr" anchorCtr="0" compatLnSpc="1">
            <a:prstTxWarp prst="textNoShape">
              <a:avLst/>
            </a:prstTxWarp>
          </a:bodyPr>
          <a:lstStyle>
            <a:lvl1pPr>
              <a:defRPr sz="1599" smtClean="0">
                <a:solidFill>
                  <a:srgbClr val="000000"/>
                </a:solidFill>
                <a:cs typeface="Arial" pitchFamily="34" charset="0"/>
              </a:defRPr>
            </a:lvl1pPr>
          </a:lstStyle>
          <a:p>
            <a:pPr>
              <a:defRPr/>
            </a:pPr>
            <a:fld id="{0DA58194-B804-4841-9ACA-BAF70EFEEEF6}" type="datetime1">
              <a:rPr lang="en-CA" altLang="en-US"/>
              <a:pPr>
                <a:defRPr/>
              </a:pPr>
              <a:t>2020-04-01</a:t>
            </a:fld>
            <a:endParaRPr lang="en-CA" altLang="en-US"/>
          </a:p>
        </p:txBody>
      </p:sp>
      <p:sp>
        <p:nvSpPr>
          <p:cNvPr id="5" name="Footer Placeholder 4"/>
          <p:cNvSpPr>
            <a:spLocks noGrp="1"/>
          </p:cNvSpPr>
          <p:nvPr>
            <p:ph type="ftr" sz="quarter" idx="3"/>
          </p:nvPr>
        </p:nvSpPr>
        <p:spPr>
          <a:xfrm>
            <a:off x="5548170" y="8466307"/>
            <a:ext cx="5142203" cy="486326"/>
          </a:xfrm>
          <a:prstGeom prst="rect">
            <a:avLst/>
          </a:prstGeom>
        </p:spPr>
        <p:txBody>
          <a:bodyPr vert="horz" lIns="91440" tIns="45720" rIns="91440" bIns="45720" rtlCol="0" anchor="ctr"/>
          <a:lstStyle>
            <a:lvl1pPr algn="ctr" fontAlgn="auto">
              <a:spcBef>
                <a:spcPts val="0"/>
              </a:spcBef>
              <a:spcAft>
                <a:spcPts val="0"/>
              </a:spcAft>
              <a:defRPr sz="1599">
                <a:solidFill>
                  <a:srgbClr val="000000"/>
                </a:solidFill>
                <a:latin typeface="Arial"/>
                <a:ea typeface="+mn-ea"/>
                <a:cs typeface="Arial"/>
              </a:defRPr>
            </a:lvl1pPr>
          </a:lstStyle>
          <a:p>
            <a:pPr>
              <a:defRPr/>
            </a:pPr>
            <a:endParaRPr lang="en-CA"/>
          </a:p>
        </p:txBody>
      </p:sp>
      <p:sp>
        <p:nvSpPr>
          <p:cNvPr id="6" name="Slide Number Placeholder 5"/>
          <p:cNvSpPr>
            <a:spLocks noGrp="1"/>
          </p:cNvSpPr>
          <p:nvPr>
            <p:ph type="sldNum" sz="quarter" idx="4"/>
          </p:nvPr>
        </p:nvSpPr>
        <p:spPr>
          <a:xfrm>
            <a:off x="11637622" y="8466307"/>
            <a:ext cx="3788993" cy="486326"/>
          </a:xfrm>
          <a:prstGeom prst="rect">
            <a:avLst/>
          </a:prstGeom>
        </p:spPr>
        <p:txBody>
          <a:bodyPr vert="horz" wrap="square" lIns="91440" tIns="45720" rIns="91440" bIns="45720" numCol="1" anchor="ctr" anchorCtr="0" compatLnSpc="1">
            <a:prstTxWarp prst="textNoShape">
              <a:avLst/>
            </a:prstTxWarp>
          </a:bodyPr>
          <a:lstStyle>
            <a:lvl1pPr algn="r">
              <a:defRPr sz="1599">
                <a:solidFill>
                  <a:srgbClr val="000000"/>
                </a:solidFill>
                <a:cs typeface="Arial" panose="020B0604020202020204" pitchFamily="34" charset="0"/>
              </a:defRPr>
            </a:lvl1pPr>
          </a:lstStyle>
          <a:p>
            <a:fld id="{13416C51-20B9-45B1-ACB4-625227970FA5}" type="slidenum">
              <a:rPr lang="en-CA" altLang="en-US"/>
              <a:pPr/>
              <a:t>‹#›</a:t>
            </a:fld>
            <a:endParaRPr lang="en-CA" altLang="en-US"/>
          </a:p>
        </p:txBody>
      </p:sp>
    </p:spTree>
  </p:cSld>
  <p:clrMap bg1="lt1" tx1="dk1" bg2="lt2" tx2="dk2" accent1="accent1" accent2="accent2" accent3="accent3" accent4="accent4" accent5="accent5" accent6="accent6" hlink="hlink" folHlink="folHlink"/>
  <p:sldLayoutIdLst>
    <p:sldLayoutId id="2147483665" r:id="rId1"/>
    <p:sldLayoutId id="2147483664" r:id="rId2"/>
  </p:sldLayoutIdLst>
  <p:timing>
    <p:tnLst>
      <p:par>
        <p:cTn id="1" dur="indefinite" restart="never" nodeType="tmRoot"/>
      </p:par>
    </p:tnLst>
  </p:timing>
  <p:hf hdr="0" ftr="0" dt="0"/>
  <p:txStyles>
    <p:titleStyle>
      <a:lvl1pPr algn="l" rtl="0" eaLnBrk="1" fontAlgn="base" hangingPunct="1">
        <a:spcBef>
          <a:spcPct val="0"/>
        </a:spcBef>
        <a:spcAft>
          <a:spcPct val="0"/>
        </a:spcAft>
        <a:defRPr sz="4263" b="1" kern="1200">
          <a:solidFill>
            <a:srgbClr val="30357F"/>
          </a:solidFill>
          <a:latin typeface="Arial"/>
          <a:ea typeface="ＭＳ Ｐゴシック" charset="0"/>
          <a:cs typeface="Arial"/>
        </a:defRPr>
      </a:lvl1pPr>
      <a:lvl2pPr algn="l" rtl="0" eaLnBrk="1" fontAlgn="base" hangingPunct="1">
        <a:spcBef>
          <a:spcPct val="0"/>
        </a:spcBef>
        <a:spcAft>
          <a:spcPct val="0"/>
        </a:spcAft>
        <a:defRPr sz="4263" b="1">
          <a:solidFill>
            <a:srgbClr val="30357F"/>
          </a:solidFill>
          <a:latin typeface="Arial" charset="0"/>
          <a:ea typeface="ＭＳ Ｐゴシック" charset="0"/>
          <a:cs typeface="Arial" panose="020B0604020202020204" pitchFamily="34" charset="0"/>
        </a:defRPr>
      </a:lvl2pPr>
      <a:lvl3pPr algn="l" rtl="0" eaLnBrk="1" fontAlgn="base" hangingPunct="1">
        <a:spcBef>
          <a:spcPct val="0"/>
        </a:spcBef>
        <a:spcAft>
          <a:spcPct val="0"/>
        </a:spcAft>
        <a:defRPr sz="4263" b="1">
          <a:solidFill>
            <a:srgbClr val="30357F"/>
          </a:solidFill>
          <a:latin typeface="Arial" charset="0"/>
          <a:ea typeface="ＭＳ Ｐゴシック" charset="0"/>
          <a:cs typeface="Arial" panose="020B0604020202020204" pitchFamily="34" charset="0"/>
        </a:defRPr>
      </a:lvl3pPr>
      <a:lvl4pPr algn="l" rtl="0" eaLnBrk="1" fontAlgn="base" hangingPunct="1">
        <a:spcBef>
          <a:spcPct val="0"/>
        </a:spcBef>
        <a:spcAft>
          <a:spcPct val="0"/>
        </a:spcAft>
        <a:defRPr sz="4263" b="1">
          <a:solidFill>
            <a:srgbClr val="30357F"/>
          </a:solidFill>
          <a:latin typeface="Arial" charset="0"/>
          <a:ea typeface="ＭＳ Ｐゴシック" charset="0"/>
          <a:cs typeface="Arial" panose="020B0604020202020204" pitchFamily="34" charset="0"/>
        </a:defRPr>
      </a:lvl4pPr>
      <a:lvl5pPr algn="l" rtl="0" eaLnBrk="1" fontAlgn="base" hangingPunct="1">
        <a:spcBef>
          <a:spcPct val="0"/>
        </a:spcBef>
        <a:spcAft>
          <a:spcPct val="0"/>
        </a:spcAft>
        <a:defRPr sz="4263" b="1">
          <a:solidFill>
            <a:srgbClr val="30357F"/>
          </a:solidFill>
          <a:latin typeface="Arial" charset="0"/>
          <a:ea typeface="ＭＳ Ｐゴシック" charset="0"/>
          <a:cs typeface="Arial" panose="020B0604020202020204" pitchFamily="34" charset="0"/>
        </a:defRPr>
      </a:lvl5pPr>
      <a:lvl6pPr marL="608955" algn="l" rtl="0" eaLnBrk="1" fontAlgn="base" hangingPunct="1">
        <a:spcBef>
          <a:spcPct val="0"/>
        </a:spcBef>
        <a:spcAft>
          <a:spcPct val="0"/>
        </a:spcAft>
        <a:defRPr sz="3729" b="1">
          <a:solidFill>
            <a:srgbClr val="20558A"/>
          </a:solidFill>
          <a:latin typeface="Arial" charset="0"/>
          <a:ea typeface="ＭＳ Ｐゴシック" charset="0"/>
        </a:defRPr>
      </a:lvl6pPr>
      <a:lvl7pPr marL="1217908" algn="l" rtl="0" eaLnBrk="1" fontAlgn="base" hangingPunct="1">
        <a:spcBef>
          <a:spcPct val="0"/>
        </a:spcBef>
        <a:spcAft>
          <a:spcPct val="0"/>
        </a:spcAft>
        <a:defRPr sz="3729" b="1">
          <a:solidFill>
            <a:srgbClr val="20558A"/>
          </a:solidFill>
          <a:latin typeface="Arial" charset="0"/>
          <a:ea typeface="ＭＳ Ｐゴシック" charset="0"/>
        </a:defRPr>
      </a:lvl7pPr>
      <a:lvl8pPr marL="1826862" algn="l" rtl="0" eaLnBrk="1" fontAlgn="base" hangingPunct="1">
        <a:spcBef>
          <a:spcPct val="0"/>
        </a:spcBef>
        <a:spcAft>
          <a:spcPct val="0"/>
        </a:spcAft>
        <a:defRPr sz="3729" b="1">
          <a:solidFill>
            <a:srgbClr val="20558A"/>
          </a:solidFill>
          <a:latin typeface="Arial" charset="0"/>
          <a:ea typeface="ＭＳ Ｐゴシック" charset="0"/>
        </a:defRPr>
      </a:lvl8pPr>
      <a:lvl9pPr marL="2435818" algn="l" rtl="0" eaLnBrk="1" fontAlgn="base" hangingPunct="1">
        <a:spcBef>
          <a:spcPct val="0"/>
        </a:spcBef>
        <a:spcAft>
          <a:spcPct val="0"/>
        </a:spcAft>
        <a:defRPr sz="3729" b="1">
          <a:solidFill>
            <a:srgbClr val="20558A"/>
          </a:solidFill>
          <a:latin typeface="Arial" charset="0"/>
          <a:ea typeface="ＭＳ Ｐゴシック" charset="0"/>
        </a:defRPr>
      </a:lvl9pPr>
    </p:titleStyle>
    <p:bodyStyle>
      <a:lvl1pPr marL="456715" indent="-456715" algn="l" rtl="0" eaLnBrk="1" fontAlgn="base" hangingPunct="1">
        <a:spcBef>
          <a:spcPct val="20000"/>
        </a:spcBef>
        <a:spcAft>
          <a:spcPct val="0"/>
        </a:spcAft>
        <a:buFont typeface="Arial" panose="020B0604020202020204" pitchFamily="34" charset="0"/>
        <a:buChar char="•"/>
        <a:defRPr sz="3729" kern="1200">
          <a:solidFill>
            <a:srgbClr val="000000"/>
          </a:solidFill>
          <a:latin typeface="Arial"/>
          <a:ea typeface="ＭＳ Ｐゴシック" charset="0"/>
          <a:cs typeface="Arial"/>
        </a:defRPr>
      </a:lvl1pPr>
      <a:lvl2pPr marL="989550" indent="-380596" algn="l" rtl="0" eaLnBrk="1" fontAlgn="base" hangingPunct="1">
        <a:spcBef>
          <a:spcPct val="20000"/>
        </a:spcBef>
        <a:spcAft>
          <a:spcPct val="0"/>
        </a:spcAft>
        <a:buFont typeface="Arial" panose="020B0604020202020204" pitchFamily="34" charset="0"/>
        <a:buChar char="–"/>
        <a:defRPr sz="3196" kern="1200">
          <a:solidFill>
            <a:srgbClr val="000000"/>
          </a:solidFill>
          <a:latin typeface="Arial"/>
          <a:ea typeface="ＭＳ Ｐゴシック" charset="0"/>
          <a:cs typeface="Arial"/>
        </a:defRPr>
      </a:lvl2pPr>
      <a:lvl3pPr marL="1522385" indent="-304476" algn="l" rtl="0" eaLnBrk="1" fontAlgn="base" hangingPunct="1">
        <a:spcBef>
          <a:spcPct val="20000"/>
        </a:spcBef>
        <a:spcAft>
          <a:spcPct val="0"/>
        </a:spcAft>
        <a:buFont typeface="Arial" panose="020B0604020202020204" pitchFamily="34" charset="0"/>
        <a:buChar char="•"/>
        <a:defRPr sz="2664" kern="1200">
          <a:solidFill>
            <a:srgbClr val="000000"/>
          </a:solidFill>
          <a:latin typeface="Arial"/>
          <a:ea typeface="ＭＳ Ｐゴシック" charset="0"/>
          <a:cs typeface="Arial"/>
        </a:defRPr>
      </a:lvl3pPr>
      <a:lvl4pPr marL="2131340" indent="-304476" algn="l" rtl="0" eaLnBrk="1" fontAlgn="base" hangingPunct="1">
        <a:spcBef>
          <a:spcPct val="20000"/>
        </a:spcBef>
        <a:spcAft>
          <a:spcPct val="0"/>
        </a:spcAft>
        <a:buFont typeface="Arial" panose="020B0604020202020204" pitchFamily="34" charset="0"/>
        <a:buChar char="–"/>
        <a:defRPr kern="1200">
          <a:solidFill>
            <a:srgbClr val="000000"/>
          </a:solidFill>
          <a:latin typeface="Arial"/>
          <a:ea typeface="ＭＳ Ｐゴシック" charset="0"/>
          <a:cs typeface="Arial"/>
        </a:defRPr>
      </a:lvl4pPr>
      <a:lvl5pPr marL="2740294" indent="-304476" algn="l" rtl="0" eaLnBrk="1" fontAlgn="base" hangingPunct="1">
        <a:spcBef>
          <a:spcPct val="20000"/>
        </a:spcBef>
        <a:spcAft>
          <a:spcPct val="0"/>
        </a:spcAft>
        <a:buFont typeface="Arial" panose="020B0604020202020204" pitchFamily="34" charset="0"/>
        <a:buChar char="»"/>
        <a:defRPr kern="1200">
          <a:solidFill>
            <a:srgbClr val="000000"/>
          </a:solidFill>
          <a:latin typeface="Arial"/>
          <a:ea typeface="ＭＳ Ｐゴシック" charset="0"/>
          <a:cs typeface="Arial"/>
        </a:defRPr>
      </a:lvl5pPr>
      <a:lvl6pPr marL="3349247" indent="-304476" algn="l" defTabSz="1217908" rtl="0" eaLnBrk="1" latinLnBrk="0" hangingPunct="1">
        <a:spcBef>
          <a:spcPct val="20000"/>
        </a:spcBef>
        <a:buFont typeface="Arial" panose="020B0604020202020204" pitchFamily="34" charset="0"/>
        <a:buChar char="•"/>
        <a:defRPr sz="2664" kern="1200">
          <a:solidFill>
            <a:schemeClr val="tx1"/>
          </a:solidFill>
          <a:latin typeface="+mn-lt"/>
          <a:ea typeface="+mn-ea"/>
          <a:cs typeface="+mn-cs"/>
        </a:defRPr>
      </a:lvl6pPr>
      <a:lvl7pPr marL="3958202" indent="-304476" algn="l" defTabSz="1217908" rtl="0" eaLnBrk="1" latinLnBrk="0" hangingPunct="1">
        <a:spcBef>
          <a:spcPct val="20000"/>
        </a:spcBef>
        <a:buFont typeface="Arial" panose="020B0604020202020204" pitchFamily="34" charset="0"/>
        <a:buChar char="•"/>
        <a:defRPr sz="2664" kern="1200">
          <a:solidFill>
            <a:schemeClr val="tx1"/>
          </a:solidFill>
          <a:latin typeface="+mn-lt"/>
          <a:ea typeface="+mn-ea"/>
          <a:cs typeface="+mn-cs"/>
        </a:defRPr>
      </a:lvl7pPr>
      <a:lvl8pPr marL="4567156" indent="-304476" algn="l" defTabSz="1217908" rtl="0" eaLnBrk="1" latinLnBrk="0" hangingPunct="1">
        <a:spcBef>
          <a:spcPct val="20000"/>
        </a:spcBef>
        <a:buFont typeface="Arial" panose="020B0604020202020204" pitchFamily="34" charset="0"/>
        <a:buChar char="•"/>
        <a:defRPr sz="2664" kern="1200">
          <a:solidFill>
            <a:schemeClr val="tx1"/>
          </a:solidFill>
          <a:latin typeface="+mn-lt"/>
          <a:ea typeface="+mn-ea"/>
          <a:cs typeface="+mn-cs"/>
        </a:defRPr>
      </a:lvl8pPr>
      <a:lvl9pPr marL="5176111" indent="-304476" algn="l" defTabSz="1217908" rtl="0" eaLnBrk="1" latinLnBrk="0" hangingPunct="1">
        <a:spcBef>
          <a:spcPct val="20000"/>
        </a:spcBef>
        <a:buFont typeface="Arial" panose="020B0604020202020204" pitchFamily="34" charset="0"/>
        <a:buChar char="•"/>
        <a:defRPr sz="2664" kern="1200">
          <a:solidFill>
            <a:schemeClr val="tx1"/>
          </a:solidFill>
          <a:latin typeface="+mn-lt"/>
          <a:ea typeface="+mn-ea"/>
          <a:cs typeface="+mn-cs"/>
        </a:defRPr>
      </a:lvl9pPr>
    </p:bodyStyle>
    <p:otherStyle>
      <a:defPPr>
        <a:defRPr lang="en-US"/>
      </a:defPPr>
      <a:lvl1pPr marL="0" algn="l" defTabSz="1217908" rtl="0" eaLnBrk="1" latinLnBrk="0" hangingPunct="1">
        <a:defRPr sz="2397" kern="1200">
          <a:solidFill>
            <a:schemeClr val="tx1"/>
          </a:solidFill>
          <a:latin typeface="+mn-lt"/>
          <a:ea typeface="+mn-ea"/>
          <a:cs typeface="+mn-cs"/>
        </a:defRPr>
      </a:lvl1pPr>
      <a:lvl2pPr marL="608955" algn="l" defTabSz="1217908" rtl="0" eaLnBrk="1" latinLnBrk="0" hangingPunct="1">
        <a:defRPr sz="2397" kern="1200">
          <a:solidFill>
            <a:schemeClr val="tx1"/>
          </a:solidFill>
          <a:latin typeface="+mn-lt"/>
          <a:ea typeface="+mn-ea"/>
          <a:cs typeface="+mn-cs"/>
        </a:defRPr>
      </a:lvl2pPr>
      <a:lvl3pPr marL="1217908" algn="l" defTabSz="1217908" rtl="0" eaLnBrk="1" latinLnBrk="0" hangingPunct="1">
        <a:defRPr sz="2397" kern="1200">
          <a:solidFill>
            <a:schemeClr val="tx1"/>
          </a:solidFill>
          <a:latin typeface="+mn-lt"/>
          <a:ea typeface="+mn-ea"/>
          <a:cs typeface="+mn-cs"/>
        </a:defRPr>
      </a:lvl3pPr>
      <a:lvl4pPr marL="1826862" algn="l" defTabSz="1217908" rtl="0" eaLnBrk="1" latinLnBrk="0" hangingPunct="1">
        <a:defRPr sz="2397" kern="1200">
          <a:solidFill>
            <a:schemeClr val="tx1"/>
          </a:solidFill>
          <a:latin typeface="+mn-lt"/>
          <a:ea typeface="+mn-ea"/>
          <a:cs typeface="+mn-cs"/>
        </a:defRPr>
      </a:lvl4pPr>
      <a:lvl5pPr marL="2435818" algn="l" defTabSz="1217908" rtl="0" eaLnBrk="1" latinLnBrk="0" hangingPunct="1">
        <a:defRPr sz="2397" kern="1200">
          <a:solidFill>
            <a:schemeClr val="tx1"/>
          </a:solidFill>
          <a:latin typeface="+mn-lt"/>
          <a:ea typeface="+mn-ea"/>
          <a:cs typeface="+mn-cs"/>
        </a:defRPr>
      </a:lvl5pPr>
      <a:lvl6pPr marL="3044771" algn="l" defTabSz="1217908" rtl="0" eaLnBrk="1" latinLnBrk="0" hangingPunct="1">
        <a:defRPr sz="2397" kern="1200">
          <a:solidFill>
            <a:schemeClr val="tx1"/>
          </a:solidFill>
          <a:latin typeface="+mn-lt"/>
          <a:ea typeface="+mn-ea"/>
          <a:cs typeface="+mn-cs"/>
        </a:defRPr>
      </a:lvl6pPr>
      <a:lvl7pPr marL="3653726" algn="l" defTabSz="1217908" rtl="0" eaLnBrk="1" latinLnBrk="0" hangingPunct="1">
        <a:defRPr sz="2397" kern="1200">
          <a:solidFill>
            <a:schemeClr val="tx1"/>
          </a:solidFill>
          <a:latin typeface="+mn-lt"/>
          <a:ea typeface="+mn-ea"/>
          <a:cs typeface="+mn-cs"/>
        </a:defRPr>
      </a:lvl7pPr>
      <a:lvl8pPr marL="4262680" algn="l" defTabSz="1217908" rtl="0" eaLnBrk="1" latinLnBrk="0" hangingPunct="1">
        <a:defRPr sz="2397" kern="1200">
          <a:solidFill>
            <a:schemeClr val="tx1"/>
          </a:solidFill>
          <a:latin typeface="+mn-lt"/>
          <a:ea typeface="+mn-ea"/>
          <a:cs typeface="+mn-cs"/>
        </a:defRPr>
      </a:lvl8pPr>
      <a:lvl9pPr marL="4871634" algn="l" defTabSz="1217908" rtl="0" eaLnBrk="1" latinLnBrk="0" hangingPunct="1">
        <a:defRPr sz="239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4942232" y="1342656"/>
            <a:ext cx="3578446" cy="3584621"/>
          </a:xfrm>
          <a:prstGeom prst="round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path path="circle">
              <a:fillToRect l="100000" t="100000"/>
            </a:path>
            <a:tileRect r="-100000" b="-100000"/>
          </a:gradFill>
        </p:spPr>
        <p:style>
          <a:lnRef idx="1">
            <a:schemeClr val="dk1"/>
          </a:lnRef>
          <a:fillRef idx="2">
            <a:schemeClr val="dk1"/>
          </a:fillRef>
          <a:effectRef idx="1">
            <a:schemeClr val="dk1"/>
          </a:effectRef>
          <a:fontRef idx="minor">
            <a:schemeClr val="dk1"/>
          </a:fontRef>
        </p:style>
        <p:txBody>
          <a:bodyPr rtlCol="0" anchor="t"/>
          <a:lstStyle/>
          <a:p>
            <a:pPr algn="ctr"/>
            <a:r>
              <a:rPr lang="en-CA" b="1" dirty="0" smtClean="0"/>
              <a:t>MANDAT</a:t>
            </a:r>
          </a:p>
          <a:p>
            <a:pPr algn="ctr"/>
            <a:endParaRPr lang="en-CA" b="1" dirty="0" smtClean="0"/>
          </a:p>
          <a:p>
            <a:pPr marL="171450" indent="-171450">
              <a:buFont typeface="Arial" panose="020B0604020202020204" pitchFamily="34" charset="0"/>
              <a:buChar char="•"/>
            </a:pPr>
            <a:r>
              <a:rPr lang="fr-FR" sz="1200" dirty="0" smtClean="0"/>
              <a:t>Le </a:t>
            </a:r>
            <a:r>
              <a:rPr lang="fr-FR" sz="1200" dirty="0"/>
              <a:t>Bureau de la conseillère juridique auprès du ministère de la Défense nationale et des Forces canadiennes (conseillère juridique du MDN/des FC) fournit des conseils et des services juridiques objectifs et stratégiques au ministère de la Défense nationale et aux Forces armées canadiennes dans tous les domaines du droit, à l’exception du droit militaire, de la discipline militaire et du système de justice militaire, qui sont du ressort du juge-avocat général.</a:t>
            </a:r>
            <a:endParaRPr lang="en-CA" sz="1200" dirty="0"/>
          </a:p>
        </p:txBody>
      </p:sp>
      <p:sp>
        <p:nvSpPr>
          <p:cNvPr id="28" name="Rounded Rectangle 27"/>
          <p:cNvSpPr/>
          <p:nvPr/>
        </p:nvSpPr>
        <p:spPr>
          <a:xfrm>
            <a:off x="8588054" y="1326875"/>
            <a:ext cx="3419647" cy="3600402"/>
          </a:xfrm>
          <a:prstGeom prst="round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path path="circle">
              <a:fillToRect l="100000" t="100000"/>
            </a:path>
            <a:tileRect r="-100000" b="-100000"/>
          </a:gradFill>
        </p:spPr>
        <p:style>
          <a:lnRef idx="1">
            <a:schemeClr val="dk1"/>
          </a:lnRef>
          <a:fillRef idx="2">
            <a:schemeClr val="dk1"/>
          </a:fillRef>
          <a:effectRef idx="1">
            <a:schemeClr val="dk1"/>
          </a:effectRef>
          <a:fontRef idx="minor">
            <a:schemeClr val="dk1"/>
          </a:fontRef>
        </p:style>
        <p:txBody>
          <a:bodyPr rtlCol="0" anchor="t"/>
          <a:lstStyle/>
          <a:p>
            <a:pPr algn="ctr"/>
            <a:r>
              <a:rPr lang="fr-CA" b="1" cap="all" dirty="0" smtClean="0"/>
              <a:t>FAITS SAILLANTS</a:t>
            </a:r>
          </a:p>
          <a:p>
            <a:pPr algn="ctr"/>
            <a:endParaRPr lang="fr-CA" sz="1200" b="1" dirty="0" smtClean="0"/>
          </a:p>
          <a:p>
            <a:r>
              <a:rPr lang="fr-CA" sz="1200" b="1" dirty="0" smtClean="0"/>
              <a:t>Effectifs </a:t>
            </a:r>
            <a:r>
              <a:rPr lang="fr-CA" sz="1200" dirty="0" smtClean="0"/>
              <a:t>: </a:t>
            </a:r>
          </a:p>
          <a:p>
            <a:pPr marL="171450" indent="-171450">
              <a:buFont typeface="Arial" panose="020B0604020202020204" pitchFamily="34" charset="0"/>
              <a:buChar char="•"/>
            </a:pPr>
            <a:r>
              <a:rPr lang="fr-CA" sz="1200" dirty="0" smtClean="0"/>
              <a:t>71 (28 civils, 5 militaires, 48 ministère de la Justice)</a:t>
            </a:r>
          </a:p>
          <a:p>
            <a:endParaRPr lang="fr-CA" sz="1200" dirty="0" smtClean="0"/>
          </a:p>
          <a:p>
            <a:r>
              <a:rPr lang="fr-CA" sz="1200" b="1" dirty="0" smtClean="0"/>
              <a:t>Budget </a:t>
            </a:r>
            <a:r>
              <a:rPr lang="fr-CA" sz="1200" dirty="0" smtClean="0"/>
              <a:t>: </a:t>
            </a:r>
          </a:p>
          <a:p>
            <a:pPr marL="171450" indent="-171450">
              <a:buFont typeface="Arial" panose="020B0604020202020204" pitchFamily="34" charset="0"/>
              <a:buChar char="•"/>
            </a:pPr>
            <a:r>
              <a:rPr lang="fr-CA" sz="1200" dirty="0" smtClean="0"/>
              <a:t>25.6M$</a:t>
            </a:r>
          </a:p>
          <a:p>
            <a:endParaRPr lang="fr-CA" sz="1200" dirty="0" smtClean="0"/>
          </a:p>
          <a:p>
            <a:r>
              <a:rPr lang="fr-CA" sz="1200" b="1" dirty="0" smtClean="0"/>
              <a:t>Principaux emplacements </a:t>
            </a:r>
            <a:r>
              <a:rPr lang="fr-CA" sz="1200" dirty="0" smtClean="0"/>
              <a:t>: </a:t>
            </a:r>
          </a:p>
          <a:p>
            <a:pPr marL="171450" indent="-171450">
              <a:buFont typeface="Arial" panose="020B0604020202020204" pitchFamily="34" charset="0"/>
              <a:buChar char="•"/>
            </a:pPr>
            <a:r>
              <a:rPr lang="fr-CA" sz="1200" dirty="0" smtClean="0"/>
              <a:t>Quartier général de la Défense nationale (édifice </a:t>
            </a:r>
            <a:r>
              <a:rPr lang="fr-CA" sz="1200" dirty="0" err="1" smtClean="0"/>
              <a:t>Pearkes</a:t>
            </a:r>
            <a:r>
              <a:rPr lang="fr-CA" sz="1200" dirty="0" smtClean="0"/>
              <a:t>)</a:t>
            </a:r>
          </a:p>
          <a:p>
            <a:endParaRPr lang="en-CA" sz="1600" dirty="0"/>
          </a:p>
          <a:p>
            <a:pPr marL="228589" indent="-228589">
              <a:buFont typeface="Arial" panose="020B0604020202020204" pitchFamily="34" charset="0"/>
              <a:buChar char="•"/>
            </a:pPr>
            <a:endParaRPr lang="en-CA" sz="1600" dirty="0"/>
          </a:p>
          <a:p>
            <a:endParaRPr lang="en-CA" sz="1600" dirty="0"/>
          </a:p>
        </p:txBody>
      </p:sp>
      <p:sp>
        <p:nvSpPr>
          <p:cNvPr id="29" name="Rounded Rectangle 28"/>
          <p:cNvSpPr/>
          <p:nvPr/>
        </p:nvSpPr>
        <p:spPr>
          <a:xfrm>
            <a:off x="12215672" y="1326876"/>
            <a:ext cx="3680461" cy="3600402"/>
          </a:xfrm>
          <a:prstGeom prst="round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path path="circle">
              <a:fillToRect l="100000" t="100000"/>
            </a:path>
            <a:tileRect r="-100000" b="-100000"/>
          </a:gradFill>
        </p:spPr>
        <p:style>
          <a:lnRef idx="1">
            <a:schemeClr val="dk1"/>
          </a:lnRef>
          <a:fillRef idx="2">
            <a:schemeClr val="dk1"/>
          </a:fillRef>
          <a:effectRef idx="1">
            <a:schemeClr val="dk1"/>
          </a:effectRef>
          <a:fontRef idx="minor">
            <a:schemeClr val="dk1"/>
          </a:fontRef>
        </p:style>
        <p:txBody>
          <a:bodyPr rtlCol="0" anchor="t"/>
          <a:lstStyle/>
          <a:p>
            <a:pPr algn="ctr"/>
            <a:r>
              <a:rPr lang="fr-CA" b="1" dirty="0" smtClean="0"/>
              <a:t>PRINCIPAUX PARTENAIRES</a:t>
            </a:r>
          </a:p>
          <a:p>
            <a:pPr algn="ctr"/>
            <a:endParaRPr lang="fr-CA" sz="1200" b="1" dirty="0" smtClean="0"/>
          </a:p>
          <a:p>
            <a:r>
              <a:rPr lang="fr-CA" sz="1200" b="1" dirty="0" smtClean="0"/>
              <a:t>Interne </a:t>
            </a:r>
            <a:r>
              <a:rPr lang="fr-CA" sz="1200" dirty="0" smtClean="0"/>
              <a:t>:</a:t>
            </a:r>
          </a:p>
          <a:p>
            <a:pPr marL="171450" indent="-171450">
              <a:buFont typeface="Arial" panose="020B0604020202020204" pitchFamily="34" charset="0"/>
              <a:buChar char="•"/>
            </a:pPr>
            <a:r>
              <a:rPr lang="fr-CA" sz="1200" dirty="0" smtClean="0"/>
              <a:t>Le bureau </a:t>
            </a:r>
            <a:r>
              <a:rPr lang="fr-CA" sz="1200" dirty="0"/>
              <a:t>du </a:t>
            </a:r>
            <a:r>
              <a:rPr lang="fr-CA" sz="1200" dirty="0" smtClean="0"/>
              <a:t>juge-avocat </a:t>
            </a:r>
            <a:r>
              <a:rPr lang="fr-CA" sz="1200" dirty="0"/>
              <a:t>général</a:t>
            </a:r>
            <a:endParaRPr lang="fr-CA" sz="1200" dirty="0" smtClean="0"/>
          </a:p>
          <a:p>
            <a:pPr marL="171450" indent="-171450">
              <a:buFont typeface="Arial" panose="020B0604020202020204" pitchFamily="34" charset="0"/>
              <a:buChar char="•"/>
            </a:pPr>
            <a:r>
              <a:rPr lang="fr-CA" sz="1200" dirty="0" smtClean="0"/>
              <a:t>Commandement </a:t>
            </a:r>
            <a:r>
              <a:rPr lang="fr-CA" sz="1200" dirty="0"/>
              <a:t>du personnel </a:t>
            </a:r>
            <a:r>
              <a:rPr lang="fr-CA" sz="1200" dirty="0" smtClean="0"/>
              <a:t>militaire</a:t>
            </a:r>
          </a:p>
          <a:p>
            <a:pPr marL="171450" indent="-171450">
              <a:buFont typeface="Arial" panose="020B0604020202020204" pitchFamily="34" charset="0"/>
              <a:buChar char="•"/>
            </a:pPr>
            <a:r>
              <a:rPr lang="fr-CA" sz="1200" dirty="0" smtClean="0"/>
              <a:t>Sous-ministre </a:t>
            </a:r>
            <a:r>
              <a:rPr lang="fr-CA" sz="1200" dirty="0"/>
              <a:t>adjoint (Matériels</a:t>
            </a:r>
            <a:r>
              <a:rPr lang="fr-CA" sz="1200" dirty="0" smtClean="0"/>
              <a:t>)</a:t>
            </a:r>
          </a:p>
          <a:p>
            <a:pPr marL="171450" indent="-171450">
              <a:buFont typeface="Arial" panose="020B0604020202020204" pitchFamily="34" charset="0"/>
              <a:buChar char="•"/>
            </a:pPr>
            <a:r>
              <a:rPr lang="fr-FR" sz="1200" dirty="0" smtClean="0"/>
              <a:t>Sous-ministre </a:t>
            </a:r>
            <a:r>
              <a:rPr lang="fr-FR" sz="1200" dirty="0"/>
              <a:t>adjoint (Infrastructure et environnement</a:t>
            </a:r>
            <a:r>
              <a:rPr lang="fr-FR" sz="1200" dirty="0" smtClean="0"/>
              <a:t>)</a:t>
            </a:r>
          </a:p>
          <a:p>
            <a:pPr marL="171450" indent="-171450">
              <a:buFont typeface="Arial" panose="020B0604020202020204" pitchFamily="34" charset="0"/>
              <a:buChar char="•"/>
            </a:pPr>
            <a:r>
              <a:rPr lang="fr-CA" sz="1200" dirty="0" smtClean="0"/>
              <a:t>Sous-ministre </a:t>
            </a:r>
            <a:r>
              <a:rPr lang="fr-CA" sz="1200" dirty="0"/>
              <a:t>adjoint (Affaires publiques)</a:t>
            </a:r>
            <a:endParaRPr lang="fr-CA" sz="1200" dirty="0" smtClean="0"/>
          </a:p>
          <a:p>
            <a:endParaRPr lang="fr-CA" sz="1200" dirty="0" smtClean="0"/>
          </a:p>
          <a:p>
            <a:r>
              <a:rPr lang="fr-CA" sz="1200" b="1" dirty="0" smtClean="0"/>
              <a:t>Externe </a:t>
            </a:r>
            <a:r>
              <a:rPr lang="fr-CA" sz="1200" dirty="0" smtClean="0"/>
              <a:t>: </a:t>
            </a:r>
          </a:p>
          <a:p>
            <a:pPr marL="171450" indent="-171450">
              <a:buFont typeface="Arial" panose="020B0604020202020204" pitchFamily="34" charset="0"/>
              <a:buChar char="•"/>
            </a:pPr>
            <a:r>
              <a:rPr lang="fr-CA" sz="1200" dirty="0" smtClean="0"/>
              <a:t>Ministère de la Justice</a:t>
            </a:r>
            <a:endParaRPr lang="fr-CA" sz="1200" dirty="0"/>
          </a:p>
        </p:txBody>
      </p:sp>
      <p:sp>
        <p:nvSpPr>
          <p:cNvPr id="33" name="Rectangle 32"/>
          <p:cNvSpPr/>
          <p:nvPr/>
        </p:nvSpPr>
        <p:spPr>
          <a:xfrm>
            <a:off x="342405" y="5017088"/>
            <a:ext cx="15553728" cy="3942638"/>
          </a:xfrm>
          <a:prstGeom prst="rect">
            <a:avLst/>
          </a:prstGeom>
          <a:solidFill>
            <a:srgbClr val="30357F"/>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CA" sz="1867" dirty="0"/>
          </a:p>
        </p:txBody>
      </p:sp>
      <p:sp>
        <p:nvSpPr>
          <p:cNvPr id="19" name="TextBox 18"/>
          <p:cNvSpPr txBox="1"/>
          <p:nvPr/>
        </p:nvSpPr>
        <p:spPr>
          <a:xfrm>
            <a:off x="206536" y="5044694"/>
            <a:ext cx="15734502" cy="338554"/>
          </a:xfrm>
          <a:prstGeom prst="rect">
            <a:avLst/>
          </a:prstGeom>
          <a:noFill/>
        </p:spPr>
        <p:txBody>
          <a:bodyPr wrap="square" rtlCol="0">
            <a:spAutoFit/>
          </a:bodyPr>
          <a:lstStyle/>
          <a:p>
            <a:pPr algn="ctr"/>
            <a:r>
              <a:rPr lang="fr-CA" sz="1600" cap="all" dirty="0" smtClean="0">
                <a:solidFill>
                  <a:schemeClr val="bg1"/>
                </a:solidFill>
              </a:rPr>
              <a:t>PRINCIPAUX enjeux pour le </a:t>
            </a:r>
            <a:r>
              <a:rPr lang="fr-FR" sz="1600" cap="all" dirty="0">
                <a:solidFill>
                  <a:schemeClr val="bg1"/>
                </a:solidFill>
              </a:rPr>
              <a:t>Conseiller juridique ministère de la Défense nationale / Force Armées </a:t>
            </a:r>
            <a:endParaRPr lang="en-CA" sz="1600" cap="all" dirty="0">
              <a:solidFill>
                <a:schemeClr val="bg1"/>
              </a:solidFill>
            </a:endParaRPr>
          </a:p>
        </p:txBody>
      </p:sp>
      <p:sp>
        <p:nvSpPr>
          <p:cNvPr id="15" name="TextBox 4"/>
          <p:cNvSpPr txBox="1">
            <a:spLocks noChangeArrowheads="1"/>
          </p:cNvSpPr>
          <p:nvPr/>
        </p:nvSpPr>
        <p:spPr bwMode="auto">
          <a:xfrm>
            <a:off x="206536" y="187246"/>
            <a:ext cx="10072973"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spcBef>
                <a:spcPct val="20000"/>
              </a:spcBef>
              <a:buFont typeface="Arial" charset="0"/>
              <a:buChar char="•"/>
              <a:defRPr sz="2800">
                <a:solidFill>
                  <a:srgbClr val="000000"/>
                </a:solidFill>
                <a:latin typeface="Arial" charset="0"/>
                <a:ea typeface="ＭＳ Ｐゴシック" charset="-128"/>
                <a:cs typeface="Arial" charset="0"/>
              </a:defRPr>
            </a:lvl1pPr>
            <a:lvl2pPr marL="742950" indent="-285750">
              <a:spcBef>
                <a:spcPct val="20000"/>
              </a:spcBef>
              <a:buFont typeface="Arial" charset="0"/>
              <a:buChar char="–"/>
              <a:defRPr sz="2400">
                <a:solidFill>
                  <a:srgbClr val="000000"/>
                </a:solidFill>
                <a:latin typeface="Arial" charset="0"/>
                <a:ea typeface="ＭＳ Ｐゴシック" charset="-128"/>
                <a:cs typeface="Arial" charset="0"/>
              </a:defRPr>
            </a:lvl2pPr>
            <a:lvl3pPr marL="1143000" indent="-228600">
              <a:spcBef>
                <a:spcPct val="20000"/>
              </a:spcBef>
              <a:buFont typeface="Arial" charset="0"/>
              <a:buChar char="•"/>
              <a:defRPr sz="2000">
                <a:solidFill>
                  <a:srgbClr val="000000"/>
                </a:solidFill>
                <a:latin typeface="Arial" charset="0"/>
                <a:ea typeface="ＭＳ Ｐゴシック" charset="-128"/>
                <a:cs typeface="Arial" charset="0"/>
              </a:defRPr>
            </a:lvl3pPr>
            <a:lvl4pPr marL="1600200" indent="-228600">
              <a:spcBef>
                <a:spcPct val="20000"/>
              </a:spcBef>
              <a:buFont typeface="Arial" charset="0"/>
              <a:buChar char="–"/>
              <a:defRPr>
                <a:solidFill>
                  <a:srgbClr val="000000"/>
                </a:solidFill>
                <a:latin typeface="Arial" charset="0"/>
                <a:ea typeface="ＭＳ Ｐゴシック" charset="-128"/>
                <a:cs typeface="Arial" charset="0"/>
              </a:defRPr>
            </a:lvl4pPr>
            <a:lvl5pPr marL="2057400" indent="-228600">
              <a:spcBef>
                <a:spcPct val="20000"/>
              </a:spcBef>
              <a:buFont typeface="Arial" charset="0"/>
              <a:buChar char="»"/>
              <a:defRPr>
                <a:solidFill>
                  <a:srgbClr val="000000"/>
                </a:solidFill>
                <a:latin typeface="Arial" charset="0"/>
                <a:ea typeface="ＭＳ Ｐゴシック" charset="-128"/>
                <a:cs typeface="Arial" charset="0"/>
              </a:defRPr>
            </a:lvl5pPr>
            <a:lvl6pPr marL="2514600" indent="-228600" fontAlgn="base">
              <a:spcBef>
                <a:spcPct val="20000"/>
              </a:spcBef>
              <a:spcAft>
                <a:spcPct val="0"/>
              </a:spcAft>
              <a:buFont typeface="Arial" charset="0"/>
              <a:buChar char="»"/>
              <a:defRPr>
                <a:solidFill>
                  <a:srgbClr val="000000"/>
                </a:solidFill>
                <a:latin typeface="Arial" charset="0"/>
                <a:ea typeface="ＭＳ Ｐゴシック" charset="-128"/>
                <a:cs typeface="Arial" charset="0"/>
              </a:defRPr>
            </a:lvl6pPr>
            <a:lvl7pPr marL="2971800" indent="-228600" fontAlgn="base">
              <a:spcBef>
                <a:spcPct val="20000"/>
              </a:spcBef>
              <a:spcAft>
                <a:spcPct val="0"/>
              </a:spcAft>
              <a:buFont typeface="Arial" charset="0"/>
              <a:buChar char="»"/>
              <a:defRPr>
                <a:solidFill>
                  <a:srgbClr val="000000"/>
                </a:solidFill>
                <a:latin typeface="Arial" charset="0"/>
                <a:ea typeface="ＭＳ Ｐゴシック" charset="-128"/>
                <a:cs typeface="Arial" charset="0"/>
              </a:defRPr>
            </a:lvl7pPr>
            <a:lvl8pPr marL="3429000" indent="-228600" fontAlgn="base">
              <a:spcBef>
                <a:spcPct val="20000"/>
              </a:spcBef>
              <a:spcAft>
                <a:spcPct val="0"/>
              </a:spcAft>
              <a:buFont typeface="Arial" charset="0"/>
              <a:buChar char="»"/>
              <a:defRPr>
                <a:solidFill>
                  <a:srgbClr val="000000"/>
                </a:solidFill>
                <a:latin typeface="Arial" charset="0"/>
                <a:ea typeface="ＭＳ Ｐゴシック" charset="-128"/>
                <a:cs typeface="Arial" charset="0"/>
              </a:defRPr>
            </a:lvl8pPr>
            <a:lvl9pPr marL="3886200" indent="-228600" fontAlgn="base">
              <a:spcBef>
                <a:spcPct val="20000"/>
              </a:spcBef>
              <a:spcAft>
                <a:spcPct val="0"/>
              </a:spcAft>
              <a:buFont typeface="Arial" charset="0"/>
              <a:buChar char="»"/>
              <a:defRPr>
                <a:solidFill>
                  <a:srgbClr val="000000"/>
                </a:solidFill>
                <a:latin typeface="Arial" charset="0"/>
                <a:ea typeface="ＭＳ Ｐゴシック" charset="-128"/>
                <a:cs typeface="Arial" charset="0"/>
              </a:defRPr>
            </a:lvl9pPr>
          </a:lstStyle>
          <a:p>
            <a:pPr>
              <a:spcBef>
                <a:spcPct val="0"/>
              </a:spcBef>
              <a:buNone/>
            </a:pPr>
            <a:r>
              <a:rPr lang="fr-CA" sz="1900" b="1" dirty="0" smtClean="0">
                <a:solidFill>
                  <a:schemeClr val="bg1"/>
                </a:solidFill>
              </a:rPr>
              <a:t>Conseiller juridique ministère de la Défense nationale / Force Armées – Michael Sousa</a:t>
            </a:r>
          </a:p>
        </p:txBody>
      </p:sp>
      <p:sp>
        <p:nvSpPr>
          <p:cNvPr id="16" name="Rectangle 15"/>
          <p:cNvSpPr/>
          <p:nvPr/>
        </p:nvSpPr>
        <p:spPr>
          <a:xfrm>
            <a:off x="1554466" y="1416686"/>
            <a:ext cx="1827140" cy="23289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TextBox 17"/>
          <p:cNvSpPr txBox="1"/>
          <p:nvPr/>
        </p:nvSpPr>
        <p:spPr>
          <a:xfrm>
            <a:off x="1554466" y="2442656"/>
            <a:ext cx="1800200" cy="276999"/>
          </a:xfrm>
          <a:prstGeom prst="rect">
            <a:avLst/>
          </a:prstGeom>
          <a:noFill/>
        </p:spPr>
        <p:txBody>
          <a:bodyPr wrap="square" rtlCol="0">
            <a:spAutoFit/>
          </a:bodyPr>
          <a:lstStyle/>
          <a:p>
            <a:pPr algn="ctr"/>
            <a:r>
              <a:rPr lang="en-CA" sz="1200" i="1" dirty="0"/>
              <a:t>L1 picture</a:t>
            </a:r>
          </a:p>
        </p:txBody>
      </p:sp>
      <p:sp>
        <p:nvSpPr>
          <p:cNvPr id="20" name="Text Box 2"/>
          <p:cNvSpPr txBox="1"/>
          <p:nvPr/>
        </p:nvSpPr>
        <p:spPr>
          <a:xfrm>
            <a:off x="6463084" y="0"/>
            <a:ext cx="9775453" cy="4937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r">
              <a:spcAft>
                <a:spcPts val="0"/>
              </a:spcAft>
            </a:pPr>
            <a:r>
              <a:rPr lang="en-CA" sz="1200" b="1" kern="1200" cap="all" smtClean="0">
                <a:solidFill>
                  <a:srgbClr val="FFFFFF"/>
                </a:solidFill>
                <a:effectLst/>
                <a:latin typeface="Arial" panose="020B0604020202020204" pitchFamily="34" charset="0"/>
                <a:ea typeface="Calibri" panose="020F0502020204030204" pitchFamily="34" charset="0"/>
                <a:cs typeface="Times New Roman" panose="02020603050405020304" pitchFamily="18" charset="0"/>
              </a:rPr>
              <a:t>Sans Classification</a:t>
            </a:r>
            <a:endParaRPr lang="en-CA" sz="1200" dirty="0">
              <a:effectLst/>
              <a:latin typeface="Times New Roman" panose="02020603050405020304" pitchFamily="18" charset="0"/>
              <a:ea typeface="Times New Roman" panose="02020603050405020304" pitchFamily="18" charset="0"/>
            </a:endParaRPr>
          </a:p>
        </p:txBody>
      </p:sp>
      <p:sp>
        <p:nvSpPr>
          <p:cNvPr id="22" name="Rounded Rectangle 21"/>
          <p:cNvSpPr/>
          <p:nvPr/>
        </p:nvSpPr>
        <p:spPr>
          <a:xfrm>
            <a:off x="526388" y="5431573"/>
            <a:ext cx="3009107" cy="3467635"/>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lstStyle/>
          <a:p>
            <a:pPr algn="ctr">
              <a:spcAft>
                <a:spcPts val="0"/>
              </a:spcAft>
            </a:pPr>
            <a:r>
              <a:rPr lang="fr-FR" sz="1200" dirty="0">
                <a:solidFill>
                  <a:srgbClr val="FF0000"/>
                </a:solidFill>
              </a:rPr>
              <a:t>[caviardé]</a:t>
            </a:r>
            <a:endParaRPr lang="fr-CA" sz="1200" dirty="0"/>
          </a:p>
        </p:txBody>
      </p:sp>
      <p:sp>
        <p:nvSpPr>
          <p:cNvPr id="23" name="Rounded Rectangle 22"/>
          <p:cNvSpPr/>
          <p:nvPr/>
        </p:nvSpPr>
        <p:spPr>
          <a:xfrm>
            <a:off x="3677507" y="5431573"/>
            <a:ext cx="2913353" cy="3467635"/>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lstStyle/>
          <a:p>
            <a:pPr algn="ctr">
              <a:spcAft>
                <a:spcPts val="0"/>
              </a:spcAft>
            </a:pPr>
            <a:r>
              <a:rPr lang="fr-FR" sz="1200" dirty="0">
                <a:solidFill>
                  <a:srgbClr val="FF0000"/>
                </a:solidFill>
              </a:rPr>
              <a:t>[caviardé]</a:t>
            </a:r>
            <a:endParaRPr lang="en-CA" sz="1200" dirty="0"/>
          </a:p>
        </p:txBody>
      </p:sp>
      <p:sp>
        <p:nvSpPr>
          <p:cNvPr id="24" name="Rounded Rectangle 23"/>
          <p:cNvSpPr/>
          <p:nvPr/>
        </p:nvSpPr>
        <p:spPr>
          <a:xfrm>
            <a:off x="6731455" y="5431573"/>
            <a:ext cx="2913353" cy="3467635"/>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lstStyle/>
          <a:p>
            <a:pPr algn="ctr">
              <a:spcAft>
                <a:spcPts val="0"/>
              </a:spcAft>
            </a:pPr>
            <a:r>
              <a:rPr lang="fr-FR" sz="1200" dirty="0">
                <a:solidFill>
                  <a:srgbClr val="FF0000"/>
                </a:solidFill>
              </a:rPr>
              <a:t>[caviardé]</a:t>
            </a:r>
            <a:endParaRPr lang="fr-CA" sz="1200" dirty="0" smtClean="0"/>
          </a:p>
        </p:txBody>
      </p:sp>
      <p:sp>
        <p:nvSpPr>
          <p:cNvPr id="25" name="Rounded Rectangle 24"/>
          <p:cNvSpPr/>
          <p:nvPr/>
        </p:nvSpPr>
        <p:spPr>
          <a:xfrm>
            <a:off x="9777230" y="5431573"/>
            <a:ext cx="2913353" cy="3467635"/>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lstStyle/>
          <a:p>
            <a:pPr algn="ctr">
              <a:spcAft>
                <a:spcPts val="0"/>
              </a:spcAft>
            </a:pPr>
            <a:r>
              <a:rPr lang="fr-FR" sz="1200" dirty="0">
                <a:solidFill>
                  <a:srgbClr val="FF0000"/>
                </a:solidFill>
              </a:rPr>
              <a:t>[caviardé]</a:t>
            </a:r>
            <a:endParaRPr lang="en-CA" sz="1200" dirty="0"/>
          </a:p>
        </p:txBody>
      </p:sp>
      <p:sp>
        <p:nvSpPr>
          <p:cNvPr id="26" name="Rounded Rectangle 25"/>
          <p:cNvSpPr/>
          <p:nvPr/>
        </p:nvSpPr>
        <p:spPr>
          <a:xfrm>
            <a:off x="12812332" y="5431573"/>
            <a:ext cx="2913353" cy="3467635"/>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lstStyle/>
          <a:p>
            <a:pPr algn="ctr">
              <a:spcAft>
                <a:spcPts val="0"/>
              </a:spcAft>
            </a:pPr>
            <a:r>
              <a:rPr lang="fr-FR" sz="1200">
                <a:solidFill>
                  <a:srgbClr val="FF0000"/>
                </a:solidFill>
              </a:rPr>
              <a:t>[caviardé]</a:t>
            </a:r>
            <a:endParaRPr lang="en-CA" sz="1200" dirty="0"/>
          </a:p>
        </p:txBody>
      </p:sp>
      <p:sp>
        <p:nvSpPr>
          <p:cNvPr id="21" name="Rounded Rectangle 20"/>
          <p:cNvSpPr/>
          <p:nvPr/>
        </p:nvSpPr>
        <p:spPr>
          <a:xfrm>
            <a:off x="325857" y="1326875"/>
            <a:ext cx="4251260" cy="3600402"/>
          </a:xfrm>
          <a:prstGeom prst="roundRect">
            <a:avLst/>
          </a:prstGeom>
          <a:gradFill flip="none" rotWithShape="1">
            <a:gsLst>
              <a:gs pos="0">
                <a:schemeClr val="dk1">
                  <a:tint val="50000"/>
                  <a:satMod val="300000"/>
                </a:schemeClr>
              </a:gs>
              <a:gs pos="35000">
                <a:schemeClr val="dk1">
                  <a:tint val="37000"/>
                  <a:satMod val="300000"/>
                </a:schemeClr>
              </a:gs>
              <a:gs pos="100000">
                <a:schemeClr val="dk1">
                  <a:tint val="15000"/>
                  <a:satMod val="350000"/>
                </a:schemeClr>
              </a:gs>
            </a:gsLst>
            <a:path path="circle">
              <a:fillToRect l="100000" t="100000"/>
            </a:path>
            <a:tileRect r="-100000" b="-100000"/>
          </a:gradFill>
        </p:spPr>
        <p:style>
          <a:lnRef idx="1">
            <a:schemeClr val="dk1"/>
          </a:lnRef>
          <a:fillRef idx="2">
            <a:schemeClr val="dk1"/>
          </a:fillRef>
          <a:effectRef idx="1">
            <a:schemeClr val="dk1"/>
          </a:effectRef>
          <a:fontRef idx="minor">
            <a:schemeClr val="dk1"/>
          </a:fontRef>
        </p:style>
        <p:txBody>
          <a:bodyPr rtlCol="0" anchor="ctr"/>
          <a:lstStyle/>
          <a:p>
            <a:pPr marL="380981" indent="-380981">
              <a:buFont typeface="Arial" panose="020B0604020202020204" pitchFamily="34" charset="0"/>
              <a:buChar char="•"/>
            </a:pPr>
            <a:endParaRPr lang="en-CA" sz="1600" dirty="0" smtClean="0"/>
          </a:p>
          <a:p>
            <a:pPr marL="380981" indent="-380981">
              <a:buFont typeface="Arial" panose="020B0604020202020204" pitchFamily="34" charset="0"/>
              <a:buChar char="•"/>
            </a:pPr>
            <a:endParaRPr lang="en-CA" sz="1600" dirty="0" smtClean="0"/>
          </a:p>
          <a:p>
            <a:pPr marL="380981" indent="-380981">
              <a:buFont typeface="Arial" panose="020B0604020202020204" pitchFamily="34" charset="0"/>
              <a:buChar char="•"/>
            </a:pPr>
            <a:endParaRPr lang="en-CA" sz="1600" dirty="0" smtClean="0"/>
          </a:p>
          <a:p>
            <a:pPr marL="380981" indent="-380981">
              <a:buFont typeface="Arial" panose="020B0604020202020204" pitchFamily="34" charset="0"/>
              <a:buChar char="•"/>
            </a:pPr>
            <a:endParaRPr lang="en-CA" sz="1600" dirty="0" smtClean="0"/>
          </a:p>
          <a:p>
            <a:pPr marL="380981" indent="-380981">
              <a:buFont typeface="Arial" panose="020B0604020202020204" pitchFamily="34" charset="0"/>
              <a:buChar char="•"/>
            </a:pPr>
            <a:endParaRPr lang="fr-CA" sz="1600" dirty="0" smtClean="0"/>
          </a:p>
          <a:p>
            <a:pPr marL="380981" indent="-380981">
              <a:buFont typeface="Arial" panose="020B0604020202020204" pitchFamily="34" charset="0"/>
              <a:buChar char="•"/>
            </a:pPr>
            <a:endParaRPr lang="fr-CA" sz="1600" dirty="0"/>
          </a:p>
          <a:p>
            <a:pPr marL="380981" indent="-380981">
              <a:buFont typeface="Arial" panose="020B0604020202020204" pitchFamily="34" charset="0"/>
              <a:buChar char="•"/>
            </a:pPr>
            <a:endParaRPr lang="fr-CA" sz="1600" dirty="0" smtClean="0"/>
          </a:p>
          <a:p>
            <a:pPr marL="380981" indent="-380981">
              <a:buFont typeface="Arial" panose="020B0604020202020204" pitchFamily="34" charset="0"/>
              <a:buChar char="•"/>
            </a:pPr>
            <a:endParaRPr lang="fr-CA" sz="1600" dirty="0"/>
          </a:p>
          <a:p>
            <a:endParaRPr lang="fr-CA" sz="1600" dirty="0" smtClean="0"/>
          </a:p>
          <a:p>
            <a:endParaRPr lang="en-CA" sz="1600" dirty="0" smtClean="0"/>
          </a:p>
          <a:p>
            <a:pPr marL="380981" indent="-380981">
              <a:buFont typeface="Arial" panose="020B0604020202020204" pitchFamily="34" charset="0"/>
              <a:buChar char="•"/>
            </a:pPr>
            <a:r>
              <a:rPr lang="fr-CA" sz="1100" dirty="0" smtClean="0"/>
              <a:t>M. Sousa est devenu conseiller juridique et avocat général principal le 14 août 2017.</a:t>
            </a:r>
          </a:p>
          <a:p>
            <a:pPr marL="380981" indent="-380981">
              <a:buFont typeface="Arial" panose="020B0604020202020204" pitchFamily="34" charset="0"/>
              <a:buChar char="•"/>
            </a:pPr>
            <a:r>
              <a:rPr lang="fr-CA" sz="1100" dirty="0" smtClean="0"/>
              <a:t>Avant de devenir conseiller juridique pour MDN/CAF, M. Sousa a dirigé les services juridiques ministériels de la Sécurité publique et ceux d’Environnement Canada</a:t>
            </a:r>
          </a:p>
          <a:p>
            <a:pPr marL="380981" indent="-380981">
              <a:buFont typeface="Arial" panose="020B0604020202020204" pitchFamily="34" charset="0"/>
              <a:buChar char="•"/>
            </a:pPr>
            <a:r>
              <a:rPr lang="fr-CA" sz="1100" dirty="0" smtClean="0"/>
              <a:t>Il possède une vaste expérience dans la gestion d'équipes de conseillers juridiques et de personnel administratif chargés de fournir des services juridiques aux ministères clients dans le cadre de leurs activités stratégiques, opérationnelles et internes</a:t>
            </a:r>
            <a:r>
              <a:rPr lang="fr-CA" sz="1200" dirty="0" smtClean="0"/>
              <a:t>.</a:t>
            </a:r>
          </a:p>
          <a:p>
            <a:pPr marL="380981" indent="-380981">
              <a:buFont typeface="Arial" panose="020B0604020202020204" pitchFamily="34" charset="0"/>
              <a:buChar char="•"/>
            </a:pPr>
            <a:endParaRPr lang="fr-FR" sz="1200" dirty="0" smtClean="0"/>
          </a:p>
          <a:p>
            <a:pPr marL="380981" indent="-380981">
              <a:buFont typeface="Arial" panose="020B0604020202020204" pitchFamily="34" charset="0"/>
              <a:buChar char="•"/>
            </a:pPr>
            <a:endParaRPr lang="en-CA" sz="1200" dirty="0" smtClean="0"/>
          </a:p>
          <a:p>
            <a:pPr marL="380981" indent="-380981">
              <a:buFont typeface="Arial" panose="020B0604020202020204" pitchFamily="34" charset="0"/>
              <a:buChar char="•"/>
            </a:pPr>
            <a:endParaRPr lang="en-CA" sz="1200" dirty="0" smtClean="0"/>
          </a:p>
          <a:p>
            <a:pPr marL="380981" indent="-380981">
              <a:buFont typeface="Arial" panose="020B0604020202020204" pitchFamily="34" charset="0"/>
              <a:buChar char="•"/>
            </a:pPr>
            <a:endParaRPr lang="en-CA" sz="1200" dirty="0" smtClean="0"/>
          </a:p>
          <a:p>
            <a:pPr marL="285750" indent="-285750">
              <a:buFont typeface="Arial" panose="020B0604020202020204" pitchFamily="34" charset="0"/>
              <a:buChar char="•"/>
            </a:pPr>
            <a:endParaRPr lang="en-CA" sz="1200" i="1" dirty="0"/>
          </a:p>
        </p:txBody>
      </p:sp>
      <p:pic>
        <p:nvPicPr>
          <p:cNvPr id="31" name="Picture 30"/>
          <p:cNvPicPr>
            <a:picLocks noChangeAspect="1"/>
          </p:cNvPicPr>
          <p:nvPr/>
        </p:nvPicPr>
        <p:blipFill>
          <a:blip r:embed="rId3" cstate="print"/>
          <a:stretch>
            <a:fillRect/>
          </a:stretch>
        </p:blipFill>
        <p:spPr>
          <a:xfrm>
            <a:off x="1944000" y="1424030"/>
            <a:ext cx="1131198" cy="1419719"/>
          </a:xfrm>
          <a:prstGeom prst="rect">
            <a:avLst/>
          </a:prstGeom>
        </p:spPr>
      </p:pic>
    </p:spTree>
    <p:extLst>
      <p:ext uri="{BB962C8B-B14F-4D97-AF65-F5344CB8AC3E}">
        <p14:creationId xmlns:p14="http://schemas.microsoft.com/office/powerpoint/2010/main" val="411306981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1579311|-10846711|-14797230|-8244963|-11249614|SPAC&quot;,&quot;Id&quot;:&quot;5d2e6cc537343839d466b73b&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heme/theme1.xml><?xml version="1.0" encoding="utf-8"?>
<a:theme xmlns:a="http://schemas.openxmlformats.org/drawingml/2006/main" name="DND-PPT-English-ADM(Po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DG Pol Coord brief to L1s - CoW 2017</Template>
  <TotalTime>19283</TotalTime>
  <Words>275</Words>
  <Application>Microsoft Office PowerPoint</Application>
  <PresentationFormat>Custom</PresentationFormat>
  <Paragraphs>51</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ＭＳ Ｐゴシック</vt:lpstr>
      <vt:lpstr>Arial</vt:lpstr>
      <vt:lpstr>Calibri</vt:lpstr>
      <vt:lpstr>Times New Roman</vt:lpstr>
      <vt:lpstr>DND-PPT-English-ADM(Pol)</vt:lpstr>
      <vt:lpstr>PowerPoint Presentation</vt:lpstr>
    </vt:vector>
  </TitlesOfParts>
  <Company>Department of National Defence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MacDonald BW@ADM(Pol) D Parl A@Ottawa-Hull</dc:creator>
  <cp:lastModifiedBy>lepine.d</cp:lastModifiedBy>
  <cp:revision>650</cp:revision>
  <cp:lastPrinted>2019-09-06T15:34:17Z</cp:lastPrinted>
  <dcterms:created xsi:type="dcterms:W3CDTF">2017-05-18T23:50:12Z</dcterms:created>
  <dcterms:modified xsi:type="dcterms:W3CDTF">2020-04-01T13:33:23Z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112182</vt:lpwstr>
  </property>
  <property fmtid="{D5CDD505-2E9C-101B-9397-08002B2CF9AE}" pid="3" name="NXPowerLiteSettings">
    <vt:lpwstr>F7000400038000</vt:lpwstr>
  </property>
  <property fmtid="{D5CDD505-2E9C-101B-9397-08002B2CF9AE}" pid="4" name="NXPowerLiteVersion">
    <vt:lpwstr>D6.2.2</vt:lpwstr>
  </property>
</Properties>
</file>