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33" r:id="rId5"/>
    <p:sldId id="335" r:id="rId6"/>
    <p:sldId id="334" r:id="rId7"/>
    <p:sldId id="336" r:id="rId8"/>
  </p:sldIdLst>
  <p:sldSz cx="9144000" cy="6858000" type="screen4x3"/>
  <p:notesSz cx="9236075" cy="7010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2883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57662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8649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15324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1441552" algn="l" defTabSz="576621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1729862" algn="l" defTabSz="576621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2018172" algn="l" defTabSz="576621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2306483" algn="l" defTabSz="576621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57F"/>
    <a:srgbClr val="3D6AA1"/>
    <a:srgbClr val="20558A"/>
    <a:srgbClr val="FFCC00"/>
    <a:srgbClr val="70D6A5"/>
    <a:srgbClr val="3972A1"/>
    <a:srgbClr val="642CAE"/>
    <a:srgbClr val="0A4E26"/>
    <a:srgbClr val="799E83"/>
    <a:srgbClr val="6F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0" autoAdjust="0"/>
    <p:restoredTop sz="94255" autoAdjust="0"/>
  </p:normalViewPr>
  <p:slideViewPr>
    <p:cSldViewPr>
      <p:cViewPr varScale="1">
        <p:scale>
          <a:sx n="92" d="100"/>
          <a:sy n="92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114" y="2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" y="3"/>
            <a:ext cx="4003137" cy="351259"/>
          </a:xfrm>
          <a:prstGeom prst="rect">
            <a:avLst/>
          </a:prstGeom>
        </p:spPr>
        <p:txBody>
          <a:bodyPr vert="horz" lIns="77458" tIns="38727" rIns="77458" bIns="38727" rtlCol="0"/>
          <a:lstStyle>
            <a:lvl1pPr algn="l">
              <a:defRPr sz="10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0893" y="3"/>
            <a:ext cx="4003137" cy="351259"/>
          </a:xfrm>
          <a:prstGeom prst="rect">
            <a:avLst/>
          </a:prstGeom>
        </p:spPr>
        <p:txBody>
          <a:bodyPr vert="horz" lIns="77458" tIns="38727" rIns="77458" bIns="38727" rtlCol="0"/>
          <a:lstStyle>
            <a:lvl1pPr algn="r">
              <a:defRPr sz="1000"/>
            </a:lvl1pPr>
          </a:lstStyle>
          <a:p>
            <a:fld id="{FF0693B9-860C-45E6-80DC-0B44F6AF1AD2}" type="datetimeFigureOut">
              <a:rPr lang="en-CA" smtClean="0"/>
              <a:pPr/>
              <a:t>2020-02-14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0" y="6659146"/>
            <a:ext cx="4003137" cy="351259"/>
          </a:xfrm>
          <a:prstGeom prst="rect">
            <a:avLst/>
          </a:prstGeom>
        </p:spPr>
        <p:txBody>
          <a:bodyPr vert="horz" lIns="77458" tIns="38727" rIns="77458" bIns="38727" rtlCol="0" anchor="b"/>
          <a:lstStyle>
            <a:lvl1pPr algn="l">
              <a:defRPr sz="10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0893" y="6659146"/>
            <a:ext cx="4003137" cy="351259"/>
          </a:xfrm>
          <a:prstGeom prst="rect">
            <a:avLst/>
          </a:prstGeom>
        </p:spPr>
        <p:txBody>
          <a:bodyPr vert="horz" lIns="77458" tIns="38727" rIns="77458" bIns="38727" rtlCol="0" anchor="b"/>
          <a:lstStyle>
            <a:lvl1pPr algn="r">
              <a:defRPr sz="1000"/>
            </a:lvl1pPr>
          </a:lstStyle>
          <a:p>
            <a:fld id="{5574F823-DC1F-4E06-9EAA-A1C8037BEF7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9803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78931" tIns="39464" rIns="78931" bIns="394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50520"/>
          </a:xfrm>
          <a:prstGeom prst="rect">
            <a:avLst/>
          </a:prstGeom>
        </p:spPr>
        <p:txBody>
          <a:bodyPr vert="horz" wrap="square" lIns="78931" tIns="39464" rIns="78931" bIns="39464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808044B6-61BA-404C-8928-A2A282B514AF}" type="datetimeFigureOut">
              <a:rPr lang="en-CA" altLang="en-US"/>
              <a:pPr>
                <a:defRPr/>
              </a:pPr>
              <a:t>2020-02-14</a:t>
            </a:fld>
            <a:endParaRPr lang="en-CA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8931" tIns="39464" rIns="78931" bIns="39464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1"/>
            <a:ext cx="7388860" cy="3154680"/>
          </a:xfrm>
          <a:prstGeom prst="rect">
            <a:avLst/>
          </a:prstGeom>
        </p:spPr>
        <p:txBody>
          <a:bodyPr vert="horz" wrap="square" lIns="78931" tIns="39464" rIns="78931" bIns="39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 smtClean="0"/>
              <a:t>Click to edit Master text styles</a:t>
            </a:r>
          </a:p>
          <a:p>
            <a:pPr lvl="1"/>
            <a:r>
              <a:rPr lang="en-CA" altLang="en-US" noProof="0" smtClean="0"/>
              <a:t>Second level</a:t>
            </a:r>
          </a:p>
          <a:p>
            <a:pPr lvl="2"/>
            <a:r>
              <a:rPr lang="en-CA" altLang="en-US" noProof="0" smtClean="0"/>
              <a:t>Third level</a:t>
            </a:r>
          </a:p>
          <a:p>
            <a:pPr lvl="3"/>
            <a:r>
              <a:rPr lang="en-CA" altLang="en-US" noProof="0" smtClean="0"/>
              <a:t>Fourth level</a:t>
            </a:r>
          </a:p>
          <a:p>
            <a:pPr lvl="4"/>
            <a:r>
              <a:rPr lang="en-CA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5"/>
            <a:ext cx="4002299" cy="350520"/>
          </a:xfrm>
          <a:prstGeom prst="rect">
            <a:avLst/>
          </a:prstGeom>
        </p:spPr>
        <p:txBody>
          <a:bodyPr vert="horz" lIns="78931" tIns="39464" rIns="78931" bIns="394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58665"/>
            <a:ext cx="4002299" cy="350520"/>
          </a:xfrm>
          <a:prstGeom prst="rect">
            <a:avLst/>
          </a:prstGeom>
        </p:spPr>
        <p:txBody>
          <a:bodyPr vert="horz" wrap="square" lIns="78931" tIns="39464" rIns="78931" bIns="39464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488DEAAE-8EA2-47BC-AB00-A3025153229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65806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757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288310" algn="l" rtl="0" eaLnBrk="0" fontAlgn="base" hangingPunct="0">
      <a:spcBef>
        <a:spcPct val="30000"/>
      </a:spcBef>
      <a:spcAft>
        <a:spcPct val="0"/>
      </a:spcAft>
      <a:defRPr sz="757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576621" algn="l" rtl="0" eaLnBrk="0" fontAlgn="base" hangingPunct="0">
      <a:spcBef>
        <a:spcPct val="30000"/>
      </a:spcBef>
      <a:spcAft>
        <a:spcPct val="0"/>
      </a:spcAft>
      <a:defRPr sz="757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864931" algn="l" rtl="0" eaLnBrk="0" fontAlgn="base" hangingPunct="0">
      <a:spcBef>
        <a:spcPct val="30000"/>
      </a:spcBef>
      <a:spcAft>
        <a:spcPct val="0"/>
      </a:spcAft>
      <a:defRPr sz="757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153241" algn="l" rtl="0" eaLnBrk="0" fontAlgn="base" hangingPunct="0">
      <a:spcBef>
        <a:spcPct val="30000"/>
      </a:spcBef>
      <a:spcAft>
        <a:spcPct val="0"/>
      </a:spcAft>
      <a:defRPr sz="757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1441552" algn="l" defTabSz="576621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6pPr>
    <a:lvl7pPr marL="1729862" algn="l" defTabSz="576621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7pPr>
    <a:lvl8pPr marL="2018172" algn="l" defTabSz="576621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8pPr>
    <a:lvl9pPr marL="2306483" algn="l" defTabSz="576621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5438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EAAE-8EA2-47BC-AB00-A30251532296}" type="slidenum">
              <a:rPr lang="en-CA" altLang="en-US" smtClean="0"/>
              <a:pPr/>
              <a:t>1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75136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5438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EAAE-8EA2-47BC-AB00-A30251532296}" type="slidenum">
              <a:rPr lang="en-CA" altLang="en-US" smtClean="0"/>
              <a:pPr/>
              <a:t>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2795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1082202" y="2132858"/>
            <a:ext cx="6984777" cy="1872209"/>
          </a:xfrm>
        </p:spPr>
        <p:txBody>
          <a:bodyPr anchor="b">
            <a:noAutofit/>
          </a:bodyPr>
          <a:lstStyle>
            <a:lvl1pPr algn="ctr">
              <a:defRPr sz="2700">
                <a:solidFill>
                  <a:srgbClr val="30357F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1082410" y="4293101"/>
            <a:ext cx="6988787" cy="1008113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30357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19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14400"/>
          </a:xfrm>
        </p:spPr>
        <p:txBody>
          <a:bodyPr>
            <a:normAutofit/>
          </a:bodyPr>
          <a:lstStyle>
            <a:lvl1pPr algn="l">
              <a:defRPr sz="2100" b="1"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657600"/>
          </a:xfr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580C0-7C9F-4402-9866-6AC64F3EB067}" type="datetime1">
              <a:rPr lang="en-CA" altLang="en-US"/>
              <a:pPr>
                <a:defRPr/>
              </a:pPr>
              <a:t>2020-02-14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897B9-C17D-43A5-B159-FC39BE5021E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5233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52515"/>
            <a:ext cx="82296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86000"/>
            <a:ext cx="822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2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0DA58194-B804-4841-9ACA-BAF70EFEEEF6}" type="datetime1">
              <a:rPr lang="en-CA" altLang="en-US"/>
              <a:pPr>
                <a:defRPr/>
              </a:pPr>
              <a:t>2020-02-14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13416C51-20B9-45B1-ACB4-625227970FA5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30357F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5pPr>
      <a:lvl6pPr marL="342903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20558A"/>
          </a:solidFill>
          <a:latin typeface="Arial" charset="0"/>
          <a:ea typeface="ＭＳ Ｐゴシック" charset="0"/>
        </a:defRPr>
      </a:lvl6pPr>
      <a:lvl7pPr marL="685804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20558A"/>
          </a:solidFill>
          <a:latin typeface="Arial" charset="0"/>
          <a:ea typeface="ＭＳ Ｐゴシック" charset="0"/>
        </a:defRPr>
      </a:lvl7pPr>
      <a:lvl8pPr marL="1028706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20558A"/>
          </a:solidFill>
          <a:latin typeface="Arial" charset="0"/>
          <a:ea typeface="ＭＳ Ｐゴシック" charset="0"/>
        </a:defRPr>
      </a:lvl8pPr>
      <a:lvl9pPr marL="1371609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20558A"/>
          </a:solidFill>
          <a:latin typeface="Arial" charset="0"/>
          <a:ea typeface="ＭＳ Ｐゴシック" charset="0"/>
        </a:defRPr>
      </a:lvl9pPr>
    </p:titleStyle>
    <p:bodyStyle>
      <a:lvl1pPr marL="257176" indent="-2571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rgbClr val="000000"/>
          </a:solidFill>
          <a:latin typeface="Arial"/>
          <a:ea typeface="ＭＳ Ｐゴシック" charset="0"/>
          <a:cs typeface="Arial"/>
        </a:defRPr>
      </a:lvl1pPr>
      <a:lvl2pPr marL="557216" indent="-21431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Arial"/>
          <a:ea typeface="ＭＳ Ｐゴシック" charset="0"/>
          <a:cs typeface="Arial"/>
        </a:defRPr>
      </a:lvl2pPr>
      <a:lvl3pPr marL="857255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000000"/>
          </a:solidFill>
          <a:latin typeface="Arial"/>
          <a:ea typeface="ＭＳ Ｐゴシック" charset="0"/>
          <a:cs typeface="Arial"/>
        </a:defRPr>
      </a:lvl3pPr>
      <a:lvl4pPr marL="1200158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4pPr>
      <a:lvl5pPr marL="154306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5pPr>
      <a:lvl6pPr marL="1885961" indent="-171450" algn="l" defTabSz="6858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4" indent="-171450" algn="l" defTabSz="6858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66" indent="-171450" algn="l" defTabSz="6858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68" indent="-171450" algn="l" defTabSz="6858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6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5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7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138890" y="-695054"/>
            <a:ext cx="5406232" cy="23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CA" sz="1426" b="1" i="1" dirty="0">
                <a:solidFill>
                  <a:schemeClr val="bg1"/>
                </a:solidFill>
              </a:rPr>
              <a:t>L1 organization (in Arial font, size 19, bold)</a:t>
            </a:r>
            <a:r>
              <a:rPr lang="en-CA" sz="1502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62831" y="915021"/>
            <a:ext cx="8868922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70" b="1" i="1" u="sng" dirty="0">
                <a:solidFill>
                  <a:schemeClr val="bg1"/>
                </a:solidFill>
              </a:rPr>
              <a:t>Canadian Armed Forces / Department of National Defence Footprint</a:t>
            </a:r>
          </a:p>
        </p:txBody>
      </p:sp>
      <p:sp>
        <p:nvSpPr>
          <p:cNvPr id="499" name="Text Box 2"/>
          <p:cNvSpPr txBox="1"/>
          <p:nvPr/>
        </p:nvSpPr>
        <p:spPr>
          <a:xfrm>
            <a:off x="3639186" y="857167"/>
            <a:ext cx="5504815" cy="27801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spcAft>
                <a:spcPts val="0"/>
              </a:spcAft>
              <a:defRPr/>
            </a:pPr>
            <a:r>
              <a:rPr lang="en-CA" sz="676" b="1" cap="all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UNCLASSIFIED</a:t>
            </a:r>
          </a:p>
          <a:p>
            <a:pPr algn="r">
              <a:spcAft>
                <a:spcPts val="0"/>
              </a:spcAft>
              <a:defRPr/>
            </a:pPr>
            <a:r>
              <a:rPr lang="en-CA" sz="563" b="1" cap="all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at 9 Aug 19</a:t>
            </a:r>
            <a:endParaRPr lang="en-CA" sz="563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" name="Picture 152"/>
          <p:cNvPicPr>
            <a:picLocks noChangeAspect="1"/>
          </p:cNvPicPr>
          <p:nvPr/>
        </p:nvPicPr>
        <p:blipFill rotWithShape="1">
          <a:blip r:embed="rId3" cstate="print"/>
          <a:srcRect r="31383"/>
          <a:stretch/>
        </p:blipFill>
        <p:spPr>
          <a:xfrm>
            <a:off x="4117978" y="1916833"/>
            <a:ext cx="4771402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154" name="Content Placeholder 1"/>
          <p:cNvSpPr txBox="1">
            <a:spLocks/>
          </p:cNvSpPr>
          <p:nvPr/>
        </p:nvSpPr>
        <p:spPr>
          <a:xfrm>
            <a:off x="251520" y="1172014"/>
            <a:ext cx="3468554" cy="46916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57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Calibri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95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Defence Team comprised of Canadian Armed Forces members and civilians of the Department of National Defence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Represented in more than 3,000 communities, DND/CAF have a significant presence in every province and territory</a:t>
            </a:r>
          </a:p>
          <a:p>
            <a:pPr marL="1057275" marR="0" lvl="4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68,000 Regular Force</a:t>
            </a:r>
          </a:p>
          <a:p>
            <a:pPr marL="1057275" marR="0" lvl="4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27,000 Reserve Force</a:t>
            </a:r>
          </a:p>
          <a:p>
            <a:pPr marL="1057275" marR="0" lvl="4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5,183 Rangers in 187 Patrols</a:t>
            </a:r>
          </a:p>
          <a:p>
            <a:pPr marL="1057275" marR="0" lvl="4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0" y="188640"/>
            <a:ext cx="8510125" cy="32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b="1" dirty="0" smtClean="0">
                <a:solidFill>
                  <a:schemeClr val="bg1"/>
                </a:solidFill>
              </a:rPr>
              <a:t>CANADIAN ARMED FORCES/DEPARTMENT OF NATIONAL DEFENCE FOOTPRINT</a:t>
            </a:r>
            <a:endParaRPr lang="en-CA" sz="15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63889" y="260648"/>
            <a:ext cx="91662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700" b="1" dirty="0" smtClean="0">
                <a:solidFill>
                  <a:schemeClr val="bg1"/>
                </a:solidFill>
              </a:rPr>
              <a:t>   UNCLASSIFIED</a:t>
            </a:r>
            <a:endParaRPr lang="en-CA" sz="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138890" y="-695054"/>
            <a:ext cx="5406232" cy="23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CA" sz="1426" b="1" i="1" dirty="0">
                <a:solidFill>
                  <a:schemeClr val="bg1"/>
                </a:solidFill>
              </a:rPr>
              <a:t>L1 organization (in Arial font, size 19, bold)</a:t>
            </a:r>
            <a:r>
              <a:rPr lang="en-CA" sz="1502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62831" y="915021"/>
            <a:ext cx="8868922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70" b="1" i="1" u="sng" dirty="0">
                <a:solidFill>
                  <a:schemeClr val="bg1"/>
                </a:solidFill>
              </a:rPr>
              <a:t>Canadian Armed Forces / Department of National Defence Footprint</a:t>
            </a:r>
          </a:p>
        </p:txBody>
      </p:sp>
      <p:sp>
        <p:nvSpPr>
          <p:cNvPr id="499" name="Text Box 2"/>
          <p:cNvSpPr txBox="1"/>
          <p:nvPr/>
        </p:nvSpPr>
        <p:spPr>
          <a:xfrm>
            <a:off x="3639186" y="857167"/>
            <a:ext cx="5504815" cy="27801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spcAft>
                <a:spcPts val="0"/>
              </a:spcAft>
              <a:defRPr/>
            </a:pPr>
            <a:r>
              <a:rPr lang="en-CA" sz="676" b="1" cap="all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UNCLASSIFIED</a:t>
            </a:r>
          </a:p>
          <a:p>
            <a:pPr algn="r">
              <a:spcAft>
                <a:spcPts val="0"/>
              </a:spcAft>
              <a:defRPr/>
            </a:pPr>
            <a:r>
              <a:rPr lang="en-CA" sz="563" b="1" cap="all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at 9 Aug 19</a:t>
            </a:r>
            <a:endParaRPr lang="en-CA" sz="563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0" y="188640"/>
            <a:ext cx="8510125" cy="32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b="1" dirty="0" smtClean="0">
                <a:solidFill>
                  <a:schemeClr val="bg1"/>
                </a:solidFill>
              </a:rPr>
              <a:t>CANADIAN ARMED FORCES/DEPARTMENT OF NATIONAL DEFENCE FOOTPRINT</a:t>
            </a:r>
            <a:endParaRPr lang="en-CA" sz="15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952" y="1588600"/>
            <a:ext cx="7200800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68381" y="4531768"/>
            <a:ext cx="1575619" cy="1440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0952" y="1111581"/>
            <a:ext cx="7241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CAF MILITARY INSTALLATIONS / INSTALLATIONS MILITAIRES DES FAC </a:t>
            </a:r>
            <a:endParaRPr lang="en-CA" sz="1600" dirty="0"/>
          </a:p>
        </p:txBody>
      </p:sp>
      <p:sp>
        <p:nvSpPr>
          <p:cNvPr id="10" name="Rectangle 9"/>
          <p:cNvSpPr/>
          <p:nvPr/>
        </p:nvSpPr>
        <p:spPr>
          <a:xfrm>
            <a:off x="8263889" y="260648"/>
            <a:ext cx="91662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700" b="1" dirty="0" smtClean="0">
                <a:solidFill>
                  <a:schemeClr val="bg1"/>
                </a:solidFill>
              </a:rPr>
              <a:t>   UNCLASSIFIED</a:t>
            </a:r>
            <a:endParaRPr lang="en-CA" sz="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9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35696" y="905456"/>
            <a:ext cx="1872208" cy="867360"/>
          </a:xfrm>
          <a:custGeom>
            <a:avLst/>
            <a:gdLst>
              <a:gd name="connsiteX0" fmla="*/ 288099 w 2605414"/>
              <a:gd name="connsiteY0" fmla="*/ 37733 h 1128827"/>
              <a:gd name="connsiteX1" fmla="*/ 288099 w 2605414"/>
              <a:gd name="connsiteY1" fmla="*/ 37733 h 1128827"/>
              <a:gd name="connsiteX2" fmla="*/ 100208 w 2605414"/>
              <a:gd name="connsiteY2" fmla="*/ 25207 h 1128827"/>
              <a:gd name="connsiteX3" fmla="*/ 37578 w 2605414"/>
              <a:gd name="connsiteY3" fmla="*/ 37733 h 1128827"/>
              <a:gd name="connsiteX4" fmla="*/ 12526 w 2605414"/>
              <a:gd name="connsiteY4" fmla="*/ 75311 h 1128827"/>
              <a:gd name="connsiteX5" fmla="*/ 0 w 2605414"/>
              <a:gd name="connsiteY5" fmla="*/ 112890 h 1128827"/>
              <a:gd name="connsiteX6" fmla="*/ 25052 w 2605414"/>
              <a:gd name="connsiteY6" fmla="*/ 288254 h 1128827"/>
              <a:gd name="connsiteX7" fmla="*/ 50104 w 2605414"/>
              <a:gd name="connsiteY7" fmla="*/ 338358 h 1128827"/>
              <a:gd name="connsiteX8" fmla="*/ 75156 w 2605414"/>
              <a:gd name="connsiteY8" fmla="*/ 375936 h 1128827"/>
              <a:gd name="connsiteX9" fmla="*/ 87682 w 2605414"/>
              <a:gd name="connsiteY9" fmla="*/ 426040 h 1128827"/>
              <a:gd name="connsiteX10" fmla="*/ 100208 w 2605414"/>
              <a:gd name="connsiteY10" fmla="*/ 714139 h 1128827"/>
              <a:gd name="connsiteX11" fmla="*/ 150312 w 2605414"/>
              <a:gd name="connsiteY11" fmla="*/ 789295 h 1128827"/>
              <a:gd name="connsiteX12" fmla="*/ 225469 w 2605414"/>
              <a:gd name="connsiteY12" fmla="*/ 839399 h 1128827"/>
              <a:gd name="connsiteX13" fmla="*/ 325677 w 2605414"/>
              <a:gd name="connsiteY13" fmla="*/ 952133 h 1128827"/>
              <a:gd name="connsiteX14" fmla="*/ 413359 w 2605414"/>
              <a:gd name="connsiteY14" fmla="*/ 1002237 h 1128827"/>
              <a:gd name="connsiteX15" fmla="*/ 463463 w 2605414"/>
              <a:gd name="connsiteY15" fmla="*/ 1014763 h 1128827"/>
              <a:gd name="connsiteX16" fmla="*/ 601249 w 2605414"/>
              <a:gd name="connsiteY16" fmla="*/ 1052342 h 1128827"/>
              <a:gd name="connsiteX17" fmla="*/ 651353 w 2605414"/>
              <a:gd name="connsiteY17" fmla="*/ 1064868 h 1128827"/>
              <a:gd name="connsiteX18" fmla="*/ 688932 w 2605414"/>
              <a:gd name="connsiteY18" fmla="*/ 1077394 h 1128827"/>
              <a:gd name="connsiteX19" fmla="*/ 851770 w 2605414"/>
              <a:gd name="connsiteY19" fmla="*/ 1102446 h 1128827"/>
              <a:gd name="connsiteX20" fmla="*/ 889348 w 2605414"/>
              <a:gd name="connsiteY20" fmla="*/ 1114972 h 1128827"/>
              <a:gd name="connsiteX21" fmla="*/ 1503123 w 2605414"/>
              <a:gd name="connsiteY21" fmla="*/ 1114972 h 1128827"/>
              <a:gd name="connsiteX22" fmla="*/ 1653436 w 2605414"/>
              <a:gd name="connsiteY22" fmla="*/ 1089920 h 1128827"/>
              <a:gd name="connsiteX23" fmla="*/ 1691014 w 2605414"/>
              <a:gd name="connsiteY23" fmla="*/ 1077394 h 1128827"/>
              <a:gd name="connsiteX24" fmla="*/ 1828800 w 2605414"/>
              <a:gd name="connsiteY24" fmla="*/ 1064868 h 1128827"/>
              <a:gd name="connsiteX25" fmla="*/ 1866378 w 2605414"/>
              <a:gd name="connsiteY25" fmla="*/ 1039816 h 1128827"/>
              <a:gd name="connsiteX26" fmla="*/ 1941534 w 2605414"/>
              <a:gd name="connsiteY26" fmla="*/ 1014763 h 1128827"/>
              <a:gd name="connsiteX27" fmla="*/ 2016690 w 2605414"/>
              <a:gd name="connsiteY27" fmla="*/ 1027290 h 1128827"/>
              <a:gd name="connsiteX28" fmla="*/ 2079321 w 2605414"/>
              <a:gd name="connsiteY28" fmla="*/ 1014763 h 1128827"/>
              <a:gd name="connsiteX29" fmla="*/ 2141951 w 2605414"/>
              <a:gd name="connsiteY29" fmla="*/ 902029 h 1128827"/>
              <a:gd name="connsiteX30" fmla="*/ 2154477 w 2605414"/>
              <a:gd name="connsiteY30" fmla="*/ 839399 h 1128827"/>
              <a:gd name="connsiteX31" fmla="*/ 2229633 w 2605414"/>
              <a:gd name="connsiteY31" fmla="*/ 801821 h 1128827"/>
              <a:gd name="connsiteX32" fmla="*/ 2267211 w 2605414"/>
              <a:gd name="connsiteY32" fmla="*/ 776769 h 1128827"/>
              <a:gd name="connsiteX33" fmla="*/ 2304789 w 2605414"/>
              <a:gd name="connsiteY33" fmla="*/ 789295 h 1128827"/>
              <a:gd name="connsiteX34" fmla="*/ 2354893 w 2605414"/>
              <a:gd name="connsiteY34" fmla="*/ 801821 h 1128827"/>
              <a:gd name="connsiteX35" fmla="*/ 2392471 w 2605414"/>
              <a:gd name="connsiteY35" fmla="*/ 826873 h 1128827"/>
              <a:gd name="connsiteX36" fmla="*/ 2430049 w 2605414"/>
              <a:gd name="connsiteY36" fmla="*/ 839399 h 1128827"/>
              <a:gd name="connsiteX37" fmla="*/ 2517732 w 2605414"/>
              <a:gd name="connsiteY37" fmla="*/ 864451 h 1128827"/>
              <a:gd name="connsiteX38" fmla="*/ 2592888 w 2605414"/>
              <a:gd name="connsiteY38" fmla="*/ 989711 h 1128827"/>
              <a:gd name="connsiteX39" fmla="*/ 2542784 w 2605414"/>
              <a:gd name="connsiteY39" fmla="*/ 977185 h 1128827"/>
              <a:gd name="connsiteX40" fmla="*/ 2580362 w 2605414"/>
              <a:gd name="connsiteY40" fmla="*/ 876977 h 1128827"/>
              <a:gd name="connsiteX41" fmla="*/ 2605414 w 2605414"/>
              <a:gd name="connsiteY41" fmla="*/ 801821 h 1128827"/>
              <a:gd name="connsiteX42" fmla="*/ 2542784 w 2605414"/>
              <a:gd name="connsiteY42" fmla="*/ 613931 h 1128827"/>
              <a:gd name="connsiteX43" fmla="*/ 2530258 w 2605414"/>
              <a:gd name="connsiteY43" fmla="*/ 576353 h 1128827"/>
              <a:gd name="connsiteX44" fmla="*/ 2517732 w 2605414"/>
              <a:gd name="connsiteY44" fmla="*/ 538774 h 1128827"/>
              <a:gd name="connsiteX45" fmla="*/ 2505205 w 2605414"/>
              <a:gd name="connsiteY45" fmla="*/ 100363 h 1128827"/>
              <a:gd name="connsiteX46" fmla="*/ 2492679 w 2605414"/>
              <a:gd name="connsiteY46" fmla="*/ 62785 h 1128827"/>
              <a:gd name="connsiteX47" fmla="*/ 2417523 w 2605414"/>
              <a:gd name="connsiteY47" fmla="*/ 37733 h 1128827"/>
              <a:gd name="connsiteX48" fmla="*/ 2329841 w 2605414"/>
              <a:gd name="connsiteY48" fmla="*/ 155 h 1128827"/>
              <a:gd name="connsiteX49" fmla="*/ 2292263 w 2605414"/>
              <a:gd name="connsiteY49" fmla="*/ 25207 h 1128827"/>
              <a:gd name="connsiteX50" fmla="*/ 926926 w 2605414"/>
              <a:gd name="connsiteY50" fmla="*/ 12681 h 1128827"/>
              <a:gd name="connsiteX51" fmla="*/ 701458 w 2605414"/>
              <a:gd name="connsiteY51" fmla="*/ 155 h 1128827"/>
              <a:gd name="connsiteX52" fmla="*/ 288099 w 2605414"/>
              <a:gd name="connsiteY52" fmla="*/ 37733 h 112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605414" h="1128827">
                <a:moveTo>
                  <a:pt x="288099" y="37733"/>
                </a:moveTo>
                <a:lnTo>
                  <a:pt x="288099" y="37733"/>
                </a:lnTo>
                <a:cubicBezTo>
                  <a:pt x="225469" y="33558"/>
                  <a:pt x="162977" y="25207"/>
                  <a:pt x="100208" y="25207"/>
                </a:cubicBezTo>
                <a:cubicBezTo>
                  <a:pt x="78918" y="25207"/>
                  <a:pt x="56063" y="27170"/>
                  <a:pt x="37578" y="37733"/>
                </a:cubicBezTo>
                <a:cubicBezTo>
                  <a:pt x="24507" y="45202"/>
                  <a:pt x="20877" y="62785"/>
                  <a:pt x="12526" y="75311"/>
                </a:cubicBezTo>
                <a:cubicBezTo>
                  <a:pt x="8351" y="87837"/>
                  <a:pt x="0" y="99686"/>
                  <a:pt x="0" y="112890"/>
                </a:cubicBezTo>
                <a:cubicBezTo>
                  <a:pt x="0" y="168682"/>
                  <a:pt x="1871" y="234164"/>
                  <a:pt x="25052" y="288254"/>
                </a:cubicBezTo>
                <a:cubicBezTo>
                  <a:pt x="32408" y="305417"/>
                  <a:pt x="40840" y="322146"/>
                  <a:pt x="50104" y="338358"/>
                </a:cubicBezTo>
                <a:cubicBezTo>
                  <a:pt x="57573" y="351429"/>
                  <a:pt x="66805" y="363410"/>
                  <a:pt x="75156" y="375936"/>
                </a:cubicBezTo>
                <a:cubicBezTo>
                  <a:pt x="79331" y="392637"/>
                  <a:pt x="86410" y="408872"/>
                  <a:pt x="87682" y="426040"/>
                </a:cubicBezTo>
                <a:cubicBezTo>
                  <a:pt x="94783" y="521901"/>
                  <a:pt x="83876" y="619413"/>
                  <a:pt x="100208" y="714139"/>
                </a:cubicBezTo>
                <a:cubicBezTo>
                  <a:pt x="105324" y="743810"/>
                  <a:pt x="125260" y="772594"/>
                  <a:pt x="150312" y="789295"/>
                </a:cubicBezTo>
                <a:lnTo>
                  <a:pt x="225469" y="839399"/>
                </a:lnTo>
                <a:cubicBezTo>
                  <a:pt x="255590" y="884581"/>
                  <a:pt x="274196" y="917813"/>
                  <a:pt x="325677" y="952133"/>
                </a:cubicBezTo>
                <a:cubicBezTo>
                  <a:pt x="356827" y="972900"/>
                  <a:pt x="377034" y="988615"/>
                  <a:pt x="413359" y="1002237"/>
                </a:cubicBezTo>
                <a:cubicBezTo>
                  <a:pt x="429478" y="1008282"/>
                  <a:pt x="446974" y="1009816"/>
                  <a:pt x="463463" y="1014763"/>
                </a:cubicBezTo>
                <a:cubicBezTo>
                  <a:pt x="631053" y="1065041"/>
                  <a:pt x="454486" y="1019728"/>
                  <a:pt x="601249" y="1052342"/>
                </a:cubicBezTo>
                <a:cubicBezTo>
                  <a:pt x="618054" y="1056077"/>
                  <a:pt x="634800" y="1060139"/>
                  <a:pt x="651353" y="1064868"/>
                </a:cubicBezTo>
                <a:cubicBezTo>
                  <a:pt x="664049" y="1068495"/>
                  <a:pt x="676043" y="1074530"/>
                  <a:pt x="688932" y="1077394"/>
                </a:cubicBezTo>
                <a:cubicBezTo>
                  <a:pt x="720216" y="1084346"/>
                  <a:pt x="823800" y="1098450"/>
                  <a:pt x="851770" y="1102446"/>
                </a:cubicBezTo>
                <a:cubicBezTo>
                  <a:pt x="864296" y="1106621"/>
                  <a:pt x="876260" y="1113227"/>
                  <a:pt x="889348" y="1114972"/>
                </a:cubicBezTo>
                <a:cubicBezTo>
                  <a:pt x="1098783" y="1142897"/>
                  <a:pt x="1281066" y="1120974"/>
                  <a:pt x="1503123" y="1114972"/>
                </a:cubicBezTo>
                <a:cubicBezTo>
                  <a:pt x="1635870" y="1081785"/>
                  <a:pt x="1438404" y="1129016"/>
                  <a:pt x="1653436" y="1089920"/>
                </a:cubicBezTo>
                <a:cubicBezTo>
                  <a:pt x="1666427" y="1087558"/>
                  <a:pt x="1677943" y="1079261"/>
                  <a:pt x="1691014" y="1077394"/>
                </a:cubicBezTo>
                <a:cubicBezTo>
                  <a:pt x="1736669" y="1070872"/>
                  <a:pt x="1782871" y="1069043"/>
                  <a:pt x="1828800" y="1064868"/>
                </a:cubicBezTo>
                <a:cubicBezTo>
                  <a:pt x="1841326" y="1056517"/>
                  <a:pt x="1852621" y="1045930"/>
                  <a:pt x="1866378" y="1039816"/>
                </a:cubicBezTo>
                <a:cubicBezTo>
                  <a:pt x="1890509" y="1029091"/>
                  <a:pt x="1941534" y="1014763"/>
                  <a:pt x="1941534" y="1014763"/>
                </a:cubicBezTo>
                <a:cubicBezTo>
                  <a:pt x="1966586" y="1018939"/>
                  <a:pt x="1991292" y="1027290"/>
                  <a:pt x="2016690" y="1027290"/>
                </a:cubicBezTo>
                <a:cubicBezTo>
                  <a:pt x="2037980" y="1027290"/>
                  <a:pt x="2062515" y="1027834"/>
                  <a:pt x="2079321" y="1014763"/>
                </a:cubicBezTo>
                <a:cubicBezTo>
                  <a:pt x="2108275" y="992244"/>
                  <a:pt x="2132391" y="940270"/>
                  <a:pt x="2141951" y="902029"/>
                </a:cubicBezTo>
                <a:cubicBezTo>
                  <a:pt x="2147115" y="881375"/>
                  <a:pt x="2143914" y="857884"/>
                  <a:pt x="2154477" y="839399"/>
                </a:cubicBezTo>
                <a:cubicBezTo>
                  <a:pt x="2168836" y="814271"/>
                  <a:pt x="2207773" y="812751"/>
                  <a:pt x="2229633" y="801821"/>
                </a:cubicBezTo>
                <a:cubicBezTo>
                  <a:pt x="2243098" y="795088"/>
                  <a:pt x="2254685" y="785120"/>
                  <a:pt x="2267211" y="776769"/>
                </a:cubicBezTo>
                <a:cubicBezTo>
                  <a:pt x="2279737" y="780944"/>
                  <a:pt x="2292093" y="785668"/>
                  <a:pt x="2304789" y="789295"/>
                </a:cubicBezTo>
                <a:cubicBezTo>
                  <a:pt x="2321342" y="794024"/>
                  <a:pt x="2339070" y="795040"/>
                  <a:pt x="2354893" y="801821"/>
                </a:cubicBezTo>
                <a:cubicBezTo>
                  <a:pt x="2368730" y="807751"/>
                  <a:pt x="2379006" y="820140"/>
                  <a:pt x="2392471" y="826873"/>
                </a:cubicBezTo>
                <a:cubicBezTo>
                  <a:pt x="2404281" y="832778"/>
                  <a:pt x="2417402" y="835605"/>
                  <a:pt x="2430049" y="839399"/>
                </a:cubicBezTo>
                <a:cubicBezTo>
                  <a:pt x="2459164" y="848134"/>
                  <a:pt x="2488504" y="856100"/>
                  <a:pt x="2517732" y="864451"/>
                </a:cubicBezTo>
                <a:cubicBezTo>
                  <a:pt x="2544831" y="886130"/>
                  <a:pt x="2628560" y="930258"/>
                  <a:pt x="2592888" y="989711"/>
                </a:cubicBezTo>
                <a:cubicBezTo>
                  <a:pt x="2584031" y="1004473"/>
                  <a:pt x="2559485" y="981360"/>
                  <a:pt x="2542784" y="977185"/>
                </a:cubicBezTo>
                <a:cubicBezTo>
                  <a:pt x="2572480" y="828706"/>
                  <a:pt x="2533447" y="982535"/>
                  <a:pt x="2580362" y="876977"/>
                </a:cubicBezTo>
                <a:cubicBezTo>
                  <a:pt x="2591087" y="852846"/>
                  <a:pt x="2605414" y="801821"/>
                  <a:pt x="2605414" y="801821"/>
                </a:cubicBezTo>
                <a:lnTo>
                  <a:pt x="2542784" y="613931"/>
                </a:lnTo>
                <a:lnTo>
                  <a:pt x="2530258" y="576353"/>
                </a:lnTo>
                <a:lnTo>
                  <a:pt x="2517732" y="538774"/>
                </a:lnTo>
                <a:cubicBezTo>
                  <a:pt x="2513556" y="392637"/>
                  <a:pt x="2512889" y="246358"/>
                  <a:pt x="2505205" y="100363"/>
                </a:cubicBezTo>
                <a:cubicBezTo>
                  <a:pt x="2504511" y="87178"/>
                  <a:pt x="2503423" y="70459"/>
                  <a:pt x="2492679" y="62785"/>
                </a:cubicBezTo>
                <a:cubicBezTo>
                  <a:pt x="2471191" y="47436"/>
                  <a:pt x="2441142" y="49543"/>
                  <a:pt x="2417523" y="37733"/>
                </a:cubicBezTo>
                <a:cubicBezTo>
                  <a:pt x="2355609" y="6776"/>
                  <a:pt x="2385133" y="18586"/>
                  <a:pt x="2329841" y="155"/>
                </a:cubicBezTo>
                <a:cubicBezTo>
                  <a:pt x="2317315" y="8506"/>
                  <a:pt x="2307317" y="25073"/>
                  <a:pt x="2292263" y="25207"/>
                </a:cubicBezTo>
                <a:lnTo>
                  <a:pt x="926926" y="12681"/>
                </a:lnTo>
                <a:cubicBezTo>
                  <a:pt x="851663" y="11496"/>
                  <a:pt x="776716" y="1602"/>
                  <a:pt x="701458" y="155"/>
                </a:cubicBezTo>
                <a:cubicBezTo>
                  <a:pt x="559523" y="-2575"/>
                  <a:pt x="356992" y="31470"/>
                  <a:pt x="288099" y="377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90" tIns="25745" rIns="51490" bIns="257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8261873" y="905458"/>
            <a:ext cx="878959" cy="187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en-CA" sz="619" b="1" cap="all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UNCLASSIFIED</a:t>
            </a:r>
          </a:p>
        </p:txBody>
      </p:sp>
      <p:sp>
        <p:nvSpPr>
          <p:cNvPr id="12" name="Freeform 11"/>
          <p:cNvSpPr/>
          <p:nvPr/>
        </p:nvSpPr>
        <p:spPr>
          <a:xfrm>
            <a:off x="5268022" y="1039653"/>
            <a:ext cx="2256306" cy="317406"/>
          </a:xfrm>
          <a:custGeom>
            <a:avLst/>
            <a:gdLst>
              <a:gd name="connsiteX0" fmla="*/ 237995 w 3156559"/>
              <a:gd name="connsiteY0" fmla="*/ 50104 h 563671"/>
              <a:gd name="connsiteX1" fmla="*/ 237995 w 3156559"/>
              <a:gd name="connsiteY1" fmla="*/ 50104 h 563671"/>
              <a:gd name="connsiteX2" fmla="*/ 112735 w 3156559"/>
              <a:gd name="connsiteY2" fmla="*/ 200416 h 563671"/>
              <a:gd name="connsiteX3" fmla="*/ 87683 w 3156559"/>
              <a:gd name="connsiteY3" fmla="*/ 237994 h 563671"/>
              <a:gd name="connsiteX4" fmla="*/ 62630 w 3156559"/>
              <a:gd name="connsiteY4" fmla="*/ 263046 h 563671"/>
              <a:gd name="connsiteX5" fmla="*/ 0 w 3156559"/>
              <a:gd name="connsiteY5" fmla="*/ 363254 h 563671"/>
              <a:gd name="connsiteX6" fmla="*/ 0 w 3156559"/>
              <a:gd name="connsiteY6" fmla="*/ 363254 h 563671"/>
              <a:gd name="connsiteX7" fmla="*/ 12526 w 3156559"/>
              <a:gd name="connsiteY7" fmla="*/ 526093 h 563671"/>
              <a:gd name="connsiteX8" fmla="*/ 50104 w 3156559"/>
              <a:gd name="connsiteY8" fmla="*/ 551145 h 563671"/>
              <a:gd name="connsiteX9" fmla="*/ 2467628 w 3156559"/>
              <a:gd name="connsiteY9" fmla="*/ 563671 h 563671"/>
              <a:gd name="connsiteX10" fmla="*/ 3156559 w 3156559"/>
              <a:gd name="connsiteY10" fmla="*/ 551145 h 563671"/>
              <a:gd name="connsiteX11" fmla="*/ 3144033 w 3156559"/>
              <a:gd name="connsiteY11" fmla="*/ 526093 h 563671"/>
              <a:gd name="connsiteX12" fmla="*/ 3118981 w 3156559"/>
              <a:gd name="connsiteY12" fmla="*/ 413358 h 563671"/>
              <a:gd name="connsiteX13" fmla="*/ 3106455 w 3156559"/>
              <a:gd name="connsiteY13" fmla="*/ 375780 h 563671"/>
              <a:gd name="connsiteX14" fmla="*/ 3093929 w 3156559"/>
              <a:gd name="connsiteY14" fmla="*/ 37578 h 563671"/>
              <a:gd name="connsiteX15" fmla="*/ 3081403 w 3156559"/>
              <a:gd name="connsiteY15" fmla="*/ 37578 h 563671"/>
              <a:gd name="connsiteX16" fmla="*/ 2442576 w 3156559"/>
              <a:gd name="connsiteY16" fmla="*/ 0 h 563671"/>
              <a:gd name="connsiteX17" fmla="*/ 2229633 w 3156559"/>
              <a:gd name="connsiteY17" fmla="*/ 12526 h 563671"/>
              <a:gd name="connsiteX18" fmla="*/ 1941535 w 3156559"/>
              <a:gd name="connsiteY18" fmla="*/ 25052 h 563671"/>
              <a:gd name="connsiteX19" fmla="*/ 638828 w 3156559"/>
              <a:gd name="connsiteY19" fmla="*/ 50104 h 563671"/>
              <a:gd name="connsiteX20" fmla="*/ 237995 w 3156559"/>
              <a:gd name="connsiteY20" fmla="*/ 50104 h 56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56559" h="563671">
                <a:moveTo>
                  <a:pt x="237995" y="50104"/>
                </a:moveTo>
                <a:lnTo>
                  <a:pt x="237995" y="50104"/>
                </a:lnTo>
                <a:cubicBezTo>
                  <a:pt x="141680" y="187697"/>
                  <a:pt x="192720" y="147093"/>
                  <a:pt x="112735" y="200416"/>
                </a:cubicBezTo>
                <a:cubicBezTo>
                  <a:pt x="104384" y="212942"/>
                  <a:pt x="97088" y="226239"/>
                  <a:pt x="87683" y="237994"/>
                </a:cubicBezTo>
                <a:cubicBezTo>
                  <a:pt x="80305" y="247216"/>
                  <a:pt x="69716" y="253598"/>
                  <a:pt x="62630" y="263046"/>
                </a:cubicBezTo>
                <a:cubicBezTo>
                  <a:pt x="21169" y="318327"/>
                  <a:pt x="21705" y="319844"/>
                  <a:pt x="0" y="363254"/>
                </a:cubicBezTo>
                <a:lnTo>
                  <a:pt x="0" y="363254"/>
                </a:lnTo>
                <a:cubicBezTo>
                  <a:pt x="13772" y="500979"/>
                  <a:pt x="12526" y="446553"/>
                  <a:pt x="12526" y="526093"/>
                </a:cubicBezTo>
                <a:lnTo>
                  <a:pt x="50104" y="551145"/>
                </a:lnTo>
                <a:lnTo>
                  <a:pt x="2467628" y="563671"/>
                </a:lnTo>
                <a:cubicBezTo>
                  <a:pt x="2697310" y="563671"/>
                  <a:pt x="2926877" y="551145"/>
                  <a:pt x="3156559" y="551145"/>
                </a:cubicBezTo>
                <a:lnTo>
                  <a:pt x="3144033" y="526093"/>
                </a:lnTo>
                <a:cubicBezTo>
                  <a:pt x="3135682" y="488515"/>
                  <a:pt x="3128317" y="450704"/>
                  <a:pt x="3118981" y="413358"/>
                </a:cubicBezTo>
                <a:cubicBezTo>
                  <a:pt x="3115779" y="400549"/>
                  <a:pt x="3107430" y="388947"/>
                  <a:pt x="3106455" y="375780"/>
                </a:cubicBezTo>
                <a:cubicBezTo>
                  <a:pt x="3093408" y="199639"/>
                  <a:pt x="3093929" y="158341"/>
                  <a:pt x="3093929" y="37578"/>
                </a:cubicBezTo>
                <a:lnTo>
                  <a:pt x="3081403" y="37578"/>
                </a:lnTo>
                <a:cubicBezTo>
                  <a:pt x="2795602" y="7494"/>
                  <a:pt x="2780473" y="0"/>
                  <a:pt x="2442576" y="0"/>
                </a:cubicBezTo>
                <a:cubicBezTo>
                  <a:pt x="2371472" y="0"/>
                  <a:pt x="2300648" y="8975"/>
                  <a:pt x="2229633" y="12526"/>
                </a:cubicBezTo>
                <a:lnTo>
                  <a:pt x="1941535" y="25052"/>
                </a:lnTo>
                <a:cubicBezTo>
                  <a:pt x="1438249" y="87962"/>
                  <a:pt x="1938308" y="29312"/>
                  <a:pt x="638828" y="50104"/>
                </a:cubicBezTo>
                <a:cubicBezTo>
                  <a:pt x="-171028" y="63062"/>
                  <a:pt x="304800" y="50104"/>
                  <a:pt x="237995" y="5010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90" tIns="25745" rIns="51490" bIns="257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22315" y="188640"/>
            <a:ext cx="8510125" cy="32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b="1" dirty="0" smtClean="0">
                <a:solidFill>
                  <a:schemeClr val="bg1"/>
                </a:solidFill>
              </a:rPr>
              <a:t>CANADIAN ARMED FORCES/DEPARTMENT OF NATIONAL DEFENCE FOOTPRINT</a:t>
            </a:r>
            <a:endParaRPr lang="en-CA" sz="15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7416824" cy="4755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520" y="5661248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An integrated civilian-military team work together to deliver defence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Over 27,000 civilian employees across the country support the CAF</a:t>
            </a:r>
          </a:p>
        </p:txBody>
      </p:sp>
      <p:sp>
        <p:nvSpPr>
          <p:cNvPr id="9" name="Rectangle 8"/>
          <p:cNvSpPr/>
          <p:nvPr/>
        </p:nvSpPr>
        <p:spPr>
          <a:xfrm>
            <a:off x="8263889" y="260648"/>
            <a:ext cx="91662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700" b="1" dirty="0" smtClean="0">
                <a:solidFill>
                  <a:schemeClr val="bg1"/>
                </a:solidFill>
              </a:rPr>
              <a:t>   UNCLASSIFIED</a:t>
            </a:r>
            <a:endParaRPr lang="en-CA" sz="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51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395536" y="1039653"/>
            <a:ext cx="2736304" cy="867360"/>
          </a:xfrm>
          <a:custGeom>
            <a:avLst/>
            <a:gdLst>
              <a:gd name="connsiteX0" fmla="*/ 288099 w 2605414"/>
              <a:gd name="connsiteY0" fmla="*/ 37733 h 1128827"/>
              <a:gd name="connsiteX1" fmla="*/ 288099 w 2605414"/>
              <a:gd name="connsiteY1" fmla="*/ 37733 h 1128827"/>
              <a:gd name="connsiteX2" fmla="*/ 100208 w 2605414"/>
              <a:gd name="connsiteY2" fmla="*/ 25207 h 1128827"/>
              <a:gd name="connsiteX3" fmla="*/ 37578 w 2605414"/>
              <a:gd name="connsiteY3" fmla="*/ 37733 h 1128827"/>
              <a:gd name="connsiteX4" fmla="*/ 12526 w 2605414"/>
              <a:gd name="connsiteY4" fmla="*/ 75311 h 1128827"/>
              <a:gd name="connsiteX5" fmla="*/ 0 w 2605414"/>
              <a:gd name="connsiteY5" fmla="*/ 112890 h 1128827"/>
              <a:gd name="connsiteX6" fmla="*/ 25052 w 2605414"/>
              <a:gd name="connsiteY6" fmla="*/ 288254 h 1128827"/>
              <a:gd name="connsiteX7" fmla="*/ 50104 w 2605414"/>
              <a:gd name="connsiteY7" fmla="*/ 338358 h 1128827"/>
              <a:gd name="connsiteX8" fmla="*/ 75156 w 2605414"/>
              <a:gd name="connsiteY8" fmla="*/ 375936 h 1128827"/>
              <a:gd name="connsiteX9" fmla="*/ 87682 w 2605414"/>
              <a:gd name="connsiteY9" fmla="*/ 426040 h 1128827"/>
              <a:gd name="connsiteX10" fmla="*/ 100208 w 2605414"/>
              <a:gd name="connsiteY10" fmla="*/ 714139 h 1128827"/>
              <a:gd name="connsiteX11" fmla="*/ 150312 w 2605414"/>
              <a:gd name="connsiteY11" fmla="*/ 789295 h 1128827"/>
              <a:gd name="connsiteX12" fmla="*/ 225469 w 2605414"/>
              <a:gd name="connsiteY12" fmla="*/ 839399 h 1128827"/>
              <a:gd name="connsiteX13" fmla="*/ 325677 w 2605414"/>
              <a:gd name="connsiteY13" fmla="*/ 952133 h 1128827"/>
              <a:gd name="connsiteX14" fmla="*/ 413359 w 2605414"/>
              <a:gd name="connsiteY14" fmla="*/ 1002237 h 1128827"/>
              <a:gd name="connsiteX15" fmla="*/ 463463 w 2605414"/>
              <a:gd name="connsiteY15" fmla="*/ 1014763 h 1128827"/>
              <a:gd name="connsiteX16" fmla="*/ 601249 w 2605414"/>
              <a:gd name="connsiteY16" fmla="*/ 1052342 h 1128827"/>
              <a:gd name="connsiteX17" fmla="*/ 651353 w 2605414"/>
              <a:gd name="connsiteY17" fmla="*/ 1064868 h 1128827"/>
              <a:gd name="connsiteX18" fmla="*/ 688932 w 2605414"/>
              <a:gd name="connsiteY18" fmla="*/ 1077394 h 1128827"/>
              <a:gd name="connsiteX19" fmla="*/ 851770 w 2605414"/>
              <a:gd name="connsiteY19" fmla="*/ 1102446 h 1128827"/>
              <a:gd name="connsiteX20" fmla="*/ 889348 w 2605414"/>
              <a:gd name="connsiteY20" fmla="*/ 1114972 h 1128827"/>
              <a:gd name="connsiteX21" fmla="*/ 1503123 w 2605414"/>
              <a:gd name="connsiteY21" fmla="*/ 1114972 h 1128827"/>
              <a:gd name="connsiteX22" fmla="*/ 1653436 w 2605414"/>
              <a:gd name="connsiteY22" fmla="*/ 1089920 h 1128827"/>
              <a:gd name="connsiteX23" fmla="*/ 1691014 w 2605414"/>
              <a:gd name="connsiteY23" fmla="*/ 1077394 h 1128827"/>
              <a:gd name="connsiteX24" fmla="*/ 1828800 w 2605414"/>
              <a:gd name="connsiteY24" fmla="*/ 1064868 h 1128827"/>
              <a:gd name="connsiteX25" fmla="*/ 1866378 w 2605414"/>
              <a:gd name="connsiteY25" fmla="*/ 1039816 h 1128827"/>
              <a:gd name="connsiteX26" fmla="*/ 1941534 w 2605414"/>
              <a:gd name="connsiteY26" fmla="*/ 1014763 h 1128827"/>
              <a:gd name="connsiteX27" fmla="*/ 2016690 w 2605414"/>
              <a:gd name="connsiteY27" fmla="*/ 1027290 h 1128827"/>
              <a:gd name="connsiteX28" fmla="*/ 2079321 w 2605414"/>
              <a:gd name="connsiteY28" fmla="*/ 1014763 h 1128827"/>
              <a:gd name="connsiteX29" fmla="*/ 2141951 w 2605414"/>
              <a:gd name="connsiteY29" fmla="*/ 902029 h 1128827"/>
              <a:gd name="connsiteX30" fmla="*/ 2154477 w 2605414"/>
              <a:gd name="connsiteY30" fmla="*/ 839399 h 1128827"/>
              <a:gd name="connsiteX31" fmla="*/ 2229633 w 2605414"/>
              <a:gd name="connsiteY31" fmla="*/ 801821 h 1128827"/>
              <a:gd name="connsiteX32" fmla="*/ 2267211 w 2605414"/>
              <a:gd name="connsiteY32" fmla="*/ 776769 h 1128827"/>
              <a:gd name="connsiteX33" fmla="*/ 2304789 w 2605414"/>
              <a:gd name="connsiteY33" fmla="*/ 789295 h 1128827"/>
              <a:gd name="connsiteX34" fmla="*/ 2354893 w 2605414"/>
              <a:gd name="connsiteY34" fmla="*/ 801821 h 1128827"/>
              <a:gd name="connsiteX35" fmla="*/ 2392471 w 2605414"/>
              <a:gd name="connsiteY35" fmla="*/ 826873 h 1128827"/>
              <a:gd name="connsiteX36" fmla="*/ 2430049 w 2605414"/>
              <a:gd name="connsiteY36" fmla="*/ 839399 h 1128827"/>
              <a:gd name="connsiteX37" fmla="*/ 2517732 w 2605414"/>
              <a:gd name="connsiteY37" fmla="*/ 864451 h 1128827"/>
              <a:gd name="connsiteX38" fmla="*/ 2592888 w 2605414"/>
              <a:gd name="connsiteY38" fmla="*/ 989711 h 1128827"/>
              <a:gd name="connsiteX39" fmla="*/ 2542784 w 2605414"/>
              <a:gd name="connsiteY39" fmla="*/ 977185 h 1128827"/>
              <a:gd name="connsiteX40" fmla="*/ 2580362 w 2605414"/>
              <a:gd name="connsiteY40" fmla="*/ 876977 h 1128827"/>
              <a:gd name="connsiteX41" fmla="*/ 2605414 w 2605414"/>
              <a:gd name="connsiteY41" fmla="*/ 801821 h 1128827"/>
              <a:gd name="connsiteX42" fmla="*/ 2542784 w 2605414"/>
              <a:gd name="connsiteY42" fmla="*/ 613931 h 1128827"/>
              <a:gd name="connsiteX43" fmla="*/ 2530258 w 2605414"/>
              <a:gd name="connsiteY43" fmla="*/ 576353 h 1128827"/>
              <a:gd name="connsiteX44" fmla="*/ 2517732 w 2605414"/>
              <a:gd name="connsiteY44" fmla="*/ 538774 h 1128827"/>
              <a:gd name="connsiteX45" fmla="*/ 2505205 w 2605414"/>
              <a:gd name="connsiteY45" fmla="*/ 100363 h 1128827"/>
              <a:gd name="connsiteX46" fmla="*/ 2492679 w 2605414"/>
              <a:gd name="connsiteY46" fmla="*/ 62785 h 1128827"/>
              <a:gd name="connsiteX47" fmla="*/ 2417523 w 2605414"/>
              <a:gd name="connsiteY47" fmla="*/ 37733 h 1128827"/>
              <a:gd name="connsiteX48" fmla="*/ 2329841 w 2605414"/>
              <a:gd name="connsiteY48" fmla="*/ 155 h 1128827"/>
              <a:gd name="connsiteX49" fmla="*/ 2292263 w 2605414"/>
              <a:gd name="connsiteY49" fmla="*/ 25207 h 1128827"/>
              <a:gd name="connsiteX50" fmla="*/ 926926 w 2605414"/>
              <a:gd name="connsiteY50" fmla="*/ 12681 h 1128827"/>
              <a:gd name="connsiteX51" fmla="*/ 701458 w 2605414"/>
              <a:gd name="connsiteY51" fmla="*/ 155 h 1128827"/>
              <a:gd name="connsiteX52" fmla="*/ 288099 w 2605414"/>
              <a:gd name="connsiteY52" fmla="*/ 37733 h 112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605414" h="1128827">
                <a:moveTo>
                  <a:pt x="288099" y="37733"/>
                </a:moveTo>
                <a:lnTo>
                  <a:pt x="288099" y="37733"/>
                </a:lnTo>
                <a:cubicBezTo>
                  <a:pt x="225469" y="33558"/>
                  <a:pt x="162977" y="25207"/>
                  <a:pt x="100208" y="25207"/>
                </a:cubicBezTo>
                <a:cubicBezTo>
                  <a:pt x="78918" y="25207"/>
                  <a:pt x="56063" y="27170"/>
                  <a:pt x="37578" y="37733"/>
                </a:cubicBezTo>
                <a:cubicBezTo>
                  <a:pt x="24507" y="45202"/>
                  <a:pt x="20877" y="62785"/>
                  <a:pt x="12526" y="75311"/>
                </a:cubicBezTo>
                <a:cubicBezTo>
                  <a:pt x="8351" y="87837"/>
                  <a:pt x="0" y="99686"/>
                  <a:pt x="0" y="112890"/>
                </a:cubicBezTo>
                <a:cubicBezTo>
                  <a:pt x="0" y="168682"/>
                  <a:pt x="1871" y="234164"/>
                  <a:pt x="25052" y="288254"/>
                </a:cubicBezTo>
                <a:cubicBezTo>
                  <a:pt x="32408" y="305417"/>
                  <a:pt x="40840" y="322146"/>
                  <a:pt x="50104" y="338358"/>
                </a:cubicBezTo>
                <a:cubicBezTo>
                  <a:pt x="57573" y="351429"/>
                  <a:pt x="66805" y="363410"/>
                  <a:pt x="75156" y="375936"/>
                </a:cubicBezTo>
                <a:cubicBezTo>
                  <a:pt x="79331" y="392637"/>
                  <a:pt x="86410" y="408872"/>
                  <a:pt x="87682" y="426040"/>
                </a:cubicBezTo>
                <a:cubicBezTo>
                  <a:pt x="94783" y="521901"/>
                  <a:pt x="83876" y="619413"/>
                  <a:pt x="100208" y="714139"/>
                </a:cubicBezTo>
                <a:cubicBezTo>
                  <a:pt x="105324" y="743810"/>
                  <a:pt x="125260" y="772594"/>
                  <a:pt x="150312" y="789295"/>
                </a:cubicBezTo>
                <a:lnTo>
                  <a:pt x="225469" y="839399"/>
                </a:lnTo>
                <a:cubicBezTo>
                  <a:pt x="255590" y="884581"/>
                  <a:pt x="274196" y="917813"/>
                  <a:pt x="325677" y="952133"/>
                </a:cubicBezTo>
                <a:cubicBezTo>
                  <a:pt x="356827" y="972900"/>
                  <a:pt x="377034" y="988615"/>
                  <a:pt x="413359" y="1002237"/>
                </a:cubicBezTo>
                <a:cubicBezTo>
                  <a:pt x="429478" y="1008282"/>
                  <a:pt x="446974" y="1009816"/>
                  <a:pt x="463463" y="1014763"/>
                </a:cubicBezTo>
                <a:cubicBezTo>
                  <a:pt x="631053" y="1065041"/>
                  <a:pt x="454486" y="1019728"/>
                  <a:pt x="601249" y="1052342"/>
                </a:cubicBezTo>
                <a:cubicBezTo>
                  <a:pt x="618054" y="1056077"/>
                  <a:pt x="634800" y="1060139"/>
                  <a:pt x="651353" y="1064868"/>
                </a:cubicBezTo>
                <a:cubicBezTo>
                  <a:pt x="664049" y="1068495"/>
                  <a:pt x="676043" y="1074530"/>
                  <a:pt x="688932" y="1077394"/>
                </a:cubicBezTo>
                <a:cubicBezTo>
                  <a:pt x="720216" y="1084346"/>
                  <a:pt x="823800" y="1098450"/>
                  <a:pt x="851770" y="1102446"/>
                </a:cubicBezTo>
                <a:cubicBezTo>
                  <a:pt x="864296" y="1106621"/>
                  <a:pt x="876260" y="1113227"/>
                  <a:pt x="889348" y="1114972"/>
                </a:cubicBezTo>
                <a:cubicBezTo>
                  <a:pt x="1098783" y="1142897"/>
                  <a:pt x="1281066" y="1120974"/>
                  <a:pt x="1503123" y="1114972"/>
                </a:cubicBezTo>
                <a:cubicBezTo>
                  <a:pt x="1635870" y="1081785"/>
                  <a:pt x="1438404" y="1129016"/>
                  <a:pt x="1653436" y="1089920"/>
                </a:cubicBezTo>
                <a:cubicBezTo>
                  <a:pt x="1666427" y="1087558"/>
                  <a:pt x="1677943" y="1079261"/>
                  <a:pt x="1691014" y="1077394"/>
                </a:cubicBezTo>
                <a:cubicBezTo>
                  <a:pt x="1736669" y="1070872"/>
                  <a:pt x="1782871" y="1069043"/>
                  <a:pt x="1828800" y="1064868"/>
                </a:cubicBezTo>
                <a:cubicBezTo>
                  <a:pt x="1841326" y="1056517"/>
                  <a:pt x="1852621" y="1045930"/>
                  <a:pt x="1866378" y="1039816"/>
                </a:cubicBezTo>
                <a:cubicBezTo>
                  <a:pt x="1890509" y="1029091"/>
                  <a:pt x="1941534" y="1014763"/>
                  <a:pt x="1941534" y="1014763"/>
                </a:cubicBezTo>
                <a:cubicBezTo>
                  <a:pt x="1966586" y="1018939"/>
                  <a:pt x="1991292" y="1027290"/>
                  <a:pt x="2016690" y="1027290"/>
                </a:cubicBezTo>
                <a:cubicBezTo>
                  <a:pt x="2037980" y="1027290"/>
                  <a:pt x="2062515" y="1027834"/>
                  <a:pt x="2079321" y="1014763"/>
                </a:cubicBezTo>
                <a:cubicBezTo>
                  <a:pt x="2108275" y="992244"/>
                  <a:pt x="2132391" y="940270"/>
                  <a:pt x="2141951" y="902029"/>
                </a:cubicBezTo>
                <a:cubicBezTo>
                  <a:pt x="2147115" y="881375"/>
                  <a:pt x="2143914" y="857884"/>
                  <a:pt x="2154477" y="839399"/>
                </a:cubicBezTo>
                <a:cubicBezTo>
                  <a:pt x="2168836" y="814271"/>
                  <a:pt x="2207773" y="812751"/>
                  <a:pt x="2229633" y="801821"/>
                </a:cubicBezTo>
                <a:cubicBezTo>
                  <a:pt x="2243098" y="795088"/>
                  <a:pt x="2254685" y="785120"/>
                  <a:pt x="2267211" y="776769"/>
                </a:cubicBezTo>
                <a:cubicBezTo>
                  <a:pt x="2279737" y="780944"/>
                  <a:pt x="2292093" y="785668"/>
                  <a:pt x="2304789" y="789295"/>
                </a:cubicBezTo>
                <a:cubicBezTo>
                  <a:pt x="2321342" y="794024"/>
                  <a:pt x="2339070" y="795040"/>
                  <a:pt x="2354893" y="801821"/>
                </a:cubicBezTo>
                <a:cubicBezTo>
                  <a:pt x="2368730" y="807751"/>
                  <a:pt x="2379006" y="820140"/>
                  <a:pt x="2392471" y="826873"/>
                </a:cubicBezTo>
                <a:cubicBezTo>
                  <a:pt x="2404281" y="832778"/>
                  <a:pt x="2417402" y="835605"/>
                  <a:pt x="2430049" y="839399"/>
                </a:cubicBezTo>
                <a:cubicBezTo>
                  <a:pt x="2459164" y="848134"/>
                  <a:pt x="2488504" y="856100"/>
                  <a:pt x="2517732" y="864451"/>
                </a:cubicBezTo>
                <a:cubicBezTo>
                  <a:pt x="2544831" y="886130"/>
                  <a:pt x="2628560" y="930258"/>
                  <a:pt x="2592888" y="989711"/>
                </a:cubicBezTo>
                <a:cubicBezTo>
                  <a:pt x="2584031" y="1004473"/>
                  <a:pt x="2559485" y="981360"/>
                  <a:pt x="2542784" y="977185"/>
                </a:cubicBezTo>
                <a:cubicBezTo>
                  <a:pt x="2572480" y="828706"/>
                  <a:pt x="2533447" y="982535"/>
                  <a:pt x="2580362" y="876977"/>
                </a:cubicBezTo>
                <a:cubicBezTo>
                  <a:pt x="2591087" y="852846"/>
                  <a:pt x="2605414" y="801821"/>
                  <a:pt x="2605414" y="801821"/>
                </a:cubicBezTo>
                <a:lnTo>
                  <a:pt x="2542784" y="613931"/>
                </a:lnTo>
                <a:lnTo>
                  <a:pt x="2530258" y="576353"/>
                </a:lnTo>
                <a:lnTo>
                  <a:pt x="2517732" y="538774"/>
                </a:lnTo>
                <a:cubicBezTo>
                  <a:pt x="2513556" y="392637"/>
                  <a:pt x="2512889" y="246358"/>
                  <a:pt x="2505205" y="100363"/>
                </a:cubicBezTo>
                <a:cubicBezTo>
                  <a:pt x="2504511" y="87178"/>
                  <a:pt x="2503423" y="70459"/>
                  <a:pt x="2492679" y="62785"/>
                </a:cubicBezTo>
                <a:cubicBezTo>
                  <a:pt x="2471191" y="47436"/>
                  <a:pt x="2441142" y="49543"/>
                  <a:pt x="2417523" y="37733"/>
                </a:cubicBezTo>
                <a:cubicBezTo>
                  <a:pt x="2355609" y="6776"/>
                  <a:pt x="2385133" y="18586"/>
                  <a:pt x="2329841" y="155"/>
                </a:cubicBezTo>
                <a:cubicBezTo>
                  <a:pt x="2317315" y="8506"/>
                  <a:pt x="2307317" y="25073"/>
                  <a:pt x="2292263" y="25207"/>
                </a:cubicBezTo>
                <a:lnTo>
                  <a:pt x="926926" y="12681"/>
                </a:lnTo>
                <a:cubicBezTo>
                  <a:pt x="851663" y="11496"/>
                  <a:pt x="776716" y="1602"/>
                  <a:pt x="701458" y="155"/>
                </a:cubicBezTo>
                <a:cubicBezTo>
                  <a:pt x="559523" y="-2575"/>
                  <a:pt x="356992" y="31470"/>
                  <a:pt x="288099" y="377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90" tIns="25745" rIns="51490" bIns="257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2000" b="1" dirty="0" smtClean="0">
                <a:solidFill>
                  <a:schemeClr val="tx1"/>
                </a:solidFill>
              </a:rPr>
              <a:t>Economic Presence</a:t>
            </a:r>
            <a:endParaRPr lang="en-CA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61873" y="905458"/>
            <a:ext cx="878959" cy="187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en-CA" sz="619" b="1" cap="all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UNCLASSIFIED</a:t>
            </a:r>
          </a:p>
        </p:txBody>
      </p:sp>
      <p:sp>
        <p:nvSpPr>
          <p:cNvPr id="12" name="Freeform 11"/>
          <p:cNvSpPr/>
          <p:nvPr/>
        </p:nvSpPr>
        <p:spPr>
          <a:xfrm>
            <a:off x="5268022" y="1039653"/>
            <a:ext cx="2256306" cy="317406"/>
          </a:xfrm>
          <a:custGeom>
            <a:avLst/>
            <a:gdLst>
              <a:gd name="connsiteX0" fmla="*/ 237995 w 3156559"/>
              <a:gd name="connsiteY0" fmla="*/ 50104 h 563671"/>
              <a:gd name="connsiteX1" fmla="*/ 237995 w 3156559"/>
              <a:gd name="connsiteY1" fmla="*/ 50104 h 563671"/>
              <a:gd name="connsiteX2" fmla="*/ 112735 w 3156559"/>
              <a:gd name="connsiteY2" fmla="*/ 200416 h 563671"/>
              <a:gd name="connsiteX3" fmla="*/ 87683 w 3156559"/>
              <a:gd name="connsiteY3" fmla="*/ 237994 h 563671"/>
              <a:gd name="connsiteX4" fmla="*/ 62630 w 3156559"/>
              <a:gd name="connsiteY4" fmla="*/ 263046 h 563671"/>
              <a:gd name="connsiteX5" fmla="*/ 0 w 3156559"/>
              <a:gd name="connsiteY5" fmla="*/ 363254 h 563671"/>
              <a:gd name="connsiteX6" fmla="*/ 0 w 3156559"/>
              <a:gd name="connsiteY6" fmla="*/ 363254 h 563671"/>
              <a:gd name="connsiteX7" fmla="*/ 12526 w 3156559"/>
              <a:gd name="connsiteY7" fmla="*/ 526093 h 563671"/>
              <a:gd name="connsiteX8" fmla="*/ 50104 w 3156559"/>
              <a:gd name="connsiteY8" fmla="*/ 551145 h 563671"/>
              <a:gd name="connsiteX9" fmla="*/ 2467628 w 3156559"/>
              <a:gd name="connsiteY9" fmla="*/ 563671 h 563671"/>
              <a:gd name="connsiteX10" fmla="*/ 3156559 w 3156559"/>
              <a:gd name="connsiteY10" fmla="*/ 551145 h 563671"/>
              <a:gd name="connsiteX11" fmla="*/ 3144033 w 3156559"/>
              <a:gd name="connsiteY11" fmla="*/ 526093 h 563671"/>
              <a:gd name="connsiteX12" fmla="*/ 3118981 w 3156559"/>
              <a:gd name="connsiteY12" fmla="*/ 413358 h 563671"/>
              <a:gd name="connsiteX13" fmla="*/ 3106455 w 3156559"/>
              <a:gd name="connsiteY13" fmla="*/ 375780 h 563671"/>
              <a:gd name="connsiteX14" fmla="*/ 3093929 w 3156559"/>
              <a:gd name="connsiteY14" fmla="*/ 37578 h 563671"/>
              <a:gd name="connsiteX15" fmla="*/ 3081403 w 3156559"/>
              <a:gd name="connsiteY15" fmla="*/ 37578 h 563671"/>
              <a:gd name="connsiteX16" fmla="*/ 2442576 w 3156559"/>
              <a:gd name="connsiteY16" fmla="*/ 0 h 563671"/>
              <a:gd name="connsiteX17" fmla="*/ 2229633 w 3156559"/>
              <a:gd name="connsiteY17" fmla="*/ 12526 h 563671"/>
              <a:gd name="connsiteX18" fmla="*/ 1941535 w 3156559"/>
              <a:gd name="connsiteY18" fmla="*/ 25052 h 563671"/>
              <a:gd name="connsiteX19" fmla="*/ 638828 w 3156559"/>
              <a:gd name="connsiteY19" fmla="*/ 50104 h 563671"/>
              <a:gd name="connsiteX20" fmla="*/ 237995 w 3156559"/>
              <a:gd name="connsiteY20" fmla="*/ 50104 h 56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56559" h="563671">
                <a:moveTo>
                  <a:pt x="237995" y="50104"/>
                </a:moveTo>
                <a:lnTo>
                  <a:pt x="237995" y="50104"/>
                </a:lnTo>
                <a:cubicBezTo>
                  <a:pt x="141680" y="187697"/>
                  <a:pt x="192720" y="147093"/>
                  <a:pt x="112735" y="200416"/>
                </a:cubicBezTo>
                <a:cubicBezTo>
                  <a:pt x="104384" y="212942"/>
                  <a:pt x="97088" y="226239"/>
                  <a:pt x="87683" y="237994"/>
                </a:cubicBezTo>
                <a:cubicBezTo>
                  <a:pt x="80305" y="247216"/>
                  <a:pt x="69716" y="253598"/>
                  <a:pt x="62630" y="263046"/>
                </a:cubicBezTo>
                <a:cubicBezTo>
                  <a:pt x="21169" y="318327"/>
                  <a:pt x="21705" y="319844"/>
                  <a:pt x="0" y="363254"/>
                </a:cubicBezTo>
                <a:lnTo>
                  <a:pt x="0" y="363254"/>
                </a:lnTo>
                <a:cubicBezTo>
                  <a:pt x="13772" y="500979"/>
                  <a:pt x="12526" y="446553"/>
                  <a:pt x="12526" y="526093"/>
                </a:cubicBezTo>
                <a:lnTo>
                  <a:pt x="50104" y="551145"/>
                </a:lnTo>
                <a:lnTo>
                  <a:pt x="2467628" y="563671"/>
                </a:lnTo>
                <a:cubicBezTo>
                  <a:pt x="2697310" y="563671"/>
                  <a:pt x="2926877" y="551145"/>
                  <a:pt x="3156559" y="551145"/>
                </a:cubicBezTo>
                <a:lnTo>
                  <a:pt x="3144033" y="526093"/>
                </a:lnTo>
                <a:cubicBezTo>
                  <a:pt x="3135682" y="488515"/>
                  <a:pt x="3128317" y="450704"/>
                  <a:pt x="3118981" y="413358"/>
                </a:cubicBezTo>
                <a:cubicBezTo>
                  <a:pt x="3115779" y="400549"/>
                  <a:pt x="3107430" y="388947"/>
                  <a:pt x="3106455" y="375780"/>
                </a:cubicBezTo>
                <a:cubicBezTo>
                  <a:pt x="3093408" y="199639"/>
                  <a:pt x="3093929" y="158341"/>
                  <a:pt x="3093929" y="37578"/>
                </a:cubicBezTo>
                <a:lnTo>
                  <a:pt x="3081403" y="37578"/>
                </a:lnTo>
                <a:cubicBezTo>
                  <a:pt x="2795602" y="7494"/>
                  <a:pt x="2780473" y="0"/>
                  <a:pt x="2442576" y="0"/>
                </a:cubicBezTo>
                <a:cubicBezTo>
                  <a:pt x="2371472" y="0"/>
                  <a:pt x="2300648" y="8975"/>
                  <a:pt x="2229633" y="12526"/>
                </a:cubicBezTo>
                <a:lnTo>
                  <a:pt x="1941535" y="25052"/>
                </a:lnTo>
                <a:cubicBezTo>
                  <a:pt x="1438249" y="87962"/>
                  <a:pt x="1938308" y="29312"/>
                  <a:pt x="638828" y="50104"/>
                </a:cubicBezTo>
                <a:cubicBezTo>
                  <a:pt x="-171028" y="63062"/>
                  <a:pt x="304800" y="50104"/>
                  <a:pt x="237995" y="5010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90" tIns="25745" rIns="51490" bIns="257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0" y="188640"/>
            <a:ext cx="8510125" cy="32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b="1" dirty="0" smtClean="0">
                <a:solidFill>
                  <a:schemeClr val="bg1"/>
                </a:solidFill>
              </a:rPr>
              <a:t>CANADIAN ARMED FORCES/DEPARTMENT OF NATIONAL DEFENCE FOOTPRINT</a:t>
            </a:r>
            <a:endParaRPr lang="en-CA" sz="15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8023860" cy="4587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8263889" y="260648"/>
            <a:ext cx="91662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700" b="1" dirty="0" smtClean="0">
                <a:solidFill>
                  <a:schemeClr val="bg1"/>
                </a:solidFill>
              </a:rPr>
              <a:t>   UNCLASSIFIED</a:t>
            </a:r>
            <a:endParaRPr lang="en-CA" sz="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1588"/>
      </p:ext>
    </p:extLst>
  </p:cSld>
  <p:clrMapOvr>
    <a:masterClrMapping/>
  </p:clrMapOvr>
</p:sld>
</file>

<file path=ppt/theme/theme1.xml><?xml version="1.0" encoding="utf-8"?>
<a:theme xmlns:a="http://schemas.openxmlformats.org/drawingml/2006/main" name="DND-PPT-English-ADM(Pol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ady_x0020_For_x0020_Review xmlns="7f0db31e-7de5-4e9e-9a66-68121aa1e371">true</Ready_x0020_For_x0020_Review>
    <Notes0 xmlns="7f0db31e-7de5-4e9e-9a66-68121aa1e371">Added OUTCAN footprint, classification, and date stamp.</Notes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084020E317C44CBD832071C2FC8667" ma:contentTypeVersion="3" ma:contentTypeDescription="Create a new document." ma:contentTypeScope="" ma:versionID="0cac1e853a44c898e141b18b935d71a5">
  <xsd:schema xmlns:xsd="http://www.w3.org/2001/XMLSchema" xmlns:xs="http://www.w3.org/2001/XMLSchema" xmlns:p="http://schemas.microsoft.com/office/2006/metadata/properties" xmlns:ns2="eebe740d-d304-4ff6-b1ac-f3468bf63d8b" xmlns:ns3="7f0db31e-7de5-4e9e-9a66-68121aa1e371" targetNamespace="http://schemas.microsoft.com/office/2006/metadata/properties" ma:root="true" ma:fieldsID="089d94a4cbdd93f0e88321928ce49ecd" ns2:_="" ns3:_="">
    <xsd:import namespace="eebe740d-d304-4ff6-b1ac-f3468bf63d8b"/>
    <xsd:import namespace="7f0db31e-7de5-4e9e-9a66-68121aa1e37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Ready_x0020_For_x0020_Review" minOccurs="0"/>
                <xsd:element ref="ns3:Notes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e740d-d304-4ff6-b1ac-f3468bf63d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0db31e-7de5-4e9e-9a66-68121aa1e371" elementFormDefault="qualified">
    <xsd:import namespace="http://schemas.microsoft.com/office/2006/documentManagement/types"/>
    <xsd:import namespace="http://schemas.microsoft.com/office/infopath/2007/PartnerControls"/>
    <xsd:element name="Ready_x0020_For_x0020_Review" ma:index="9" nillable="true" ma:displayName="Ready For Review" ma:default="0" ma:description="This field identifies the file as being ready to be reviewed." ma:internalName="Ready_x0020_For_x0020_Review">
      <xsd:simpleType>
        <xsd:restriction base="dms:Boolean"/>
      </xsd:simpleType>
    </xsd:element>
    <xsd:element name="Notes0" ma:index="10" nillable="true" ma:displayName="Notes" ma:description="Notes about the file." ma:internalName="Notes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F1450C-4770-4CA5-A1CC-2EB4FB6CD16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eebe740d-d304-4ff6-b1ac-f3468bf63d8b"/>
    <ds:schemaRef ds:uri="7f0db31e-7de5-4e9e-9a66-68121aa1e37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B0E64C4-0016-4E59-9965-923F3A738D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be740d-d304-4ff6-b1ac-f3468bf63d8b"/>
    <ds:schemaRef ds:uri="7f0db31e-7de5-4e9e-9a66-68121aa1e3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240C9C-8EB6-46F0-A79C-006BE53A21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DG Pol Coord brief to L1s - CoW 2017</Template>
  <TotalTime>18604</TotalTime>
  <Words>168</Words>
  <Application>Microsoft Office PowerPoint</Application>
  <PresentationFormat>On-screen Show (4:3)</PresentationFormat>
  <Paragraphs>34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ＭＳ Ｐゴシック</vt:lpstr>
      <vt:lpstr>Arial</vt:lpstr>
      <vt:lpstr>Calibri</vt:lpstr>
      <vt:lpstr>Times New Roman</vt:lpstr>
      <vt:lpstr>DND-PPT-English-ADM(Pol)</vt:lpstr>
      <vt:lpstr>PowerPoint Presentation</vt:lpstr>
      <vt:lpstr>PowerPoint Presentation</vt:lpstr>
      <vt:lpstr>PowerPoint Presentation</vt:lpstr>
      <vt:lpstr>PowerPoint Presentation</vt:lpstr>
    </vt:vector>
  </TitlesOfParts>
  <Company>Department of National Defence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DND/CAF Footprint</dc:title>
  <dc:creator>MacDonald BW@ADM(Pol) D Parl A@Ottawa-Hull</dc:creator>
  <cp:lastModifiedBy>lepine.d</cp:lastModifiedBy>
  <cp:revision>629</cp:revision>
  <cp:lastPrinted>2019-08-19T17:05:52Z</cp:lastPrinted>
  <dcterms:created xsi:type="dcterms:W3CDTF">2017-05-18T23:50:12Z</dcterms:created>
  <dcterms:modified xsi:type="dcterms:W3CDTF">2020-02-14T13:43:19Z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112182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D6.2.2</vt:lpwstr>
  </property>
  <property fmtid="{D5CDD505-2E9C-101B-9397-08002B2CF9AE}" pid="5" name="ContentTypeId">
    <vt:lpwstr>0x0101004C084020E317C44CBD832071C2FC8667</vt:lpwstr>
  </property>
</Properties>
</file>