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1"/>
  </p:sldMasterIdLst>
  <p:notesMasterIdLst>
    <p:notesMasterId r:id="rId3"/>
  </p:notesMasterIdLst>
  <p:handoutMasterIdLst>
    <p:handoutMasterId r:id="rId4"/>
  </p:handoutMasterIdLst>
  <p:sldIdLst>
    <p:sldId id="333" r:id="rId2"/>
  </p:sldIdLst>
  <p:sldSz cx="16238538" cy="9134475"/>
  <p:notesSz cx="9296400" cy="7010400"/>
  <p:custDataLst>
    <p:tags r:id="rId5"/>
  </p:custDataLst>
  <p:defaultTextStyle>
    <a:defPPr>
      <a:defRPr lang="en-CA"/>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877">
          <p15:clr>
            <a:srgbClr val="A4A3A4"/>
          </p15:clr>
        </p15:guide>
        <p15:guide id="2" pos="511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57F"/>
    <a:srgbClr val="3D6AA1"/>
    <a:srgbClr val="20558A"/>
    <a:srgbClr val="FFCC00"/>
    <a:srgbClr val="70D6A5"/>
    <a:srgbClr val="3972A1"/>
    <a:srgbClr val="642CAE"/>
    <a:srgbClr val="0A4E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657" autoAdjust="0"/>
    <p:restoredTop sz="96433" autoAdjust="0"/>
  </p:normalViewPr>
  <p:slideViewPr>
    <p:cSldViewPr>
      <p:cViewPr varScale="1">
        <p:scale>
          <a:sx n="77" d="100"/>
          <a:sy n="77" d="100"/>
        </p:scale>
        <p:origin x="1092" y="90"/>
      </p:cViewPr>
      <p:guideLst>
        <p:guide orient="horz" pos="2877"/>
        <p:guide pos="5114"/>
      </p:guideLst>
    </p:cSldViewPr>
  </p:slideViewPr>
  <p:notesTextViewPr>
    <p:cViewPr>
      <p:scale>
        <a:sx n="1" d="1"/>
        <a:sy n="1" d="1"/>
      </p:scale>
      <p:origin x="0" y="0"/>
    </p:cViewPr>
  </p:notesTextViewPr>
  <p:notesViewPr>
    <p:cSldViewPr>
      <p:cViewPr varScale="1">
        <p:scale>
          <a:sx n="95" d="100"/>
          <a:sy n="95" d="100"/>
        </p:scale>
        <p:origin x="114" y="2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78194" tIns="39096" rIns="78194" bIns="39096" rtlCol="0"/>
          <a:lstStyle>
            <a:lvl1pPr algn="l" eaLnBrk="1" hangingPunct="1">
              <a:defRPr sz="1000">
                <a:latin typeface="Arial" panose="020B0604020202020204" pitchFamily="34" charset="0"/>
              </a:defRPr>
            </a:lvl1pPr>
          </a:lstStyle>
          <a:p>
            <a:pPr>
              <a:defRPr/>
            </a:pPr>
            <a:endParaRPr lang="en-CA"/>
          </a:p>
        </p:txBody>
      </p:sp>
      <p:sp>
        <p:nvSpPr>
          <p:cNvPr id="3" name="Date Placeholder 2"/>
          <p:cNvSpPr>
            <a:spLocks noGrp="1"/>
          </p:cNvSpPr>
          <p:nvPr>
            <p:ph type="dt" sz="quarter" idx="1"/>
          </p:nvPr>
        </p:nvSpPr>
        <p:spPr>
          <a:xfrm>
            <a:off x="5265738" y="0"/>
            <a:ext cx="4029075" cy="350838"/>
          </a:xfrm>
          <a:prstGeom prst="rect">
            <a:avLst/>
          </a:prstGeom>
        </p:spPr>
        <p:txBody>
          <a:bodyPr vert="horz" lIns="78194" tIns="39096" rIns="78194" bIns="39096" rtlCol="0"/>
          <a:lstStyle>
            <a:lvl1pPr algn="r" eaLnBrk="1" hangingPunct="1">
              <a:defRPr sz="1000">
                <a:latin typeface="Arial" panose="020B0604020202020204" pitchFamily="34" charset="0"/>
              </a:defRPr>
            </a:lvl1pPr>
          </a:lstStyle>
          <a:p>
            <a:pPr>
              <a:defRPr/>
            </a:pPr>
            <a:fld id="{4BCA1DF1-0567-4141-8275-8BA623F100D0}" type="datetimeFigureOut">
              <a:rPr lang="en-CA"/>
              <a:pPr>
                <a:defRPr/>
              </a:pPr>
              <a:t>2020-02-14</a:t>
            </a:fld>
            <a:endParaRPr lang="en-CA"/>
          </a:p>
        </p:txBody>
      </p:sp>
      <p:sp>
        <p:nvSpPr>
          <p:cNvPr id="4" name="Footer Placeholder 3"/>
          <p:cNvSpPr>
            <a:spLocks noGrp="1"/>
          </p:cNvSpPr>
          <p:nvPr>
            <p:ph type="ftr" sz="quarter" idx="2"/>
          </p:nvPr>
        </p:nvSpPr>
        <p:spPr>
          <a:xfrm>
            <a:off x="0" y="6659563"/>
            <a:ext cx="4029075" cy="350837"/>
          </a:xfrm>
          <a:prstGeom prst="rect">
            <a:avLst/>
          </a:prstGeom>
        </p:spPr>
        <p:txBody>
          <a:bodyPr vert="horz" lIns="78194" tIns="39096" rIns="78194" bIns="39096" rtlCol="0" anchor="b"/>
          <a:lstStyle>
            <a:lvl1pPr algn="l" eaLnBrk="1" hangingPunct="1">
              <a:defRPr sz="1000">
                <a:latin typeface="Arial" panose="020B0604020202020204" pitchFamily="34" charset="0"/>
              </a:defRPr>
            </a:lvl1pPr>
          </a:lstStyle>
          <a:p>
            <a:pPr>
              <a:defRPr/>
            </a:pPr>
            <a:endParaRPr lang="en-CA"/>
          </a:p>
        </p:txBody>
      </p:sp>
      <p:sp>
        <p:nvSpPr>
          <p:cNvPr id="5" name="Slide Number Placeholder 4"/>
          <p:cNvSpPr>
            <a:spLocks noGrp="1"/>
          </p:cNvSpPr>
          <p:nvPr>
            <p:ph type="sldNum" sz="quarter" idx="3"/>
          </p:nvPr>
        </p:nvSpPr>
        <p:spPr>
          <a:xfrm>
            <a:off x="5265738" y="6659563"/>
            <a:ext cx="4029075" cy="350837"/>
          </a:xfrm>
          <a:prstGeom prst="rect">
            <a:avLst/>
          </a:prstGeom>
        </p:spPr>
        <p:txBody>
          <a:bodyPr vert="horz" wrap="square" lIns="78194" tIns="39096" rIns="78194" bIns="39096" numCol="1" anchor="b" anchorCtr="0" compatLnSpc="1">
            <a:prstTxWarp prst="textNoShape">
              <a:avLst/>
            </a:prstTxWarp>
          </a:bodyPr>
          <a:lstStyle>
            <a:lvl1pPr algn="r" eaLnBrk="1" hangingPunct="1">
              <a:defRPr sz="1000"/>
            </a:lvl1pPr>
          </a:lstStyle>
          <a:p>
            <a:fld id="{414A24CB-7025-4A81-BFA0-850C6F113BDF}" type="slidenum">
              <a:rPr lang="en-CA" altLang="en-US"/>
              <a:pPr/>
              <a:t>‹#›</a:t>
            </a:fld>
            <a:endParaRPr lang="en-CA" altLang="en-US"/>
          </a:p>
        </p:txBody>
      </p:sp>
    </p:spTree>
    <p:extLst>
      <p:ext uri="{BB962C8B-B14F-4D97-AF65-F5344CB8AC3E}">
        <p14:creationId xmlns:p14="http://schemas.microsoft.com/office/powerpoint/2010/main" val="3983437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79682" tIns="39839" rIns="79682" bIns="39839" rtlCol="0"/>
          <a:lstStyle>
            <a:lvl1pPr algn="l" eaLnBrk="1" fontAlgn="auto" hangingPunct="1">
              <a:spcBef>
                <a:spcPts val="0"/>
              </a:spcBef>
              <a:spcAft>
                <a:spcPts val="0"/>
              </a:spcAft>
              <a:defRPr sz="1000">
                <a:latin typeface="Arial"/>
                <a:ea typeface="+mn-ea"/>
                <a:cs typeface="+mn-cs"/>
              </a:defRPr>
            </a:lvl1pPr>
          </a:lstStyle>
          <a:p>
            <a:pPr>
              <a:defRPr/>
            </a:pPr>
            <a:endParaRPr lang="en-CA"/>
          </a:p>
        </p:txBody>
      </p:sp>
      <p:sp>
        <p:nvSpPr>
          <p:cNvPr id="3" name="Date Placeholder 2"/>
          <p:cNvSpPr>
            <a:spLocks noGrp="1"/>
          </p:cNvSpPr>
          <p:nvPr>
            <p:ph type="dt" idx="1"/>
          </p:nvPr>
        </p:nvSpPr>
        <p:spPr>
          <a:xfrm>
            <a:off x="5265738" y="0"/>
            <a:ext cx="4029075" cy="350838"/>
          </a:xfrm>
          <a:prstGeom prst="rect">
            <a:avLst/>
          </a:prstGeom>
        </p:spPr>
        <p:txBody>
          <a:bodyPr vert="horz" wrap="square" lIns="79682" tIns="39839" rIns="79682" bIns="39839" numCol="1" anchor="t" anchorCtr="0" compatLnSpc="1">
            <a:prstTxWarp prst="textNoShape">
              <a:avLst/>
            </a:prstTxWarp>
          </a:bodyPr>
          <a:lstStyle>
            <a:lvl1pPr algn="r" eaLnBrk="1" hangingPunct="1">
              <a:defRPr sz="1000">
                <a:latin typeface="Arial" panose="020B0604020202020204" pitchFamily="34" charset="0"/>
              </a:defRPr>
            </a:lvl1pPr>
          </a:lstStyle>
          <a:p>
            <a:pPr>
              <a:defRPr/>
            </a:pPr>
            <a:fld id="{CE4D7753-7C6E-4A2C-B298-0C43293DDCD6}" type="datetimeFigureOut">
              <a:rPr lang="en-CA" altLang="en-US"/>
              <a:pPr>
                <a:defRPr/>
              </a:pPr>
              <a:t>2020-02-14</a:t>
            </a:fld>
            <a:endParaRPr lang="en-CA" altLang="en-US" dirty="0"/>
          </a:p>
        </p:txBody>
      </p:sp>
      <p:sp>
        <p:nvSpPr>
          <p:cNvPr id="4" name="Slide Image Placeholder 3"/>
          <p:cNvSpPr>
            <a:spLocks noGrp="1" noRot="1" noChangeAspect="1"/>
          </p:cNvSpPr>
          <p:nvPr>
            <p:ph type="sldImg" idx="2"/>
          </p:nvPr>
        </p:nvSpPr>
        <p:spPr>
          <a:xfrm>
            <a:off x="2312988" y="527050"/>
            <a:ext cx="4670425" cy="2628900"/>
          </a:xfrm>
          <a:prstGeom prst="rect">
            <a:avLst/>
          </a:prstGeom>
          <a:noFill/>
          <a:ln w="12700">
            <a:solidFill>
              <a:prstClr val="black"/>
            </a:solidFill>
          </a:ln>
        </p:spPr>
        <p:txBody>
          <a:bodyPr vert="horz" lIns="79682" tIns="39839" rIns="79682" bIns="39839" rtlCol="0" anchor="ctr"/>
          <a:lstStyle/>
          <a:p>
            <a:pPr lvl="0"/>
            <a:endParaRPr lang="en-CA" noProof="0" dirty="0"/>
          </a:p>
        </p:txBody>
      </p:sp>
      <p:sp>
        <p:nvSpPr>
          <p:cNvPr id="5" name="Notes Placeholder 4"/>
          <p:cNvSpPr>
            <a:spLocks noGrp="1"/>
          </p:cNvSpPr>
          <p:nvPr>
            <p:ph type="body" sz="quarter" idx="3"/>
          </p:nvPr>
        </p:nvSpPr>
        <p:spPr>
          <a:xfrm>
            <a:off x="930275" y="3330575"/>
            <a:ext cx="7435850" cy="3154363"/>
          </a:xfrm>
          <a:prstGeom prst="rect">
            <a:avLst/>
          </a:prstGeom>
        </p:spPr>
        <p:txBody>
          <a:bodyPr vert="horz" wrap="square" lIns="79682" tIns="39839" rIns="79682" bIns="39839" numCol="1" anchor="t" anchorCtr="0" compatLnSpc="1">
            <a:prstTxWarp prst="textNoShape">
              <a:avLst/>
            </a:prstTxWarp>
          </a:bodyPr>
          <a:lstStyle/>
          <a:p>
            <a:pPr lvl="0"/>
            <a:r>
              <a:rPr lang="en-CA" altLang="en-US" noProof="0" smtClean="0"/>
              <a:t>Click to edit Master text styles</a:t>
            </a:r>
          </a:p>
          <a:p>
            <a:pPr lvl="1"/>
            <a:r>
              <a:rPr lang="en-CA" altLang="en-US" noProof="0" smtClean="0"/>
              <a:t>Second level</a:t>
            </a:r>
          </a:p>
          <a:p>
            <a:pPr lvl="2"/>
            <a:r>
              <a:rPr lang="en-CA" altLang="en-US" noProof="0" smtClean="0"/>
              <a:t>Third level</a:t>
            </a:r>
          </a:p>
          <a:p>
            <a:pPr lvl="3"/>
            <a:r>
              <a:rPr lang="en-CA" altLang="en-US" noProof="0" smtClean="0"/>
              <a:t>Fourth level</a:t>
            </a:r>
          </a:p>
          <a:p>
            <a:pPr lvl="4"/>
            <a:r>
              <a:rPr lang="en-CA" altLang="en-US" noProof="0" smtClean="0"/>
              <a:t>Fifth level</a:t>
            </a:r>
          </a:p>
        </p:txBody>
      </p:sp>
      <p:sp>
        <p:nvSpPr>
          <p:cNvPr id="6" name="Footer Placeholder 5"/>
          <p:cNvSpPr>
            <a:spLocks noGrp="1"/>
          </p:cNvSpPr>
          <p:nvPr>
            <p:ph type="ftr" sz="quarter" idx="4"/>
          </p:nvPr>
        </p:nvSpPr>
        <p:spPr>
          <a:xfrm>
            <a:off x="0" y="6657975"/>
            <a:ext cx="4029075" cy="350838"/>
          </a:xfrm>
          <a:prstGeom prst="rect">
            <a:avLst/>
          </a:prstGeom>
        </p:spPr>
        <p:txBody>
          <a:bodyPr vert="horz" lIns="79682" tIns="39839" rIns="79682" bIns="39839" rtlCol="0" anchor="b"/>
          <a:lstStyle>
            <a:lvl1pPr algn="l" eaLnBrk="1" fontAlgn="auto" hangingPunct="1">
              <a:spcBef>
                <a:spcPts val="0"/>
              </a:spcBef>
              <a:spcAft>
                <a:spcPts val="0"/>
              </a:spcAft>
              <a:defRPr sz="1000">
                <a:latin typeface="Arial"/>
                <a:ea typeface="+mn-ea"/>
                <a:cs typeface="+mn-cs"/>
              </a:defRPr>
            </a:lvl1pPr>
          </a:lstStyle>
          <a:p>
            <a:pPr>
              <a:defRPr/>
            </a:pPr>
            <a:endParaRPr lang="en-CA"/>
          </a:p>
        </p:txBody>
      </p:sp>
      <p:sp>
        <p:nvSpPr>
          <p:cNvPr id="7" name="Slide Number Placeholder 6"/>
          <p:cNvSpPr>
            <a:spLocks noGrp="1"/>
          </p:cNvSpPr>
          <p:nvPr>
            <p:ph type="sldNum" sz="quarter" idx="5"/>
          </p:nvPr>
        </p:nvSpPr>
        <p:spPr>
          <a:xfrm>
            <a:off x="5265738" y="6657975"/>
            <a:ext cx="4029075" cy="350838"/>
          </a:xfrm>
          <a:prstGeom prst="rect">
            <a:avLst/>
          </a:prstGeom>
        </p:spPr>
        <p:txBody>
          <a:bodyPr vert="horz" wrap="square" lIns="79682" tIns="39839" rIns="79682" bIns="39839" numCol="1" anchor="b" anchorCtr="0" compatLnSpc="1">
            <a:prstTxWarp prst="textNoShape">
              <a:avLst/>
            </a:prstTxWarp>
          </a:bodyPr>
          <a:lstStyle>
            <a:lvl1pPr algn="r" eaLnBrk="1" hangingPunct="1">
              <a:defRPr sz="1000"/>
            </a:lvl1pPr>
          </a:lstStyle>
          <a:p>
            <a:fld id="{D62E1AF4-BA17-43FB-ABCA-2387B3CC4ED2}" type="slidenum">
              <a:rPr lang="en-CA" altLang="en-US"/>
              <a:pPr/>
              <a:t>‹#›</a:t>
            </a:fld>
            <a:endParaRPr lang="en-CA" altLang="en-US"/>
          </a:p>
        </p:txBody>
      </p:sp>
    </p:spTree>
    <p:extLst>
      <p:ext uri="{BB962C8B-B14F-4D97-AF65-F5344CB8AC3E}">
        <p14:creationId xmlns:p14="http://schemas.microsoft.com/office/powerpoint/2010/main" val="14593288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6E2072B-FEE1-4B9B-881A-CFBEA208995F}" type="slidenum">
              <a:rPr lang="en-CA" altLang="en-US">
                <a:solidFill>
                  <a:srgbClr val="000000"/>
                </a:solidFill>
              </a:rPr>
              <a:pPr/>
              <a:t>1</a:t>
            </a:fld>
            <a:endParaRPr lang="en-CA" altLang="en-US">
              <a:solidFill>
                <a:srgbClr val="000000"/>
              </a:solidFill>
            </a:endParaRPr>
          </a:p>
        </p:txBody>
      </p:sp>
    </p:spTree>
    <p:extLst>
      <p:ext uri="{BB962C8B-B14F-4D97-AF65-F5344CB8AC3E}">
        <p14:creationId xmlns:p14="http://schemas.microsoft.com/office/powerpoint/2010/main" val="26217345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ctrTitle"/>
          </p:nvPr>
        </p:nvSpPr>
        <p:spPr>
          <a:xfrm>
            <a:off x="1921849" y="2840849"/>
            <a:ext cx="12404042" cy="2493678"/>
          </a:xfrm>
        </p:spPr>
        <p:txBody>
          <a:bodyPr anchor="b">
            <a:noAutofit/>
          </a:bodyPr>
          <a:lstStyle>
            <a:lvl1pPr algn="ctr">
              <a:defRPr sz="4795">
                <a:solidFill>
                  <a:srgbClr val="30357F"/>
                </a:solidFill>
                <a:latin typeface="Arial"/>
              </a:defRPr>
            </a:lvl1pPr>
          </a:lstStyle>
          <a:p>
            <a:r>
              <a:rPr lang="en-US" smtClean="0"/>
              <a:t>Click to edit Master title style</a:t>
            </a:r>
            <a:endParaRPr lang="en-CA" dirty="0"/>
          </a:p>
        </p:txBody>
      </p:sp>
      <p:sp>
        <p:nvSpPr>
          <p:cNvPr id="10" name="Subtitle 4"/>
          <p:cNvSpPr>
            <a:spLocks noGrp="1"/>
          </p:cNvSpPr>
          <p:nvPr>
            <p:ph type="subTitle" idx="1"/>
          </p:nvPr>
        </p:nvSpPr>
        <p:spPr>
          <a:xfrm>
            <a:off x="1922217" y="5718185"/>
            <a:ext cx="12411164" cy="1342751"/>
          </a:xfrm>
        </p:spPr>
        <p:txBody>
          <a:bodyPr>
            <a:normAutofit/>
          </a:bodyPr>
          <a:lstStyle>
            <a:lvl1pPr marL="0" indent="0" algn="ctr">
              <a:buNone/>
              <a:defRPr sz="2399">
                <a:solidFill>
                  <a:srgbClr val="30357F"/>
                </a:solidFill>
              </a:defRPr>
            </a:lvl1pPr>
          </a:lstStyle>
          <a:p>
            <a:r>
              <a:rPr lang="en-US" smtClean="0"/>
              <a:t>Click to edit Master subtitle style</a:t>
            </a:r>
            <a:endParaRPr lang="en-CA" dirty="0"/>
          </a:p>
        </p:txBody>
      </p:sp>
    </p:spTree>
    <p:extLst>
      <p:ext uri="{BB962C8B-B14F-4D97-AF65-F5344CB8AC3E}">
        <p14:creationId xmlns:p14="http://schemas.microsoft.com/office/powerpoint/2010/main" val="1128325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1927" y="1522413"/>
            <a:ext cx="14614684" cy="1217930"/>
          </a:xfrm>
        </p:spPr>
        <p:txBody>
          <a:bodyPr>
            <a:normAutofit/>
          </a:bodyPr>
          <a:lstStyle>
            <a:lvl1pPr algn="l">
              <a:defRPr sz="3729" b="1">
                <a:latin typeface="Arial"/>
              </a:defRPr>
            </a:lvl1pPr>
          </a:lstStyle>
          <a:p>
            <a:r>
              <a:rPr lang="en-US" smtClean="0"/>
              <a:t>Click to edit Master title style</a:t>
            </a:r>
            <a:endParaRPr lang="en-CA" dirty="0"/>
          </a:p>
        </p:txBody>
      </p:sp>
      <p:sp>
        <p:nvSpPr>
          <p:cNvPr id="3" name="Content Placeholder 2"/>
          <p:cNvSpPr>
            <a:spLocks noGrp="1"/>
          </p:cNvSpPr>
          <p:nvPr>
            <p:ph idx="1"/>
          </p:nvPr>
        </p:nvSpPr>
        <p:spPr>
          <a:xfrm>
            <a:off x="811927" y="3044825"/>
            <a:ext cx="14614684" cy="4871720"/>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0ED8DF23-124C-48D1-B712-765C7BA7EFF3}" type="datetime1">
              <a:rPr lang="en-CA" altLang="en-US"/>
              <a:pPr>
                <a:defRPr/>
              </a:pPr>
              <a:t>2020-02-14</a:t>
            </a:fld>
            <a:endParaRPr lang="en-CA" altLang="en-US"/>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fld id="{64467F5D-8A85-4643-BB6F-EFC14DD51C3B}" type="slidenum">
              <a:rPr lang="en-CA" altLang="en-US"/>
              <a:pPr/>
              <a:t>‹#›</a:t>
            </a:fld>
            <a:endParaRPr lang="en-CA" altLang="en-US"/>
          </a:p>
        </p:txBody>
      </p:sp>
    </p:spTree>
    <p:extLst>
      <p:ext uri="{BB962C8B-B14F-4D97-AF65-F5344CB8AC3E}">
        <p14:creationId xmlns:p14="http://schemas.microsoft.com/office/powerpoint/2010/main" val="23938715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11213" y="1401763"/>
            <a:ext cx="14616112"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CA" altLang="en-US" smtClean="0"/>
          </a:p>
        </p:txBody>
      </p:sp>
      <p:sp>
        <p:nvSpPr>
          <p:cNvPr id="1027" name="Text Placeholder 2"/>
          <p:cNvSpPr>
            <a:spLocks noGrp="1"/>
          </p:cNvSpPr>
          <p:nvPr>
            <p:ph type="body" idx="1"/>
          </p:nvPr>
        </p:nvSpPr>
        <p:spPr bwMode="auto">
          <a:xfrm>
            <a:off x="811213" y="3044825"/>
            <a:ext cx="14616112" cy="48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4" name="Date Placeholder 3"/>
          <p:cNvSpPr>
            <a:spLocks noGrp="1"/>
          </p:cNvSpPr>
          <p:nvPr>
            <p:ph type="dt" sz="half" idx="2"/>
          </p:nvPr>
        </p:nvSpPr>
        <p:spPr>
          <a:xfrm>
            <a:off x="811213" y="8466138"/>
            <a:ext cx="3789362" cy="485775"/>
          </a:xfrm>
          <a:prstGeom prst="rect">
            <a:avLst/>
          </a:prstGeom>
        </p:spPr>
        <p:txBody>
          <a:bodyPr vert="horz" wrap="square" lIns="91440" tIns="45720" rIns="91440" bIns="45720" numCol="1" anchor="ctr" anchorCtr="0" compatLnSpc="1">
            <a:prstTxWarp prst="textNoShape">
              <a:avLst/>
            </a:prstTxWarp>
          </a:bodyPr>
          <a:lstStyle>
            <a:lvl1pPr eaLnBrk="1" hangingPunct="1">
              <a:defRPr sz="1599">
                <a:solidFill>
                  <a:srgbClr val="000000"/>
                </a:solidFill>
                <a:latin typeface="Arial" panose="020B0604020202020204" pitchFamily="34" charset="0"/>
                <a:cs typeface="Arial" pitchFamily="34" charset="0"/>
              </a:defRPr>
            </a:lvl1pPr>
          </a:lstStyle>
          <a:p>
            <a:pPr>
              <a:defRPr/>
            </a:pPr>
            <a:fld id="{2ED55FD0-7161-4AB4-A363-1EC96962D599}" type="datetime1">
              <a:rPr lang="en-CA" altLang="en-US"/>
              <a:pPr>
                <a:defRPr/>
              </a:pPr>
              <a:t>2020-02-14</a:t>
            </a:fld>
            <a:endParaRPr lang="en-CA" altLang="en-US"/>
          </a:p>
        </p:txBody>
      </p:sp>
      <p:sp>
        <p:nvSpPr>
          <p:cNvPr id="5" name="Footer Placeholder 4"/>
          <p:cNvSpPr>
            <a:spLocks noGrp="1"/>
          </p:cNvSpPr>
          <p:nvPr>
            <p:ph type="ftr" sz="quarter" idx="3"/>
          </p:nvPr>
        </p:nvSpPr>
        <p:spPr>
          <a:xfrm>
            <a:off x="5548313" y="8466138"/>
            <a:ext cx="5141912" cy="485775"/>
          </a:xfrm>
          <a:prstGeom prst="rect">
            <a:avLst/>
          </a:prstGeom>
        </p:spPr>
        <p:txBody>
          <a:bodyPr vert="horz" lIns="91440" tIns="45720" rIns="91440" bIns="45720" rtlCol="0" anchor="ctr"/>
          <a:lstStyle>
            <a:lvl1pPr algn="ctr" eaLnBrk="1" fontAlgn="auto" hangingPunct="1">
              <a:spcBef>
                <a:spcPts val="0"/>
              </a:spcBef>
              <a:spcAft>
                <a:spcPts val="0"/>
              </a:spcAft>
              <a:defRPr sz="1599">
                <a:solidFill>
                  <a:srgbClr val="000000"/>
                </a:solidFill>
                <a:latin typeface="Arial"/>
                <a:ea typeface="+mn-ea"/>
                <a:cs typeface="Arial"/>
              </a:defRPr>
            </a:lvl1pPr>
          </a:lstStyle>
          <a:p>
            <a:pPr>
              <a:defRPr/>
            </a:pPr>
            <a:endParaRPr lang="en-CA"/>
          </a:p>
        </p:txBody>
      </p:sp>
      <p:sp>
        <p:nvSpPr>
          <p:cNvPr id="6" name="Slide Number Placeholder 5"/>
          <p:cNvSpPr>
            <a:spLocks noGrp="1"/>
          </p:cNvSpPr>
          <p:nvPr>
            <p:ph type="sldNum" sz="quarter" idx="4"/>
          </p:nvPr>
        </p:nvSpPr>
        <p:spPr>
          <a:xfrm>
            <a:off x="11637963" y="8466138"/>
            <a:ext cx="3789362" cy="4857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500">
                <a:solidFill>
                  <a:srgbClr val="000000"/>
                </a:solidFill>
                <a:cs typeface="Arial" panose="020B0604020202020204" pitchFamily="34" charset="0"/>
              </a:defRPr>
            </a:lvl1pPr>
          </a:lstStyle>
          <a:p>
            <a:fld id="{620598A1-B7E4-4E98-A008-9005DE8812E4}"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696" r:id="rId1"/>
    <p:sldLayoutId id="2147483695" r:id="rId2"/>
  </p:sldLayoutIdLst>
  <p:timing>
    <p:tnLst>
      <p:par>
        <p:cTn id="1" dur="indefinite" restart="never" nodeType="tmRoot"/>
      </p:par>
    </p:tnLst>
  </p:timing>
  <p:hf hdr="0" ftr="0" dt="0"/>
  <p:txStyles>
    <p:titleStyle>
      <a:lvl1pPr algn="l" rtl="0" eaLnBrk="0" fontAlgn="base" hangingPunct="0">
        <a:spcBef>
          <a:spcPct val="0"/>
        </a:spcBef>
        <a:spcAft>
          <a:spcPct val="0"/>
        </a:spcAft>
        <a:defRPr sz="4200" b="1" kern="1200">
          <a:solidFill>
            <a:srgbClr val="30357F"/>
          </a:solidFill>
          <a:latin typeface="Arial"/>
          <a:ea typeface="ＭＳ Ｐゴシック" charset="0"/>
          <a:cs typeface="Arial"/>
        </a:defRPr>
      </a:lvl1pPr>
      <a:lvl2pPr algn="l" rtl="0" eaLnBrk="0" fontAlgn="base" hangingPunct="0">
        <a:spcBef>
          <a:spcPct val="0"/>
        </a:spcBef>
        <a:spcAft>
          <a:spcPct val="0"/>
        </a:spcAft>
        <a:defRPr sz="4200" b="1">
          <a:solidFill>
            <a:srgbClr val="30357F"/>
          </a:solidFill>
          <a:latin typeface="Arial" charset="0"/>
          <a:ea typeface="ＭＳ Ｐゴシック" charset="0"/>
          <a:cs typeface="Arial" panose="020B0604020202020204" pitchFamily="34" charset="0"/>
        </a:defRPr>
      </a:lvl2pPr>
      <a:lvl3pPr algn="l" rtl="0" eaLnBrk="0" fontAlgn="base" hangingPunct="0">
        <a:spcBef>
          <a:spcPct val="0"/>
        </a:spcBef>
        <a:spcAft>
          <a:spcPct val="0"/>
        </a:spcAft>
        <a:defRPr sz="4200" b="1">
          <a:solidFill>
            <a:srgbClr val="30357F"/>
          </a:solidFill>
          <a:latin typeface="Arial" charset="0"/>
          <a:ea typeface="ＭＳ Ｐゴシック" charset="0"/>
          <a:cs typeface="Arial" panose="020B0604020202020204" pitchFamily="34" charset="0"/>
        </a:defRPr>
      </a:lvl3pPr>
      <a:lvl4pPr algn="l" rtl="0" eaLnBrk="0" fontAlgn="base" hangingPunct="0">
        <a:spcBef>
          <a:spcPct val="0"/>
        </a:spcBef>
        <a:spcAft>
          <a:spcPct val="0"/>
        </a:spcAft>
        <a:defRPr sz="4200" b="1">
          <a:solidFill>
            <a:srgbClr val="30357F"/>
          </a:solidFill>
          <a:latin typeface="Arial" charset="0"/>
          <a:ea typeface="ＭＳ Ｐゴシック" charset="0"/>
          <a:cs typeface="Arial" panose="020B0604020202020204" pitchFamily="34" charset="0"/>
        </a:defRPr>
      </a:lvl4pPr>
      <a:lvl5pPr algn="l" rtl="0" eaLnBrk="0" fontAlgn="base" hangingPunct="0">
        <a:spcBef>
          <a:spcPct val="0"/>
        </a:spcBef>
        <a:spcAft>
          <a:spcPct val="0"/>
        </a:spcAft>
        <a:defRPr sz="4200" b="1">
          <a:solidFill>
            <a:srgbClr val="30357F"/>
          </a:solidFill>
          <a:latin typeface="Arial" charset="0"/>
          <a:ea typeface="ＭＳ Ｐゴシック" charset="0"/>
          <a:cs typeface="Arial" panose="020B0604020202020204" pitchFamily="34" charset="0"/>
        </a:defRPr>
      </a:lvl5pPr>
      <a:lvl6pPr marL="608910" algn="l" rtl="0" eaLnBrk="1" fontAlgn="base" hangingPunct="1">
        <a:spcBef>
          <a:spcPct val="0"/>
        </a:spcBef>
        <a:spcAft>
          <a:spcPct val="0"/>
        </a:spcAft>
        <a:defRPr sz="3729" b="1">
          <a:solidFill>
            <a:srgbClr val="20558A"/>
          </a:solidFill>
          <a:latin typeface="Arial" charset="0"/>
          <a:ea typeface="ＭＳ Ｐゴシック" charset="0"/>
        </a:defRPr>
      </a:lvl6pPr>
      <a:lvl7pPr marL="1217816" algn="l" rtl="0" eaLnBrk="1" fontAlgn="base" hangingPunct="1">
        <a:spcBef>
          <a:spcPct val="0"/>
        </a:spcBef>
        <a:spcAft>
          <a:spcPct val="0"/>
        </a:spcAft>
        <a:defRPr sz="3729" b="1">
          <a:solidFill>
            <a:srgbClr val="20558A"/>
          </a:solidFill>
          <a:latin typeface="Arial" charset="0"/>
          <a:ea typeface="ＭＳ Ｐゴシック" charset="0"/>
        </a:defRPr>
      </a:lvl7pPr>
      <a:lvl8pPr marL="1826725" algn="l" rtl="0" eaLnBrk="1" fontAlgn="base" hangingPunct="1">
        <a:spcBef>
          <a:spcPct val="0"/>
        </a:spcBef>
        <a:spcAft>
          <a:spcPct val="0"/>
        </a:spcAft>
        <a:defRPr sz="3729" b="1">
          <a:solidFill>
            <a:srgbClr val="20558A"/>
          </a:solidFill>
          <a:latin typeface="Arial" charset="0"/>
          <a:ea typeface="ＭＳ Ｐゴシック" charset="0"/>
        </a:defRPr>
      </a:lvl8pPr>
      <a:lvl9pPr marL="2435635" algn="l" rtl="0" eaLnBrk="1" fontAlgn="base" hangingPunct="1">
        <a:spcBef>
          <a:spcPct val="0"/>
        </a:spcBef>
        <a:spcAft>
          <a:spcPct val="0"/>
        </a:spcAft>
        <a:defRPr sz="3729" b="1">
          <a:solidFill>
            <a:srgbClr val="20558A"/>
          </a:solidFill>
          <a:latin typeface="Arial" charset="0"/>
          <a:ea typeface="ＭＳ Ｐゴシック" charset="0"/>
        </a:defRPr>
      </a:lvl9pPr>
    </p:titleStyle>
    <p:bodyStyle>
      <a:lvl1pPr marL="455613" indent="-455613" algn="l" rtl="0" eaLnBrk="0" fontAlgn="base" hangingPunct="0">
        <a:spcBef>
          <a:spcPct val="20000"/>
        </a:spcBef>
        <a:spcAft>
          <a:spcPct val="0"/>
        </a:spcAft>
        <a:buFont typeface="Arial" panose="020B0604020202020204" pitchFamily="34" charset="0"/>
        <a:buChar char="•"/>
        <a:defRPr sz="3700" kern="1200">
          <a:solidFill>
            <a:srgbClr val="000000"/>
          </a:solidFill>
          <a:latin typeface="Arial"/>
          <a:ea typeface="ＭＳ Ｐゴシック" charset="0"/>
          <a:cs typeface="Arial"/>
        </a:defRPr>
      </a:lvl1pPr>
      <a:lvl2pPr marL="989013" indent="-379413" algn="l" rtl="0" eaLnBrk="0" fontAlgn="base" hangingPunct="0">
        <a:spcBef>
          <a:spcPct val="20000"/>
        </a:spcBef>
        <a:spcAft>
          <a:spcPct val="0"/>
        </a:spcAft>
        <a:buFont typeface="Arial" panose="020B0604020202020204" pitchFamily="34" charset="0"/>
        <a:buChar char="–"/>
        <a:defRPr sz="3100" kern="1200">
          <a:solidFill>
            <a:srgbClr val="000000"/>
          </a:solidFill>
          <a:latin typeface="Arial"/>
          <a:ea typeface="ＭＳ Ｐゴシック" charset="0"/>
          <a:cs typeface="Arial"/>
        </a:defRPr>
      </a:lvl2pPr>
      <a:lvl3pPr marL="1520825" indent="-303213" algn="l" rtl="0" eaLnBrk="0" fontAlgn="base" hangingPunct="0">
        <a:spcBef>
          <a:spcPct val="20000"/>
        </a:spcBef>
        <a:spcAft>
          <a:spcPct val="0"/>
        </a:spcAft>
        <a:buFont typeface="Arial" panose="020B0604020202020204" pitchFamily="34" charset="0"/>
        <a:buChar char="•"/>
        <a:defRPr sz="2600" kern="1200">
          <a:solidFill>
            <a:srgbClr val="000000"/>
          </a:solidFill>
          <a:latin typeface="Arial"/>
          <a:ea typeface="ＭＳ Ｐゴシック" charset="0"/>
          <a:cs typeface="Arial"/>
        </a:defRPr>
      </a:lvl3pPr>
      <a:lvl4pPr marL="2130425" indent="-303213" algn="l" rtl="0" eaLnBrk="0" fontAlgn="base" hangingPunct="0">
        <a:spcBef>
          <a:spcPct val="20000"/>
        </a:spcBef>
        <a:spcAft>
          <a:spcPct val="0"/>
        </a:spcAft>
        <a:buFont typeface="Arial" panose="020B0604020202020204" pitchFamily="34" charset="0"/>
        <a:buChar char="–"/>
        <a:defRPr kern="1200">
          <a:solidFill>
            <a:srgbClr val="000000"/>
          </a:solidFill>
          <a:latin typeface="Arial"/>
          <a:ea typeface="ＭＳ Ｐゴシック" charset="0"/>
          <a:cs typeface="Arial"/>
        </a:defRPr>
      </a:lvl4pPr>
      <a:lvl5pPr marL="2740025" indent="-303213" algn="l" rtl="0" eaLnBrk="0" fontAlgn="base" hangingPunct="0">
        <a:spcBef>
          <a:spcPct val="20000"/>
        </a:spcBef>
        <a:spcAft>
          <a:spcPct val="0"/>
        </a:spcAft>
        <a:buFont typeface="Arial" panose="020B0604020202020204" pitchFamily="34" charset="0"/>
        <a:buChar char="»"/>
        <a:defRPr kern="1200">
          <a:solidFill>
            <a:srgbClr val="000000"/>
          </a:solidFill>
          <a:latin typeface="Arial"/>
          <a:ea typeface="ＭＳ Ｐゴシック" charset="0"/>
          <a:cs typeface="Arial"/>
        </a:defRPr>
      </a:lvl5pPr>
      <a:lvl6pPr marL="3348995" indent="-304455" algn="l" defTabSz="1217816"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57906" indent="-304455" algn="l" defTabSz="1217816"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66812" indent="-304455" algn="l" defTabSz="1217816"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75723" indent="-304455" algn="l" defTabSz="1217816"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7816" rtl="0" eaLnBrk="1" latinLnBrk="0" hangingPunct="1">
        <a:defRPr sz="2399" kern="1200">
          <a:solidFill>
            <a:schemeClr val="tx1"/>
          </a:solidFill>
          <a:latin typeface="+mn-lt"/>
          <a:ea typeface="+mn-ea"/>
          <a:cs typeface="+mn-cs"/>
        </a:defRPr>
      </a:lvl1pPr>
      <a:lvl2pPr marL="608910" algn="l" defTabSz="1217816" rtl="0" eaLnBrk="1" latinLnBrk="0" hangingPunct="1">
        <a:defRPr sz="2399" kern="1200">
          <a:solidFill>
            <a:schemeClr val="tx1"/>
          </a:solidFill>
          <a:latin typeface="+mn-lt"/>
          <a:ea typeface="+mn-ea"/>
          <a:cs typeface="+mn-cs"/>
        </a:defRPr>
      </a:lvl2pPr>
      <a:lvl3pPr marL="1217816" algn="l" defTabSz="1217816" rtl="0" eaLnBrk="1" latinLnBrk="0" hangingPunct="1">
        <a:defRPr sz="2399" kern="1200">
          <a:solidFill>
            <a:schemeClr val="tx1"/>
          </a:solidFill>
          <a:latin typeface="+mn-lt"/>
          <a:ea typeface="+mn-ea"/>
          <a:cs typeface="+mn-cs"/>
        </a:defRPr>
      </a:lvl3pPr>
      <a:lvl4pPr marL="1826725" algn="l" defTabSz="1217816" rtl="0" eaLnBrk="1" latinLnBrk="0" hangingPunct="1">
        <a:defRPr sz="2399" kern="1200">
          <a:solidFill>
            <a:schemeClr val="tx1"/>
          </a:solidFill>
          <a:latin typeface="+mn-lt"/>
          <a:ea typeface="+mn-ea"/>
          <a:cs typeface="+mn-cs"/>
        </a:defRPr>
      </a:lvl4pPr>
      <a:lvl5pPr marL="2435635" algn="l" defTabSz="1217816" rtl="0" eaLnBrk="1" latinLnBrk="0" hangingPunct="1">
        <a:defRPr sz="2399" kern="1200">
          <a:solidFill>
            <a:schemeClr val="tx1"/>
          </a:solidFill>
          <a:latin typeface="+mn-lt"/>
          <a:ea typeface="+mn-ea"/>
          <a:cs typeface="+mn-cs"/>
        </a:defRPr>
      </a:lvl5pPr>
      <a:lvl6pPr marL="3044544" algn="l" defTabSz="1217816" rtl="0" eaLnBrk="1" latinLnBrk="0" hangingPunct="1">
        <a:defRPr sz="2399" kern="1200">
          <a:solidFill>
            <a:schemeClr val="tx1"/>
          </a:solidFill>
          <a:latin typeface="+mn-lt"/>
          <a:ea typeface="+mn-ea"/>
          <a:cs typeface="+mn-cs"/>
        </a:defRPr>
      </a:lvl6pPr>
      <a:lvl7pPr marL="3653451" algn="l" defTabSz="1217816" rtl="0" eaLnBrk="1" latinLnBrk="0" hangingPunct="1">
        <a:defRPr sz="2399" kern="1200">
          <a:solidFill>
            <a:schemeClr val="tx1"/>
          </a:solidFill>
          <a:latin typeface="+mn-lt"/>
          <a:ea typeface="+mn-ea"/>
          <a:cs typeface="+mn-cs"/>
        </a:defRPr>
      </a:lvl7pPr>
      <a:lvl8pPr marL="4262361" algn="l" defTabSz="1217816" rtl="0" eaLnBrk="1" latinLnBrk="0" hangingPunct="1">
        <a:defRPr sz="2399" kern="1200">
          <a:solidFill>
            <a:schemeClr val="tx1"/>
          </a:solidFill>
          <a:latin typeface="+mn-lt"/>
          <a:ea typeface="+mn-ea"/>
          <a:cs typeface="+mn-cs"/>
        </a:defRPr>
      </a:lvl8pPr>
      <a:lvl9pPr marL="4871270" algn="l" defTabSz="1217816"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notesSlide" Target="../notesSlides/notesSlide1.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slideLayout" Target="../slideLayouts/slideLayout2.xml"/><Relationship Id="rId2" Type="http://schemas.openxmlformats.org/officeDocument/2006/relationships/tags" Target="../tags/tag3.xml"/><Relationship Id="rId16" Type="http://schemas.openxmlformats.org/officeDocument/2006/relationships/tags" Target="../tags/tag17.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image" Target="../media/image3.emf"/><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custDataLst>
              <p:tags r:id="rId1"/>
            </p:custDataLst>
          </p:nvPr>
        </p:nvSpPr>
        <p:spPr>
          <a:xfrm>
            <a:off x="4311686" y="1305469"/>
            <a:ext cx="3951599" cy="3641827"/>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a:lstStyle/>
          <a:p>
            <a:pPr algn="ctr" eaLnBrk="1" hangingPunct="1">
              <a:defRPr/>
            </a:pPr>
            <a:r>
              <a:rPr lang="fr-CA" b="1" dirty="0">
                <a:cs typeface="Arial" panose="020B0604020202020204" pitchFamily="34" charset="0"/>
              </a:rPr>
              <a:t>MANDAT</a:t>
            </a:r>
          </a:p>
          <a:p>
            <a:pPr marL="171450" indent="-171450" eaLnBrk="1" hangingPunct="1">
              <a:buFont typeface="Arial" panose="020B0604020202020204" pitchFamily="34" charset="0"/>
              <a:buChar char="•"/>
              <a:defRPr/>
            </a:pPr>
            <a:r>
              <a:rPr lang="fr-FR" sz="1200" dirty="0">
                <a:cs typeface="Arial" panose="020B0604020202020204" pitchFamily="34" charset="0"/>
              </a:rPr>
              <a:t>Exercer un leadership stratégique, assurer la gouvernance et fournir une orientation afin que la Défense nationale puisse faire la transition vers une organisation axée sur les données au sein de laquelle le personnel gère les données à titre de ressources organisationnelles et les utilise efficacement pour prendre des décisions fondées sur des données probantes.</a:t>
            </a:r>
            <a:endParaRPr lang="fr-CA" sz="1200" dirty="0">
              <a:cs typeface="Arial" panose="020B0604020202020204" pitchFamily="34" charset="0"/>
            </a:endParaRPr>
          </a:p>
          <a:p>
            <a:pPr eaLnBrk="1" hangingPunct="1">
              <a:defRPr/>
            </a:pPr>
            <a:endParaRPr lang="fr-CA" sz="1200" dirty="0">
              <a:cs typeface="Arial" panose="020B0604020202020204" pitchFamily="34" charset="0"/>
            </a:endParaRPr>
          </a:p>
          <a:p>
            <a:pPr marL="171450" indent="-171450" eaLnBrk="1" hangingPunct="1">
              <a:buFont typeface="Arial" panose="020B0604020202020204" pitchFamily="34" charset="0"/>
              <a:buChar char="•"/>
              <a:defRPr/>
            </a:pPr>
            <a:r>
              <a:rPr lang="fr-CA" sz="1200" dirty="0">
                <a:cs typeface="Arial" panose="020B0604020202020204" pitchFamily="34" charset="0"/>
              </a:rPr>
              <a:t>L’organisation du Sous-ministre adjoint – Données, innovation, analytique a le mandat d’encourager l’adoption et la maturation de l’analyse dans tout le MDN et les FAC, et de diriger l’initiative ministérielle de mise en place d’une gouvernance des données.</a:t>
            </a:r>
            <a:br>
              <a:rPr lang="fr-CA" sz="1200" dirty="0">
                <a:cs typeface="Arial" panose="020B0604020202020204" pitchFamily="34" charset="0"/>
              </a:rPr>
            </a:br>
            <a:r>
              <a:rPr lang="fr-CA" sz="1200" dirty="0">
                <a:cs typeface="Arial" panose="020B0604020202020204" pitchFamily="34" charset="0"/>
              </a:rPr>
              <a:t/>
            </a:r>
            <a:br>
              <a:rPr lang="fr-CA" sz="1200" dirty="0">
                <a:cs typeface="Arial" panose="020B0604020202020204" pitchFamily="34" charset="0"/>
              </a:rPr>
            </a:br>
            <a:r>
              <a:rPr lang="fr-CA" sz="1200" dirty="0">
                <a:cs typeface="Arial" panose="020B0604020202020204" pitchFamily="34" charset="0"/>
              </a:rPr>
              <a:t/>
            </a:r>
            <a:br>
              <a:rPr lang="fr-CA" sz="1200" dirty="0">
                <a:cs typeface="Arial" panose="020B0604020202020204" pitchFamily="34" charset="0"/>
              </a:rPr>
            </a:br>
            <a:endParaRPr lang="fr-CA" sz="1200" dirty="0">
              <a:cs typeface="Arial" panose="020B0604020202020204" pitchFamily="34" charset="0"/>
            </a:endParaRPr>
          </a:p>
          <a:p>
            <a:pPr eaLnBrk="1" hangingPunct="1">
              <a:defRPr/>
            </a:pPr>
            <a:endParaRPr lang="fr-CA" sz="1200" dirty="0">
              <a:cs typeface="Arial" panose="020B0604020202020204" pitchFamily="34" charset="0"/>
            </a:endParaRPr>
          </a:p>
          <a:p>
            <a:pPr eaLnBrk="1" hangingPunct="1">
              <a:defRPr/>
            </a:pPr>
            <a:r>
              <a:rPr lang="fr-CA" sz="1200" dirty="0">
                <a:cs typeface="Arial" panose="020B0604020202020204" pitchFamily="34" charset="0"/>
              </a:rPr>
              <a:t> </a:t>
            </a:r>
            <a:endParaRPr lang="fr-CA" sz="1200" dirty="0">
              <a:solidFill>
                <a:srgbClr val="FF0000"/>
              </a:solidFill>
              <a:cs typeface="Arial" panose="020B0604020202020204" pitchFamily="34" charset="0"/>
            </a:endParaRPr>
          </a:p>
        </p:txBody>
      </p:sp>
      <p:sp>
        <p:nvSpPr>
          <p:cNvPr id="28" name="Rounded Rectangle 27"/>
          <p:cNvSpPr/>
          <p:nvPr>
            <p:custDataLst>
              <p:tags r:id="rId2"/>
            </p:custDataLst>
          </p:nvPr>
        </p:nvSpPr>
        <p:spPr>
          <a:xfrm>
            <a:off x="8419092" y="1292329"/>
            <a:ext cx="3660617" cy="3654967"/>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a:lstStyle/>
          <a:p>
            <a:pPr algn="ctr" eaLnBrk="1" hangingPunct="1">
              <a:defRPr/>
            </a:pPr>
            <a:r>
              <a:rPr lang="fr-CA" b="1" cap="all" dirty="0">
                <a:cs typeface="Arial" panose="020B0604020202020204" pitchFamily="34" charset="0"/>
              </a:rPr>
              <a:t>RENSEIGNEMENTS GÉNÉRAUX</a:t>
            </a:r>
          </a:p>
          <a:p>
            <a:pPr eaLnBrk="1" hangingPunct="1">
              <a:defRPr/>
            </a:pPr>
            <a:r>
              <a:rPr lang="fr-CA" sz="1200" b="1" dirty="0">
                <a:cs typeface="Arial" panose="020B0604020202020204" pitchFamily="34" charset="0"/>
              </a:rPr>
              <a:t>Nombre d’employés </a:t>
            </a:r>
            <a:r>
              <a:rPr lang="fr-CA" sz="1200" dirty="0">
                <a:cs typeface="Arial" panose="020B0604020202020204" pitchFamily="34" charset="0"/>
              </a:rPr>
              <a:t>: </a:t>
            </a:r>
          </a:p>
          <a:p>
            <a:pPr marL="171450" indent="-171450" eaLnBrk="1" hangingPunct="1">
              <a:buFont typeface="Arial" panose="020B0604020202020204" pitchFamily="34" charset="0"/>
              <a:buChar char="•"/>
              <a:defRPr/>
            </a:pPr>
            <a:r>
              <a:rPr lang="fr-CA" sz="1200">
                <a:cs typeface="Arial" panose="020B0604020202020204" pitchFamily="34" charset="0"/>
              </a:rPr>
              <a:t>67</a:t>
            </a:r>
            <a:endParaRPr lang="fr-CA" sz="1200" dirty="0">
              <a:cs typeface="Arial" panose="020B0604020202020204" pitchFamily="34" charset="0"/>
            </a:endParaRPr>
          </a:p>
          <a:p>
            <a:pPr eaLnBrk="1" hangingPunct="1">
              <a:defRPr/>
            </a:pPr>
            <a:endParaRPr lang="fr-CA" sz="1200" b="1" dirty="0">
              <a:cs typeface="Arial" panose="020B0604020202020204" pitchFamily="34" charset="0"/>
            </a:endParaRPr>
          </a:p>
          <a:p>
            <a:pPr eaLnBrk="1" hangingPunct="1">
              <a:defRPr/>
            </a:pPr>
            <a:r>
              <a:rPr lang="fr-CA" sz="1200" b="1" dirty="0">
                <a:cs typeface="Arial" panose="020B0604020202020204" pitchFamily="34" charset="0"/>
              </a:rPr>
              <a:t>Budget </a:t>
            </a:r>
            <a:r>
              <a:rPr lang="fr-CA" sz="1200" dirty="0">
                <a:cs typeface="Arial" panose="020B0604020202020204" pitchFamily="34" charset="0"/>
              </a:rPr>
              <a:t>: </a:t>
            </a:r>
          </a:p>
          <a:p>
            <a:pPr marL="171450" indent="-171450" eaLnBrk="1" hangingPunct="1">
              <a:buFont typeface="Arial" panose="020B0604020202020204" pitchFamily="34" charset="0"/>
              <a:buChar char="•"/>
              <a:defRPr/>
            </a:pPr>
            <a:r>
              <a:rPr lang="fr-CA" sz="1200" dirty="0">
                <a:cs typeface="Arial" panose="020B0604020202020204" pitchFamily="34" charset="0"/>
              </a:rPr>
              <a:t>~ 28 M$ (année financière 2019-2020), dont la plus grande partie est consacrée à l’exécution de projets à l’échelle de l’organisation</a:t>
            </a:r>
          </a:p>
          <a:p>
            <a:pPr eaLnBrk="1" hangingPunct="1">
              <a:defRPr/>
            </a:pPr>
            <a:r>
              <a:rPr lang="fr-CA" sz="1200" b="1" dirty="0">
                <a:cs typeface="Arial" panose="020B0604020202020204" pitchFamily="34" charset="0"/>
              </a:rPr>
              <a:t/>
            </a:r>
            <a:br>
              <a:rPr lang="fr-CA" sz="1200" b="1" dirty="0">
                <a:cs typeface="Arial" panose="020B0604020202020204" pitchFamily="34" charset="0"/>
              </a:rPr>
            </a:br>
            <a:r>
              <a:rPr lang="fr-CA" sz="1200" b="1" dirty="0">
                <a:cs typeface="Arial" panose="020B0604020202020204" pitchFamily="34" charset="0"/>
              </a:rPr>
              <a:t>Emplacement principal </a:t>
            </a:r>
            <a:r>
              <a:rPr lang="fr-CA" sz="1200" dirty="0">
                <a:cs typeface="Arial" panose="020B0604020202020204" pitchFamily="34" charset="0"/>
              </a:rPr>
              <a:t>: </a:t>
            </a:r>
          </a:p>
          <a:p>
            <a:pPr marL="171450" indent="-171450" eaLnBrk="1" hangingPunct="1">
              <a:buFont typeface="Arial" panose="020B0604020202020204" pitchFamily="34" charset="0"/>
              <a:buChar char="•"/>
              <a:defRPr/>
            </a:pPr>
            <a:r>
              <a:rPr lang="fr-CA" sz="1200" dirty="0">
                <a:cs typeface="Arial" panose="020B0604020202020204" pitchFamily="34" charset="0"/>
              </a:rPr>
              <a:t>Région de la capitale nationale</a:t>
            </a:r>
            <a:endParaRPr lang="fr-CA" sz="1200" b="1" dirty="0">
              <a:cs typeface="Arial" panose="020B0604020202020204" pitchFamily="34" charset="0"/>
            </a:endParaRPr>
          </a:p>
          <a:p>
            <a:pPr eaLnBrk="1" hangingPunct="1">
              <a:defRPr/>
            </a:pPr>
            <a:r>
              <a:rPr lang="fr-CA" sz="1200" b="1" dirty="0">
                <a:cs typeface="Arial" panose="020B0604020202020204" pitchFamily="34" charset="0"/>
              </a:rPr>
              <a:t/>
            </a:r>
            <a:br>
              <a:rPr lang="fr-CA" sz="1200" b="1" dirty="0">
                <a:cs typeface="Arial" panose="020B0604020202020204" pitchFamily="34" charset="0"/>
              </a:rPr>
            </a:br>
            <a:endParaRPr lang="fr-CA" sz="1600" dirty="0">
              <a:cs typeface="Arial" panose="020B0604020202020204" pitchFamily="34" charset="0"/>
            </a:endParaRPr>
          </a:p>
          <a:p>
            <a:pPr eaLnBrk="1" hangingPunct="1">
              <a:defRPr/>
            </a:pPr>
            <a:endParaRPr lang="fr-CA" sz="1600" dirty="0">
              <a:cs typeface="Arial" panose="020B0604020202020204" pitchFamily="34" charset="0"/>
            </a:endParaRPr>
          </a:p>
          <a:p>
            <a:pPr eaLnBrk="1" hangingPunct="1">
              <a:defRPr/>
            </a:pPr>
            <a:endParaRPr lang="fr-CA" sz="1600" dirty="0">
              <a:cs typeface="Arial" panose="020B0604020202020204" pitchFamily="34" charset="0"/>
            </a:endParaRPr>
          </a:p>
        </p:txBody>
      </p:sp>
      <p:sp>
        <p:nvSpPr>
          <p:cNvPr id="29" name="Rounded Rectangle 28"/>
          <p:cNvSpPr/>
          <p:nvPr>
            <p:custDataLst>
              <p:tags r:id="rId3"/>
            </p:custDataLst>
          </p:nvPr>
        </p:nvSpPr>
        <p:spPr>
          <a:xfrm>
            <a:off x="12235516" y="1280627"/>
            <a:ext cx="3660617" cy="3666625"/>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a:lstStyle/>
          <a:p>
            <a:pPr algn="ctr" eaLnBrk="1" hangingPunct="1">
              <a:defRPr/>
            </a:pPr>
            <a:r>
              <a:rPr lang="fr-CA" b="1" dirty="0">
                <a:cs typeface="Arial" panose="020B0604020202020204" pitchFamily="34" charset="0"/>
              </a:rPr>
              <a:t>PRINCIPAUX PARTENAIRES</a:t>
            </a:r>
          </a:p>
          <a:p>
            <a:pPr eaLnBrk="1" hangingPunct="1">
              <a:defRPr/>
            </a:pPr>
            <a:r>
              <a:rPr lang="fr-CA" sz="1200" b="1" dirty="0">
                <a:cs typeface="Arial" panose="020B0604020202020204" pitchFamily="34" charset="0"/>
              </a:rPr>
              <a:t>Interne </a:t>
            </a:r>
            <a:r>
              <a:rPr lang="fr-CA" sz="1200" dirty="0">
                <a:cs typeface="Arial" panose="020B0604020202020204" pitchFamily="34" charset="0"/>
              </a:rPr>
              <a:t>: </a:t>
            </a:r>
          </a:p>
          <a:p>
            <a:pPr marL="171450" indent="-171450" eaLnBrk="1" hangingPunct="1">
              <a:buFont typeface="Arial" panose="020B0604020202020204" pitchFamily="34" charset="0"/>
              <a:buChar char="•"/>
              <a:defRPr/>
            </a:pPr>
            <a:r>
              <a:rPr lang="fr-CA" sz="1200" dirty="0">
                <a:solidFill>
                  <a:schemeClr val="tx1"/>
                </a:solidFill>
                <a:cs typeface="Arial" panose="020B0604020202020204" pitchFamily="34" charset="0"/>
              </a:rPr>
              <a:t>Toute l’Équipe de la Défense</a:t>
            </a:r>
          </a:p>
          <a:p>
            <a:pPr marL="171450" indent="-171450" eaLnBrk="1" hangingPunct="1">
              <a:buFont typeface="Arial" panose="020B0604020202020204" pitchFamily="34" charset="0"/>
              <a:buChar char="•"/>
              <a:defRPr/>
            </a:pPr>
            <a:endParaRPr lang="fr-CA" sz="1200" dirty="0">
              <a:solidFill>
                <a:schemeClr val="tx1"/>
              </a:solidFill>
              <a:cs typeface="Arial" panose="020B0604020202020204" pitchFamily="34" charset="0"/>
            </a:endParaRPr>
          </a:p>
          <a:p>
            <a:pPr eaLnBrk="1" hangingPunct="1">
              <a:defRPr/>
            </a:pPr>
            <a:r>
              <a:rPr lang="fr-CA" sz="1200" b="1" dirty="0">
                <a:cs typeface="Arial" panose="020B0604020202020204" pitchFamily="34" charset="0"/>
              </a:rPr>
              <a:t>Externes : </a:t>
            </a:r>
            <a:r>
              <a:rPr lang="fr-CA" sz="950" b="1" dirty="0">
                <a:cs typeface="Arial" panose="020B0604020202020204" pitchFamily="34" charset="0"/>
              </a:rPr>
              <a:t>(y compris autres ministères)</a:t>
            </a:r>
            <a:endParaRPr lang="fr-CA" sz="950" dirty="0">
              <a:cs typeface="Arial" panose="020B0604020202020204" pitchFamily="34" charset="0"/>
            </a:endParaRPr>
          </a:p>
          <a:p>
            <a:pPr marL="171450" indent="-171450" eaLnBrk="1" hangingPunct="1">
              <a:buFont typeface="Arial" panose="020B0604020202020204" pitchFamily="34" charset="0"/>
              <a:buChar char="•"/>
              <a:defRPr/>
            </a:pPr>
            <a:r>
              <a:rPr lang="fr-CA" sz="1100" dirty="0">
                <a:cs typeface="Arial" panose="020B0604020202020204" pitchFamily="34" charset="0"/>
              </a:rPr>
              <a:t>Membres du Conseil du directeur des données : Agence des services frontaliers du Canada, Agence du revenu du Canada, Environnement et Changement climatique Canada, Emploi et Développement social Canada</a:t>
            </a:r>
          </a:p>
          <a:p>
            <a:pPr marL="171450" indent="-171450" eaLnBrk="1" hangingPunct="1">
              <a:buFont typeface="Arial" panose="020B0604020202020204" pitchFamily="34" charset="0"/>
              <a:buChar char="•"/>
              <a:defRPr/>
            </a:pPr>
            <a:r>
              <a:rPr lang="fr-CA" sz="1100" dirty="0">
                <a:cs typeface="Arial" panose="020B0604020202020204" pitchFamily="34" charset="0"/>
              </a:rPr>
              <a:t>Secrétariat du Conseil du Trésor</a:t>
            </a:r>
          </a:p>
          <a:p>
            <a:pPr marL="171450" indent="-171450" eaLnBrk="1" hangingPunct="1">
              <a:buFont typeface="Arial" panose="020B0604020202020204" pitchFamily="34" charset="0"/>
              <a:buChar char="•"/>
              <a:defRPr/>
            </a:pPr>
            <a:r>
              <a:rPr lang="fr-CA" sz="1100" dirty="0">
                <a:cs typeface="Arial" panose="020B0604020202020204" pitchFamily="34" charset="0"/>
              </a:rPr>
              <a:t>Conseil national de recherches</a:t>
            </a:r>
          </a:p>
          <a:p>
            <a:pPr marL="171450" indent="-171450" eaLnBrk="1" hangingPunct="1">
              <a:buFont typeface="Arial" panose="020B0604020202020204" pitchFamily="34" charset="0"/>
              <a:buChar char="•"/>
              <a:defRPr/>
            </a:pPr>
            <a:r>
              <a:rPr lang="fr-CA" sz="1100" dirty="0">
                <a:cs typeface="Arial" panose="020B0604020202020204" pitchFamily="34" charset="0"/>
              </a:rPr>
              <a:t>Statistique Canada</a:t>
            </a:r>
          </a:p>
          <a:p>
            <a:pPr marL="171450" indent="-171450" eaLnBrk="1" hangingPunct="1">
              <a:buFont typeface="Arial" panose="020B0604020202020204" pitchFamily="34" charset="0"/>
              <a:buChar char="•"/>
              <a:defRPr/>
            </a:pPr>
            <a:r>
              <a:rPr lang="fr-CA" sz="1100" dirty="0">
                <a:cs typeface="Arial" panose="020B0604020202020204" pitchFamily="34" charset="0"/>
              </a:rPr>
              <a:t>Services publics et Approvisionnement Canada</a:t>
            </a:r>
          </a:p>
          <a:p>
            <a:pPr marL="171450" indent="-171450" eaLnBrk="1" hangingPunct="1">
              <a:buFont typeface="Arial" panose="020B0604020202020204" pitchFamily="34" charset="0"/>
              <a:buChar char="•"/>
              <a:defRPr/>
            </a:pPr>
            <a:r>
              <a:rPr lang="fr-CA" sz="1100" dirty="0">
                <a:cs typeface="Arial" panose="020B0604020202020204" pitchFamily="34" charset="0"/>
              </a:rPr>
              <a:t>Innovation, Sciences et Développement économique Canada </a:t>
            </a:r>
          </a:p>
          <a:p>
            <a:pPr marL="171450" indent="-171450" eaLnBrk="1" hangingPunct="1">
              <a:buFont typeface="Arial" panose="020B0604020202020204" pitchFamily="34" charset="0"/>
              <a:buChar char="•"/>
              <a:defRPr/>
            </a:pPr>
            <a:r>
              <a:rPr lang="fr-CA" sz="1100" dirty="0">
                <a:cs typeface="Arial" panose="020B0604020202020204" pitchFamily="34" charset="0"/>
              </a:rPr>
              <a:t>Milieu universitaire et secteur privé</a:t>
            </a:r>
          </a:p>
          <a:p>
            <a:pPr marL="171450" indent="-171450" eaLnBrk="1" hangingPunct="1">
              <a:buFont typeface="Arial" panose="020B0604020202020204" pitchFamily="34" charset="0"/>
              <a:buChar char="•"/>
              <a:defRPr/>
            </a:pPr>
            <a:r>
              <a:rPr lang="fr-CA" sz="1100" dirty="0">
                <a:cs typeface="Arial" panose="020B0604020202020204" pitchFamily="34" charset="0"/>
              </a:rPr>
              <a:t>Partenaires du Groupe des cinq</a:t>
            </a:r>
          </a:p>
        </p:txBody>
      </p:sp>
      <p:sp>
        <p:nvSpPr>
          <p:cNvPr id="33" name="Rectangle 32"/>
          <p:cNvSpPr/>
          <p:nvPr>
            <p:custDataLst>
              <p:tags r:id="rId4"/>
            </p:custDataLst>
          </p:nvPr>
        </p:nvSpPr>
        <p:spPr>
          <a:xfrm>
            <a:off x="342900" y="5016500"/>
            <a:ext cx="15552738" cy="3943350"/>
          </a:xfrm>
          <a:prstGeom prst="rect">
            <a:avLst/>
          </a:prstGeom>
          <a:solidFill>
            <a:srgbClr val="30357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CA" sz="1867" dirty="0"/>
          </a:p>
        </p:txBody>
      </p:sp>
      <p:sp>
        <p:nvSpPr>
          <p:cNvPr id="19" name="TextBox 18"/>
          <p:cNvSpPr txBox="1"/>
          <p:nvPr>
            <p:custDataLst>
              <p:tags r:id="rId5"/>
            </p:custDataLst>
          </p:nvPr>
        </p:nvSpPr>
        <p:spPr>
          <a:xfrm>
            <a:off x="206375" y="5045075"/>
            <a:ext cx="15735300" cy="338138"/>
          </a:xfrm>
          <a:prstGeom prst="rect">
            <a:avLst/>
          </a:prstGeom>
          <a:noFill/>
        </p:spPr>
        <p:txBody>
          <a:bodyPr>
            <a:spAutoFit/>
          </a:bodyPr>
          <a:lstStyle/>
          <a:p>
            <a:pPr algn="ctr" eaLnBrk="1" hangingPunct="1">
              <a:defRPr/>
            </a:pPr>
            <a:r>
              <a:rPr lang="en-CA" sz="1600" cap="all" dirty="0">
                <a:solidFill>
                  <a:schemeClr val="bg1"/>
                </a:solidFill>
                <a:latin typeface="Arial" charset="0"/>
              </a:rPr>
              <a:t>PRINCIPAUX ENJEUX POUR LE SOUS-MINISTRE </a:t>
            </a:r>
            <a:r>
              <a:rPr lang="en-CA" sz="1600" cap="all">
                <a:solidFill>
                  <a:schemeClr val="bg1"/>
                </a:solidFill>
                <a:latin typeface="Arial" charset="0"/>
              </a:rPr>
              <a:t>ADJOINT </a:t>
            </a:r>
            <a:r>
              <a:rPr lang="en-CA" sz="1600" cap="all">
                <a:solidFill>
                  <a:schemeClr val="bg1"/>
                </a:solidFill>
                <a:cs typeface="Arial" panose="020B0604020202020204" pitchFamily="34" charset="0"/>
              </a:rPr>
              <a:t>(</a:t>
            </a:r>
            <a:r>
              <a:rPr lang="fr-CA" sz="1600" cap="all" dirty="0">
                <a:solidFill>
                  <a:schemeClr val="bg1"/>
                </a:solidFill>
                <a:cs typeface="Arial" panose="020B0604020202020204" pitchFamily="34" charset="0"/>
              </a:rPr>
              <a:t>données, innovation, analytique</a:t>
            </a:r>
            <a:r>
              <a:rPr lang="en-CA" sz="1600" cap="all" dirty="0">
                <a:solidFill>
                  <a:schemeClr val="bg1"/>
                </a:solidFill>
                <a:cs typeface="Arial" panose="020B0604020202020204" pitchFamily="34" charset="0"/>
              </a:rPr>
              <a:t>)</a:t>
            </a:r>
          </a:p>
        </p:txBody>
      </p:sp>
      <p:sp>
        <p:nvSpPr>
          <p:cNvPr id="3085" name="TextBox 4"/>
          <p:cNvSpPr txBox="1">
            <a:spLocks noChangeArrowheads="1"/>
          </p:cNvSpPr>
          <p:nvPr>
            <p:custDataLst>
              <p:tags r:id="rId6"/>
            </p:custDataLst>
          </p:nvPr>
        </p:nvSpPr>
        <p:spPr bwMode="auto">
          <a:xfrm>
            <a:off x="246063" y="185738"/>
            <a:ext cx="8593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None/>
            </a:pPr>
            <a:r>
              <a:rPr lang="fr-CA" altLang="en-US" sz="1900" b="1">
                <a:solidFill>
                  <a:schemeClr val="bg1"/>
                </a:solidFill>
                <a:cs typeface="Arial" panose="020B0604020202020204" pitchFamily="34" charset="0"/>
              </a:rPr>
              <a:t>Sous-ministre adjoint (Données, innovation, analytique) – Stephen Burt</a:t>
            </a:r>
            <a:r>
              <a:rPr lang="fr-CA" altLang="en-US" sz="2000" b="1">
                <a:solidFill>
                  <a:srgbClr val="FFFFFF"/>
                </a:solidFill>
                <a:cs typeface="Arial" panose="020B0604020202020204" pitchFamily="34" charset="0"/>
              </a:rPr>
              <a:t> </a:t>
            </a:r>
          </a:p>
        </p:txBody>
      </p:sp>
      <p:sp>
        <p:nvSpPr>
          <p:cNvPr id="16" name="Rectangle 15"/>
          <p:cNvSpPr/>
          <p:nvPr>
            <p:custDataLst>
              <p:tags r:id="rId7"/>
            </p:custDataLst>
          </p:nvPr>
        </p:nvSpPr>
        <p:spPr>
          <a:xfrm>
            <a:off x="1554163" y="1416050"/>
            <a:ext cx="1827212" cy="23288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dirty="0"/>
          </a:p>
        </p:txBody>
      </p:sp>
      <p:sp>
        <p:nvSpPr>
          <p:cNvPr id="3087" name="TextBox 17"/>
          <p:cNvSpPr txBox="1">
            <a:spLocks noChangeArrowheads="1"/>
          </p:cNvSpPr>
          <p:nvPr>
            <p:custDataLst>
              <p:tags r:id="rId8"/>
            </p:custDataLst>
          </p:nvPr>
        </p:nvSpPr>
        <p:spPr bwMode="auto">
          <a:xfrm>
            <a:off x="1554163" y="2443163"/>
            <a:ext cx="1800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CA" altLang="en-US" sz="1200" i="1"/>
              <a:t>L1 picture</a:t>
            </a:r>
          </a:p>
        </p:txBody>
      </p:sp>
      <p:sp>
        <p:nvSpPr>
          <p:cNvPr id="20" name="Text Box 2"/>
          <p:cNvSpPr txBox="1"/>
          <p:nvPr>
            <p:custDataLst>
              <p:tags r:id="rId9"/>
            </p:custDataLst>
          </p:nvPr>
        </p:nvSpPr>
        <p:spPr>
          <a:xfrm>
            <a:off x="11503025" y="0"/>
            <a:ext cx="4806950" cy="49371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r" eaLnBrk="1" hangingPunct="1">
              <a:spcAft>
                <a:spcPts val="0"/>
              </a:spcAft>
              <a:defRPr/>
            </a:pPr>
            <a:r>
              <a:rPr lang="fr-CA" sz="1200" b="1" cap="all" dirty="0">
                <a:solidFill>
                  <a:srgbClr val="FFFFFF"/>
                </a:solidFill>
                <a:ea typeface="Calibri" panose="020F0502020204030204" pitchFamily="34" charset="0"/>
                <a:cs typeface="Times New Roman" panose="02020603050405020304" pitchFamily="18" charset="0"/>
              </a:rPr>
              <a:t>SANS</a:t>
            </a:r>
          </a:p>
          <a:p>
            <a:pPr algn="r" eaLnBrk="1" hangingPunct="1">
              <a:spcAft>
                <a:spcPts val="0"/>
              </a:spcAft>
              <a:defRPr/>
            </a:pPr>
            <a:r>
              <a:rPr lang="fr-CA" sz="1200" b="1" cap="all" dirty="0">
                <a:solidFill>
                  <a:srgbClr val="FFFFFF"/>
                </a:solidFill>
                <a:ea typeface="Calibri" panose="020F0502020204030204" pitchFamily="34" charset="0"/>
                <a:cs typeface="Times New Roman" panose="02020603050405020304" pitchFamily="18" charset="0"/>
              </a:rPr>
              <a:t>CLASSIFICATION</a:t>
            </a:r>
            <a:endParaRPr lang="fr-CA" sz="1200" dirty="0">
              <a:latin typeface="Times New Roman" panose="02020603050405020304" pitchFamily="18" charset="0"/>
              <a:ea typeface="Times New Roman" panose="02020603050405020304" pitchFamily="18" charset="0"/>
            </a:endParaRPr>
          </a:p>
        </p:txBody>
      </p:sp>
      <p:sp>
        <p:nvSpPr>
          <p:cNvPr id="21" name="Rounded Rectangle 20"/>
          <p:cNvSpPr/>
          <p:nvPr>
            <p:custDataLst>
              <p:tags r:id="rId10"/>
            </p:custDataLst>
          </p:nvPr>
        </p:nvSpPr>
        <p:spPr>
          <a:xfrm>
            <a:off x="358280" y="1305467"/>
            <a:ext cx="3797600" cy="3641829"/>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anchor="ctr"/>
          <a:lstStyle/>
          <a:p>
            <a:pPr marL="380953" indent="-380953" eaLnBrk="1" hangingPunct="1">
              <a:buFont typeface="Arial" panose="020B0604020202020204" pitchFamily="34" charset="0"/>
              <a:buChar char="•"/>
              <a:defRPr/>
            </a:pPr>
            <a:endParaRPr lang="fr-CA" sz="1600" dirty="0">
              <a:cs typeface="Arial" panose="020B0604020202020204" pitchFamily="34" charset="0"/>
            </a:endParaRPr>
          </a:p>
          <a:p>
            <a:pPr marL="380953" indent="-380953" eaLnBrk="1" hangingPunct="1">
              <a:buFont typeface="Arial" panose="020B0604020202020204" pitchFamily="34" charset="0"/>
              <a:buChar char="•"/>
              <a:defRPr/>
            </a:pPr>
            <a:endParaRPr lang="fr-CA" sz="1600" dirty="0">
              <a:cs typeface="Arial" panose="020B0604020202020204" pitchFamily="34" charset="0"/>
            </a:endParaRPr>
          </a:p>
          <a:p>
            <a:pPr marL="380953" indent="-380953" eaLnBrk="1" hangingPunct="1">
              <a:buFont typeface="Arial" panose="020B0604020202020204" pitchFamily="34" charset="0"/>
              <a:buChar char="•"/>
              <a:defRPr/>
            </a:pPr>
            <a:endParaRPr lang="fr-CA" sz="1600" dirty="0">
              <a:cs typeface="Arial" panose="020B0604020202020204" pitchFamily="34" charset="0"/>
            </a:endParaRPr>
          </a:p>
          <a:p>
            <a:pPr marL="380953" indent="-380953" eaLnBrk="1" hangingPunct="1">
              <a:buFont typeface="Arial" panose="020B0604020202020204" pitchFamily="34" charset="0"/>
              <a:buChar char="•"/>
              <a:defRPr/>
            </a:pPr>
            <a:endParaRPr lang="fr-CA" sz="1600" dirty="0">
              <a:cs typeface="Arial" panose="020B0604020202020204" pitchFamily="34" charset="0"/>
            </a:endParaRPr>
          </a:p>
          <a:p>
            <a:pPr marL="380953" indent="-380953" eaLnBrk="1" hangingPunct="1">
              <a:buFont typeface="Arial" panose="020B0604020202020204" pitchFamily="34" charset="0"/>
              <a:buChar char="•"/>
              <a:defRPr/>
            </a:pPr>
            <a:endParaRPr lang="fr-CA" sz="1200" dirty="0">
              <a:cs typeface="Arial" panose="020B0604020202020204" pitchFamily="34" charset="0"/>
            </a:endParaRPr>
          </a:p>
          <a:p>
            <a:pPr marL="380953" indent="-380953" eaLnBrk="1" hangingPunct="1">
              <a:buFont typeface="Arial" panose="020B0604020202020204" pitchFamily="34" charset="0"/>
              <a:buChar char="•"/>
              <a:defRPr/>
            </a:pPr>
            <a:endParaRPr lang="fr-CA" sz="1200" dirty="0">
              <a:cs typeface="Arial" panose="020B0604020202020204" pitchFamily="34" charset="0"/>
            </a:endParaRPr>
          </a:p>
          <a:p>
            <a:pPr marL="171450" indent="-171450" eaLnBrk="1" hangingPunct="1">
              <a:buFont typeface="Arial" panose="020B0604020202020204" pitchFamily="34" charset="0"/>
              <a:buChar char="•"/>
              <a:defRPr/>
            </a:pPr>
            <a:endParaRPr lang="fr-CA" sz="1200" dirty="0">
              <a:cs typeface="Arial" panose="020B0604020202020204" pitchFamily="34" charset="0"/>
            </a:endParaRPr>
          </a:p>
          <a:p>
            <a:pPr marL="171450" indent="-171450" eaLnBrk="1" hangingPunct="1">
              <a:buFont typeface="Arial" panose="020B0604020202020204" pitchFamily="34" charset="0"/>
              <a:buChar char="•"/>
              <a:defRPr/>
            </a:pPr>
            <a:endParaRPr lang="fr-CA" sz="1200" dirty="0">
              <a:cs typeface="Arial" panose="020B0604020202020204" pitchFamily="34" charset="0"/>
            </a:endParaRPr>
          </a:p>
          <a:p>
            <a:pPr marL="171450" indent="-171450" eaLnBrk="1" hangingPunct="1">
              <a:buFont typeface="Arial" panose="020B0604020202020204" pitchFamily="34" charset="0"/>
              <a:buChar char="•"/>
              <a:defRPr/>
            </a:pPr>
            <a:endParaRPr lang="fr-CA" sz="1100" dirty="0">
              <a:cs typeface="Arial" panose="020B0604020202020204" pitchFamily="34" charset="0"/>
            </a:endParaRPr>
          </a:p>
          <a:p>
            <a:pPr marL="171450" indent="-171450" eaLnBrk="1" hangingPunct="1">
              <a:buFont typeface="Arial" panose="020B0604020202020204" pitchFamily="34" charset="0"/>
              <a:buChar char="•"/>
              <a:defRPr/>
            </a:pPr>
            <a:r>
              <a:rPr lang="fr-CA" sz="1100" dirty="0">
                <a:cs typeface="Arial" panose="020B0604020202020204" pitchFamily="34" charset="0"/>
              </a:rPr>
              <a:t>M. Burt compte 23 années d’expérience dans la fonction publique au cours desquelles il a travaillé, entre autres, à Revenu Canada, au Bureau du Conseil privé, à la Défense nationale et, plus récemment, comme chef adjoint du renseignement de la Défense au Commandement du renseignement des Forces canadiennes, avant de devenir sous-ministre adjoint (Données, innovation, analytique) en juillet 2018.</a:t>
            </a:r>
          </a:p>
        </p:txBody>
      </p:sp>
      <p:pic>
        <p:nvPicPr>
          <p:cNvPr id="3092" name="Picture 1"/>
          <p:cNvPicPr>
            <a:picLocks noChangeAspect="1"/>
          </p:cNvPicPr>
          <p:nvPr>
            <p:custDataLst>
              <p:tags r:id="rId11"/>
            </p:custDataLst>
          </p:nvPr>
        </p:nvPicPr>
        <p:blipFill>
          <a:blip r:embed="rId19">
            <a:extLst>
              <a:ext uri="{28A0092B-C50C-407E-A947-70E740481C1C}">
                <a14:useLocalDpi xmlns:a14="http://schemas.microsoft.com/office/drawing/2010/main" val="0"/>
              </a:ext>
            </a:extLst>
          </a:blip>
          <a:srcRect b="6413"/>
          <a:stretch>
            <a:fillRect/>
          </a:stretch>
        </p:blipFill>
        <p:spPr bwMode="auto">
          <a:xfrm>
            <a:off x="1447800" y="1320800"/>
            <a:ext cx="1619250"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93" name="Group 2"/>
          <p:cNvGrpSpPr>
            <a:grpSpLocks/>
          </p:cNvGrpSpPr>
          <p:nvPr/>
        </p:nvGrpSpPr>
        <p:grpSpPr bwMode="auto">
          <a:xfrm>
            <a:off x="419100" y="5383213"/>
            <a:ext cx="15392400" cy="3536950"/>
            <a:chOff x="418673" y="5383250"/>
            <a:chExt cx="15392210" cy="3537433"/>
          </a:xfrm>
        </p:grpSpPr>
        <p:sp>
          <p:nvSpPr>
            <p:cNvPr id="24" name="Rounded Rectangle 23"/>
            <p:cNvSpPr/>
            <p:nvPr>
              <p:custDataLst>
                <p:tags r:id="rId12"/>
              </p:custDataLst>
            </p:nvPr>
          </p:nvSpPr>
          <p:spPr>
            <a:xfrm>
              <a:off x="9846720" y="5383250"/>
              <a:ext cx="2893976" cy="3521556"/>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spcAft>
                  <a:spcPts val="0"/>
                </a:spcAft>
                <a:defRPr/>
              </a:pPr>
              <a:r>
                <a:rPr lang="fr-CA" sz="1100" b="1" u="sng" dirty="0">
                  <a:cs typeface="Arial" panose="020B0604020202020204" pitchFamily="34" charset="0"/>
                </a:rPr>
                <a:t>Services numériques</a:t>
              </a:r>
            </a:p>
            <a:p>
              <a:pPr marL="171450" indent="-171450" eaLnBrk="1" hangingPunct="1">
                <a:spcAft>
                  <a:spcPts val="0"/>
                </a:spcAft>
                <a:buFont typeface="Arial" panose="020B0604020202020204" pitchFamily="34" charset="0"/>
                <a:buChar char="•"/>
                <a:defRPr/>
              </a:pPr>
              <a:r>
                <a:rPr lang="fr-CA" sz="1050" dirty="0">
                  <a:cs typeface="Arial" panose="020B0604020202020204" pitchFamily="34" charset="0"/>
                </a:rPr>
                <a:t>Une force militaire moderne a besoin de services internes qui sont numériques, conviviaux et efficaces afin de pouvoir se concentrer sur son devoir d’assurer la sécurité des Canadiens.</a:t>
              </a:r>
            </a:p>
            <a:p>
              <a:pPr marL="171450" indent="-171450" eaLnBrk="1" hangingPunct="1">
                <a:spcAft>
                  <a:spcPts val="0"/>
                </a:spcAft>
                <a:buFont typeface="Arial" panose="020B0604020202020204" pitchFamily="34" charset="0"/>
                <a:buChar char="•"/>
                <a:defRPr/>
              </a:pPr>
              <a:r>
                <a:rPr lang="fr-CA" sz="1050" dirty="0">
                  <a:cs typeface="Arial" panose="020B0604020202020204" pitchFamily="34" charset="0"/>
                </a:rPr>
                <a:t>Cela nécessite de nouvelles méthodes de prestation de services inspirées de pratiques du secteur privé et d’approches pangouvernementales ayant fait leurs preuves.</a:t>
              </a:r>
            </a:p>
            <a:p>
              <a:pPr marL="171450" indent="-171450" eaLnBrk="1" hangingPunct="1">
                <a:spcAft>
                  <a:spcPts val="0"/>
                </a:spcAft>
                <a:buFont typeface="Arial" panose="020B0604020202020204" pitchFamily="34" charset="0"/>
                <a:buChar char="•"/>
                <a:defRPr/>
              </a:pPr>
              <a:r>
                <a:rPr lang="fr-CA" sz="1050" b="1" dirty="0">
                  <a:cs typeface="Arial" panose="020B0604020202020204" pitchFamily="34" charset="0"/>
                </a:rPr>
                <a:t>Défi </a:t>
              </a:r>
              <a:r>
                <a:rPr lang="fr-CA" sz="1050" dirty="0">
                  <a:cs typeface="Arial" panose="020B0604020202020204" pitchFamily="34" charset="0"/>
                </a:rPr>
                <a:t>: Examiner la proposition relative aux services numériques de la Défense – créer une organisation multidisciplinaire centrée sur le client afin d’offrir des services numériques nouveaux et repensés propres à la communauté de la Défense.. </a:t>
              </a:r>
            </a:p>
          </p:txBody>
        </p:sp>
        <p:sp>
          <p:nvSpPr>
            <p:cNvPr id="30" name="Rounded Rectangle 29"/>
            <p:cNvSpPr/>
            <p:nvPr>
              <p:custDataLst>
                <p:tags r:id="rId13"/>
              </p:custDataLst>
            </p:nvPr>
          </p:nvSpPr>
          <p:spPr>
            <a:xfrm>
              <a:off x="6862256" y="5383250"/>
              <a:ext cx="2913026" cy="351679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spcAft>
                  <a:spcPts val="0"/>
                </a:spcAft>
                <a:defRPr/>
              </a:pPr>
              <a:r>
                <a:rPr lang="fr-CA" sz="1100" b="1" u="sng" dirty="0">
                  <a:cs typeface="Arial" panose="020B0604020202020204" pitchFamily="34" charset="0"/>
                </a:rPr>
                <a:t>Modernisation de la gestion des ressources</a:t>
              </a:r>
            </a:p>
            <a:p>
              <a:pPr marL="171450" indent="-171450" eaLnBrk="1" hangingPunct="1">
                <a:spcAft>
                  <a:spcPts val="0"/>
                </a:spcAft>
                <a:buFont typeface="Arial" panose="020B0604020202020204" pitchFamily="34" charset="0"/>
                <a:buChar char="•"/>
                <a:defRPr/>
              </a:pPr>
              <a:r>
                <a:rPr lang="fr-CA" sz="1050" dirty="0">
                  <a:cs typeface="Arial" panose="020B0604020202020204" pitchFamily="34" charset="0"/>
                </a:rPr>
                <a:t>Soutien des fournisseurs pour la mise à niveau du système essentiel du MDN et des FAC assurant la gestion des données relatives aux finances, au matériel, à l’approvisionnement, à l’infrastructure et à l’entretien (expirera en 2025).</a:t>
              </a:r>
            </a:p>
            <a:p>
              <a:pPr marL="171450" indent="-171450" eaLnBrk="1" hangingPunct="1">
                <a:buFont typeface="Arial" panose="020B0604020202020204" pitchFamily="34" charset="0"/>
                <a:buChar char="•"/>
                <a:defRPr/>
              </a:pPr>
              <a:r>
                <a:rPr lang="fr-CA" sz="1050" dirty="0">
                  <a:cs typeface="Arial" panose="020B0604020202020204" pitchFamily="34" charset="0"/>
                </a:rPr>
                <a:t>Bien plus qu’une simple mise à niveau de système, ce programme offre également une occasion unique de moderniser la façon dont l’Équipe de la Défense gère ses ressources et sa chaîne d’approvisionnement.</a:t>
              </a:r>
            </a:p>
            <a:p>
              <a:pPr marL="171450" indent="-171450" eaLnBrk="1" hangingPunct="1">
                <a:buFont typeface="Arial" panose="020B0604020202020204" pitchFamily="34" charset="0"/>
                <a:buChar char="•"/>
                <a:defRPr/>
              </a:pPr>
              <a:r>
                <a:rPr lang="fr-CA" sz="1050" b="1" dirty="0">
                  <a:cs typeface="Arial" panose="020B0604020202020204" pitchFamily="34" charset="0"/>
                </a:rPr>
                <a:t>Défi </a:t>
              </a:r>
              <a:r>
                <a:rPr lang="fr-CA" sz="1050" dirty="0">
                  <a:cs typeface="Arial" panose="020B0604020202020204" pitchFamily="34" charset="0"/>
                </a:rPr>
                <a:t>: Gérer un programme complexe, effectuer l’analyse de rentabilité des options et respecter des échéances serrées afin de mettre en place ce système essentiel à la mission.</a:t>
              </a:r>
            </a:p>
            <a:p>
              <a:pPr marL="171450" indent="-171450" eaLnBrk="1" hangingPunct="1">
                <a:buFont typeface="Arial" panose="020B0604020202020204" pitchFamily="34" charset="0"/>
                <a:buChar char="•"/>
                <a:defRPr/>
              </a:pPr>
              <a:endParaRPr lang="fr-CA" sz="1050" dirty="0">
                <a:cs typeface="Arial" panose="020B0604020202020204" pitchFamily="34" charset="0"/>
              </a:endParaRPr>
            </a:p>
          </p:txBody>
        </p:sp>
        <p:sp>
          <p:nvSpPr>
            <p:cNvPr id="31" name="Rounded Rectangle 30"/>
            <p:cNvSpPr/>
            <p:nvPr>
              <p:custDataLst>
                <p:tags r:id="rId14"/>
              </p:custDataLst>
            </p:nvPr>
          </p:nvSpPr>
          <p:spPr>
            <a:xfrm>
              <a:off x="3560297" y="5383250"/>
              <a:ext cx="3240047" cy="351520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spcAft>
                  <a:spcPts val="0"/>
                </a:spcAft>
                <a:defRPr/>
              </a:pPr>
              <a:endParaRPr lang="fr-CA" sz="1200" b="1" u="sng" dirty="0">
                <a:cs typeface="Arial" panose="020B0604020202020204" pitchFamily="34" charset="0"/>
              </a:endParaRPr>
            </a:p>
            <a:p>
              <a:pPr algn="ctr" eaLnBrk="1" hangingPunct="1">
                <a:spcAft>
                  <a:spcPts val="0"/>
                </a:spcAft>
                <a:defRPr/>
              </a:pPr>
              <a:r>
                <a:rPr lang="fr-CA" sz="1100" b="1" u="sng" dirty="0">
                  <a:cs typeface="Arial" panose="020B0604020202020204" pitchFamily="34" charset="0"/>
                </a:rPr>
                <a:t>Analytique organisationnelle globale</a:t>
              </a:r>
            </a:p>
            <a:p>
              <a:pPr marL="171450" indent="-171450" eaLnBrk="1" hangingPunct="1">
                <a:buFont typeface="Arial" panose="020B0604020202020204" pitchFamily="34" charset="0"/>
                <a:buChar char="•"/>
                <a:defRPr/>
              </a:pPr>
              <a:r>
                <a:rPr lang="fr-CA" sz="1050" dirty="0">
                  <a:cs typeface="Arial" panose="020B0604020202020204" pitchFamily="34" charset="0"/>
                </a:rPr>
                <a:t>Garantir l’accès en temps opportun à des services d’analyse de données diagnostique, prédictive et prescriptive</a:t>
              </a:r>
            </a:p>
            <a:p>
              <a:pPr marL="171450" indent="-171450" eaLnBrk="1" hangingPunct="1">
                <a:buFont typeface="Arial" panose="020B0604020202020204" pitchFamily="34" charset="0"/>
                <a:buChar char="•"/>
                <a:defRPr/>
              </a:pPr>
              <a:r>
                <a:rPr lang="fr-CA" sz="1050" dirty="0">
                  <a:cs typeface="Arial" panose="020B0604020202020204" pitchFamily="34" charset="0"/>
                </a:rPr>
                <a:t>Renforcer le processus de prise de décisions fondées sur des données probantes de l’organisation, les domaines émergents de recherche et développement et l’avantage concurrentiel militaire des FAC</a:t>
              </a:r>
            </a:p>
            <a:p>
              <a:pPr marL="171450" indent="-171450" eaLnBrk="1" hangingPunct="1">
                <a:buFont typeface="Arial" panose="020B0604020202020204" pitchFamily="34" charset="0"/>
                <a:buChar char="•"/>
                <a:defRPr/>
              </a:pPr>
              <a:r>
                <a:rPr lang="fr-CA" sz="1050" dirty="0">
                  <a:cs typeface="Arial" panose="020B0604020202020204" pitchFamily="34" charset="0"/>
                </a:rPr>
                <a:t>Instaurer une culture dans laquelle les données jouent un rôle fondamental au moyen d’investissements structurels à grande échelle dans la formation et l’éducation en </a:t>
              </a:r>
              <a:r>
                <a:rPr lang="fr-CA" sz="1050" dirty="0" err="1">
                  <a:cs typeface="Arial" panose="020B0604020202020204" pitchFamily="34" charset="0"/>
                </a:rPr>
                <a:t>littératie</a:t>
              </a:r>
              <a:r>
                <a:rPr lang="fr-CA" sz="1050" dirty="0">
                  <a:cs typeface="Arial" panose="020B0604020202020204" pitchFamily="34" charset="0"/>
                </a:rPr>
                <a:t> numérique</a:t>
              </a:r>
            </a:p>
            <a:p>
              <a:pPr marL="171450" indent="-171450" eaLnBrk="1" hangingPunct="1">
                <a:buFont typeface="Arial" panose="020B0604020202020204" pitchFamily="34" charset="0"/>
                <a:buChar char="•"/>
                <a:defRPr/>
              </a:pPr>
              <a:r>
                <a:rPr lang="fr-CA" sz="1050" b="1" dirty="0">
                  <a:cs typeface="Arial" panose="020B0604020202020204" pitchFamily="34" charset="0"/>
                </a:rPr>
                <a:t>Défi </a:t>
              </a:r>
              <a:r>
                <a:rPr lang="fr-CA" sz="1050" dirty="0">
                  <a:cs typeface="Arial" panose="020B0604020202020204" pitchFamily="34" charset="0"/>
                </a:rPr>
                <a:t>: Moderniser les processus opérationnels et se munir des capacités qui permettront d’assurer un accès opportun aux données en appui aux activités organisationnelles, à l’expérimentation et aux opérations.</a:t>
              </a:r>
            </a:p>
            <a:p>
              <a:pPr marL="171450" indent="-171450" eaLnBrk="1" hangingPunct="1">
                <a:spcAft>
                  <a:spcPts val="0"/>
                </a:spcAft>
                <a:buFont typeface="Arial" panose="020B0604020202020204" pitchFamily="34" charset="0"/>
                <a:buChar char="•"/>
                <a:defRPr/>
              </a:pPr>
              <a:endParaRPr lang="fr-CA" sz="1200" dirty="0">
                <a:cs typeface="Arial" panose="020B0604020202020204" pitchFamily="34" charset="0"/>
              </a:endParaRPr>
            </a:p>
          </p:txBody>
        </p:sp>
        <p:sp>
          <p:nvSpPr>
            <p:cNvPr id="32" name="Rounded Rectangle 31"/>
            <p:cNvSpPr/>
            <p:nvPr>
              <p:custDataLst>
                <p:tags r:id="rId15"/>
              </p:custDataLst>
            </p:nvPr>
          </p:nvSpPr>
          <p:spPr>
            <a:xfrm>
              <a:off x="418673" y="5383250"/>
              <a:ext cx="3055900" cy="353743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spcAft>
                  <a:spcPts val="0"/>
                </a:spcAft>
                <a:defRPr/>
              </a:pPr>
              <a:endParaRPr lang="fr-CA" sz="1050" b="1" u="sng" dirty="0">
                <a:cs typeface="Arial" panose="020B0604020202020204" pitchFamily="34" charset="0"/>
              </a:endParaRPr>
            </a:p>
            <a:p>
              <a:pPr algn="ctr" eaLnBrk="1" hangingPunct="1">
                <a:spcAft>
                  <a:spcPts val="0"/>
                </a:spcAft>
                <a:defRPr/>
              </a:pPr>
              <a:r>
                <a:rPr lang="fr-CA" sz="1100" b="1" u="sng" dirty="0">
                  <a:cs typeface="Arial" panose="020B0604020202020204" pitchFamily="34" charset="0"/>
                </a:rPr>
                <a:t>Gouvernance des données</a:t>
              </a:r>
            </a:p>
            <a:p>
              <a:pPr marL="171450" indent="-171450" eaLnBrk="1" hangingPunct="1">
                <a:spcAft>
                  <a:spcPts val="0"/>
                </a:spcAft>
                <a:buFont typeface="Arial" panose="020B0604020202020204" pitchFamily="34" charset="0"/>
                <a:buChar char="•"/>
                <a:defRPr/>
              </a:pPr>
              <a:r>
                <a:rPr lang="fr-CA" sz="1050" dirty="0">
                  <a:cs typeface="Arial" panose="020B0604020202020204" pitchFamily="34" charset="0"/>
                </a:rPr>
                <a:t>La gestion des données en temps réel donne un avantage important en matière de posture de la force et de disponibilité opérationnelle, au pays comme à l’étranger.</a:t>
              </a:r>
            </a:p>
            <a:p>
              <a:pPr marL="171450" indent="-171450" eaLnBrk="1" hangingPunct="1">
                <a:spcAft>
                  <a:spcPts val="0"/>
                </a:spcAft>
                <a:buFont typeface="Arial" panose="020B0604020202020204" pitchFamily="34" charset="0"/>
                <a:buChar char="•"/>
                <a:defRPr/>
              </a:pPr>
              <a:r>
                <a:rPr lang="fr-CA" sz="1050" dirty="0">
                  <a:cs typeface="Arial" panose="020B0604020202020204" pitchFamily="34" charset="0"/>
                </a:rPr>
                <a:t>Lancée en septembre 2019, la Stratégie des données de la Défense est une vision et un plan d’action mettant en œuvre des pratiques d’avant-garde en matière de gestion de données à l’appui de l’Équipe de la Défense.</a:t>
              </a:r>
            </a:p>
            <a:p>
              <a:pPr marL="171450" indent="-171450" eaLnBrk="1" hangingPunct="1">
                <a:spcAft>
                  <a:spcPts val="0"/>
                </a:spcAft>
                <a:buFont typeface="Arial" panose="020B0604020202020204" pitchFamily="34" charset="0"/>
                <a:buChar char="•"/>
                <a:defRPr/>
              </a:pPr>
              <a:r>
                <a:rPr lang="fr-CA" sz="1050" dirty="0">
                  <a:cs typeface="Arial" panose="020B0604020202020204" pitchFamily="34" charset="0"/>
                </a:rPr>
                <a:t>Défi : </a:t>
              </a:r>
              <a:r>
                <a:rPr lang="fr-CA" sz="1050" dirty="0">
                  <a:solidFill>
                    <a:srgbClr val="FF0000"/>
                  </a:solidFill>
                </a:rPr>
                <a:t>[caviardé]</a:t>
              </a:r>
              <a:r>
                <a:rPr lang="fr-CA" sz="1050" dirty="0" smtClean="0">
                  <a:cs typeface="Arial" panose="020B0604020202020204" pitchFamily="34" charset="0"/>
                </a:rPr>
                <a:t>, </a:t>
              </a:r>
              <a:r>
                <a:rPr lang="fr-CA" sz="1050" dirty="0">
                  <a:cs typeface="Arial" panose="020B0604020202020204" pitchFamily="34" charset="0"/>
                </a:rPr>
                <a:t>faire en sorte que l’Équipe de la Défense adopte une culture de gestion disciplinée des données qui marquerait le début d’une ère axée sur l’analytique organisationnelle globale, la modernisation de la gestion des ressources, les services numériques et l’intelligence artificielle.</a:t>
              </a:r>
            </a:p>
            <a:p>
              <a:pPr marL="171450" indent="-171450" eaLnBrk="1" hangingPunct="1">
                <a:spcAft>
                  <a:spcPts val="0"/>
                </a:spcAft>
                <a:buFont typeface="Arial" panose="020B0604020202020204" pitchFamily="34" charset="0"/>
                <a:buChar char="•"/>
                <a:defRPr/>
              </a:pPr>
              <a:endParaRPr lang="fr-CA" sz="1050" dirty="0">
                <a:cs typeface="Arial" panose="020B0604020202020204" pitchFamily="34" charset="0"/>
              </a:endParaRPr>
            </a:p>
          </p:txBody>
        </p:sp>
        <p:sp>
          <p:nvSpPr>
            <p:cNvPr id="34" name="Rounded Rectangle 33"/>
            <p:cNvSpPr/>
            <p:nvPr>
              <p:custDataLst>
                <p:tags r:id="rId16"/>
              </p:custDataLst>
            </p:nvPr>
          </p:nvSpPr>
          <p:spPr>
            <a:xfrm>
              <a:off x="12828008" y="5383250"/>
              <a:ext cx="2982875" cy="3521556"/>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spcAft>
                  <a:spcPts val="0"/>
                </a:spcAft>
                <a:defRPr/>
              </a:pPr>
              <a:r>
                <a:rPr lang="fr-CA" sz="1100" b="1" u="sng" dirty="0">
                  <a:cs typeface="Arial" panose="020B0604020202020204" pitchFamily="34" charset="0"/>
                </a:rPr>
                <a:t>Intelligence artificielle </a:t>
              </a:r>
            </a:p>
            <a:p>
              <a:pPr marL="171450" indent="-171450" eaLnBrk="1" hangingPunct="1">
                <a:spcAft>
                  <a:spcPts val="0"/>
                </a:spcAft>
                <a:buFont typeface="Arial" panose="020B0604020202020204" pitchFamily="34" charset="0"/>
                <a:buChar char="•"/>
                <a:defRPr/>
              </a:pPr>
              <a:r>
                <a:rPr lang="fr-CA" sz="1050" dirty="0">
                  <a:cs typeface="Arial" panose="020B0604020202020204" pitchFamily="34" charset="0"/>
                </a:rPr>
                <a:t>L’intelligence artificielle a le potentiel de transformer considérablement les activités de la Défense. À l’heure actuelle, des obstacles techniques et culturels entravent ce potentiel.</a:t>
              </a:r>
            </a:p>
            <a:p>
              <a:pPr marL="171450" indent="-171450" eaLnBrk="1" hangingPunct="1">
                <a:spcAft>
                  <a:spcPts val="0"/>
                </a:spcAft>
                <a:buFont typeface="Arial" panose="020B0604020202020204" pitchFamily="34" charset="0"/>
                <a:buChar char="•"/>
                <a:defRPr/>
              </a:pPr>
              <a:r>
                <a:rPr lang="fr-CA" sz="1050" dirty="0">
                  <a:cs typeface="Arial" panose="020B0604020202020204" pitchFamily="34" charset="0"/>
                </a:rPr>
                <a:t>Pour opérationnaliser et gérer les répercussions éthiques de l’intelligence artificielle, les N1 ont besoin de conseils d’experts pour être en mesure d’élaborer leur plan et d’orienter leurs employés, leurs processus et leurs systèmes.</a:t>
              </a:r>
            </a:p>
            <a:p>
              <a:pPr marL="171450" indent="-171450" eaLnBrk="1" hangingPunct="1">
                <a:spcAft>
                  <a:spcPts val="0"/>
                </a:spcAft>
                <a:buFont typeface="Arial" panose="020B0604020202020204" pitchFamily="34" charset="0"/>
                <a:buChar char="•"/>
                <a:defRPr/>
              </a:pPr>
              <a:r>
                <a:rPr lang="fr-CA" sz="1050" b="1" dirty="0">
                  <a:cs typeface="Arial" panose="020B0604020202020204" pitchFamily="34" charset="0"/>
                </a:rPr>
                <a:t>Défi </a:t>
              </a:r>
              <a:r>
                <a:rPr lang="fr-CA" sz="1050" dirty="0">
                  <a:cs typeface="Arial" panose="020B0604020202020204" pitchFamily="34" charset="0"/>
                </a:rPr>
                <a:t>: Proposer des options pour la mise en place d’une organisation d’intelligence artificielle centralisée qui travaillera à surmonter les obstacles à la mise en œuvre de cette technologie et contribuera à la production d’applications prêtes à utiliser.</a:t>
              </a:r>
            </a:p>
          </p:txBody>
        </p:sp>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579311|-10846711|-14797230|-8244963|-11249614|SPAC&quot;,&quot;Id&quot;:&quot;5d9f5ffc4535454df0df20b1&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9"/>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2.xml><?xml version="1.0" encoding="utf-8"?>
<p:tagLst xmlns:a="http://schemas.openxmlformats.org/drawingml/2006/main" xmlns:r="http://schemas.openxmlformats.org/officeDocument/2006/relationships" xmlns:p="http://schemas.openxmlformats.org/presentationml/2006/main">
  <p:tag name="NUM" val="12"/>
</p:tagLst>
</file>

<file path=ppt/tags/tag13.xml><?xml version="1.0" encoding="utf-8"?>
<p:tagLst xmlns:a="http://schemas.openxmlformats.org/drawingml/2006/main" xmlns:r="http://schemas.openxmlformats.org/officeDocument/2006/relationships" xmlns:p="http://schemas.openxmlformats.org/presentationml/2006/main">
  <p:tag name="NUM" val="10"/>
</p:tagLst>
</file>

<file path=ppt/tags/tag14.xml><?xml version="1.0" encoding="utf-8"?>
<p:tagLst xmlns:a="http://schemas.openxmlformats.org/drawingml/2006/main" xmlns:r="http://schemas.openxmlformats.org/officeDocument/2006/relationships" xmlns:p="http://schemas.openxmlformats.org/presentationml/2006/main">
  <p:tag name="NUM" val="13"/>
</p:tagLst>
</file>

<file path=ppt/tags/tag15.xml><?xml version="1.0" encoding="utf-8"?>
<p:tagLst xmlns:a="http://schemas.openxmlformats.org/drawingml/2006/main" xmlns:r="http://schemas.openxmlformats.org/officeDocument/2006/relationships" xmlns:p="http://schemas.openxmlformats.org/presentationml/2006/main">
  <p:tag name="NUM" val="14"/>
</p:tagLst>
</file>

<file path=ppt/tags/tag16.xml><?xml version="1.0" encoding="utf-8"?>
<p:tagLst xmlns:a="http://schemas.openxmlformats.org/drawingml/2006/main" xmlns:r="http://schemas.openxmlformats.org/officeDocument/2006/relationships" xmlns:p="http://schemas.openxmlformats.org/presentationml/2006/main">
  <p:tag name="NUM" val="15"/>
</p:tagLst>
</file>

<file path=ppt/tags/tag17.xml><?xml version="1.0" encoding="utf-8"?>
<p:tagLst xmlns:a="http://schemas.openxmlformats.org/drawingml/2006/main" xmlns:r="http://schemas.openxmlformats.org/officeDocument/2006/relationships" xmlns:p="http://schemas.openxmlformats.org/presentationml/2006/main">
  <p:tag name="NUM" val="16"/>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7"/>
</p:tagLst>
</file>

<file path=ppt/tags/tag9.xml><?xml version="1.0" encoding="utf-8"?>
<p:tagLst xmlns:a="http://schemas.openxmlformats.org/drawingml/2006/main" xmlns:r="http://schemas.openxmlformats.org/officeDocument/2006/relationships" xmlns:p="http://schemas.openxmlformats.org/presentationml/2006/main">
  <p:tag name="NUM" val="8"/>
</p:tagLst>
</file>

<file path=ppt/theme/theme1.xml><?xml version="1.0" encoding="utf-8"?>
<a:theme xmlns:a="http://schemas.openxmlformats.org/drawingml/2006/main" name="DND-PPT-English-ADM(Po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26108</TotalTime>
  <Words>451</Words>
  <Application>Microsoft Office PowerPoint</Application>
  <PresentationFormat>Custom</PresentationFormat>
  <Paragraphs>67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ＭＳ Ｐゴシック</vt:lpstr>
      <vt:lpstr>Arial</vt:lpstr>
      <vt:lpstr>Calibri</vt:lpstr>
      <vt:lpstr>Times New Roman</vt:lpstr>
      <vt:lpstr>DND-PPT-English-ADM(Pol)</vt:lpstr>
      <vt:lpstr>PowerPoint Presentation</vt:lpstr>
    </vt:vector>
  </TitlesOfParts>
  <Company>Department of National Defence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MacDonald BW@ADM(Pol) D Parl A@Ottawa-Hull</dc:creator>
  <cp:lastModifiedBy>lepine.d</cp:lastModifiedBy>
  <cp:revision>771</cp:revision>
  <cp:lastPrinted>2019-10-11T12:49:13Z</cp:lastPrinted>
  <dcterms:created xsi:type="dcterms:W3CDTF">2017-05-18T23:50:12Z</dcterms:created>
  <dcterms:modified xsi:type="dcterms:W3CDTF">2020-02-14T20:24:35Z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112182</vt:lpwstr>
  </property>
  <property fmtid="{D5CDD505-2E9C-101B-9397-08002B2CF9AE}" pid="3" name="NXPowerLiteSettings">
    <vt:lpwstr>F7000400038000</vt:lpwstr>
  </property>
  <property fmtid="{D5CDD505-2E9C-101B-9397-08002B2CF9AE}" pid="4" name="NXPowerLiteVersion">
    <vt:lpwstr>D6.2.2</vt:lpwstr>
  </property>
</Properties>
</file>