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handoutMasterIdLst>
    <p:handoutMasterId r:id="rId4"/>
  </p:handoutMasterIdLst>
  <p:sldIdLst>
    <p:sldId id="333" r:id="rId2"/>
  </p:sldIdLst>
  <p:sldSz cx="16238538" cy="9134475"/>
  <p:notesSz cx="9296400" cy="7010400"/>
  <p:custDataLst>
    <p:tags r:id="rId5"/>
  </p:custDataLst>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877">
          <p15:clr>
            <a:srgbClr val="A4A3A4"/>
          </p15:clr>
        </p15:guide>
        <p15:guide id="2" pos="51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57F"/>
    <a:srgbClr val="3D6AA1"/>
    <a:srgbClr val="20558A"/>
    <a:srgbClr val="FFCC00"/>
    <a:srgbClr val="70D6A5"/>
    <a:srgbClr val="3972A1"/>
    <a:srgbClr val="642CAE"/>
    <a:srgbClr val="0A4E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876" autoAdjust="0"/>
    <p:restoredTop sz="91546" autoAdjust="0"/>
  </p:normalViewPr>
  <p:slideViewPr>
    <p:cSldViewPr>
      <p:cViewPr varScale="1">
        <p:scale>
          <a:sx n="70" d="100"/>
          <a:sy n="70" d="100"/>
        </p:scale>
        <p:origin x="1410" y="96"/>
      </p:cViewPr>
      <p:guideLst>
        <p:guide orient="horz" pos="2877"/>
        <p:guide pos="5114"/>
      </p:guideLst>
    </p:cSldViewPr>
  </p:slideViewPr>
  <p:notesTextViewPr>
    <p:cViewPr>
      <p:scale>
        <a:sx n="1" d="1"/>
        <a:sy n="1" d="1"/>
      </p:scale>
      <p:origin x="0" y="0"/>
    </p:cViewPr>
  </p:notesTextViewPr>
  <p:notesViewPr>
    <p:cSldViewPr>
      <p:cViewPr varScale="1">
        <p:scale>
          <a:sx n="95" d="100"/>
          <a:sy n="95" d="100"/>
        </p:scale>
        <p:origin x="114" y="2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78205" tIns="39102" rIns="78205" bIns="39102" rtlCol="0"/>
          <a:lstStyle>
            <a:lvl1pPr algn="l" eaLnBrk="1" hangingPunct="1">
              <a:defRPr sz="1000">
                <a:latin typeface="Arial" panose="020B0604020202020204" pitchFamily="34" charset="0"/>
              </a:defRPr>
            </a:lvl1pPr>
          </a:lstStyle>
          <a:p>
            <a:pPr>
              <a:defRPr/>
            </a:pPr>
            <a:endParaRPr lang="en-CA"/>
          </a:p>
        </p:txBody>
      </p:sp>
      <p:sp>
        <p:nvSpPr>
          <p:cNvPr id="3" name="Date Placeholder 2"/>
          <p:cNvSpPr>
            <a:spLocks noGrp="1"/>
          </p:cNvSpPr>
          <p:nvPr>
            <p:ph type="dt" sz="quarter" idx="1"/>
          </p:nvPr>
        </p:nvSpPr>
        <p:spPr>
          <a:xfrm>
            <a:off x="5265738" y="0"/>
            <a:ext cx="4029075" cy="350838"/>
          </a:xfrm>
          <a:prstGeom prst="rect">
            <a:avLst/>
          </a:prstGeom>
        </p:spPr>
        <p:txBody>
          <a:bodyPr vert="horz" lIns="78205" tIns="39102" rIns="78205" bIns="39102" rtlCol="0"/>
          <a:lstStyle>
            <a:lvl1pPr algn="r" eaLnBrk="1" hangingPunct="1">
              <a:defRPr sz="1000">
                <a:latin typeface="Arial" panose="020B0604020202020204" pitchFamily="34" charset="0"/>
              </a:defRPr>
            </a:lvl1pPr>
          </a:lstStyle>
          <a:p>
            <a:pPr>
              <a:defRPr/>
            </a:pPr>
            <a:fld id="{8CFBD817-7F19-48F3-B668-5ADD5583AFB1}" type="datetimeFigureOut">
              <a:rPr lang="en-CA"/>
              <a:pPr>
                <a:defRPr/>
              </a:pPr>
              <a:t>2020-02-14</a:t>
            </a:fld>
            <a:endParaRPr lang="en-CA" dirty="0"/>
          </a:p>
        </p:txBody>
      </p:sp>
      <p:sp>
        <p:nvSpPr>
          <p:cNvPr id="4" name="Footer Placeholder 3"/>
          <p:cNvSpPr>
            <a:spLocks noGrp="1"/>
          </p:cNvSpPr>
          <p:nvPr>
            <p:ph type="ftr" sz="quarter" idx="2"/>
          </p:nvPr>
        </p:nvSpPr>
        <p:spPr>
          <a:xfrm>
            <a:off x="0" y="6659563"/>
            <a:ext cx="4029075" cy="350837"/>
          </a:xfrm>
          <a:prstGeom prst="rect">
            <a:avLst/>
          </a:prstGeom>
        </p:spPr>
        <p:txBody>
          <a:bodyPr vert="horz" lIns="78205" tIns="39102" rIns="78205" bIns="39102" rtlCol="0" anchor="b"/>
          <a:lstStyle>
            <a:lvl1pPr algn="l" eaLnBrk="1" hangingPunct="1">
              <a:defRPr sz="1000">
                <a:latin typeface="Arial" panose="020B0604020202020204" pitchFamily="34" charset="0"/>
              </a:defRPr>
            </a:lvl1pPr>
          </a:lstStyle>
          <a:p>
            <a:pPr>
              <a:defRPr/>
            </a:pPr>
            <a:endParaRPr lang="en-CA"/>
          </a:p>
        </p:txBody>
      </p:sp>
      <p:sp>
        <p:nvSpPr>
          <p:cNvPr id="5" name="Slide Number Placeholder 4"/>
          <p:cNvSpPr>
            <a:spLocks noGrp="1"/>
          </p:cNvSpPr>
          <p:nvPr>
            <p:ph type="sldNum" sz="quarter" idx="3"/>
          </p:nvPr>
        </p:nvSpPr>
        <p:spPr>
          <a:xfrm>
            <a:off x="5265738" y="6659563"/>
            <a:ext cx="4029075" cy="350837"/>
          </a:xfrm>
          <a:prstGeom prst="rect">
            <a:avLst/>
          </a:prstGeom>
        </p:spPr>
        <p:txBody>
          <a:bodyPr vert="horz" wrap="square" lIns="78205" tIns="39102" rIns="78205" bIns="39102" numCol="1" anchor="b" anchorCtr="0" compatLnSpc="1">
            <a:prstTxWarp prst="textNoShape">
              <a:avLst/>
            </a:prstTxWarp>
          </a:bodyPr>
          <a:lstStyle>
            <a:lvl1pPr algn="r" eaLnBrk="1" hangingPunct="1">
              <a:defRPr sz="1000"/>
            </a:lvl1pPr>
          </a:lstStyle>
          <a:p>
            <a:fld id="{86B47F50-2194-4A74-BD35-DC21382B5017}" type="slidenum">
              <a:rPr lang="en-CA" altLang="en-US"/>
              <a:pPr/>
              <a:t>‹#›</a:t>
            </a:fld>
            <a:endParaRPr lang="en-CA" altLang="en-US"/>
          </a:p>
        </p:txBody>
      </p:sp>
    </p:spTree>
    <p:extLst>
      <p:ext uri="{BB962C8B-B14F-4D97-AF65-F5344CB8AC3E}">
        <p14:creationId xmlns:p14="http://schemas.microsoft.com/office/powerpoint/2010/main" val="2987968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7488" cy="350838"/>
          </a:xfrm>
          <a:prstGeom prst="rect">
            <a:avLst/>
          </a:prstGeom>
        </p:spPr>
        <p:txBody>
          <a:bodyPr vert="horz" lIns="79693" tIns="39845" rIns="79693" bIns="39845" rtlCol="0"/>
          <a:lstStyle>
            <a:lvl1pPr algn="l" eaLnBrk="1" fontAlgn="auto" hangingPunct="1">
              <a:spcBef>
                <a:spcPts val="0"/>
              </a:spcBef>
              <a:spcAft>
                <a:spcPts val="0"/>
              </a:spcAft>
              <a:defRPr sz="1000">
                <a:latin typeface="Arial"/>
                <a:ea typeface="+mn-ea"/>
                <a:cs typeface="+mn-cs"/>
              </a:defRPr>
            </a:lvl1pPr>
          </a:lstStyle>
          <a:p>
            <a:pPr>
              <a:defRPr/>
            </a:pPr>
            <a:endParaRPr lang="en-CA"/>
          </a:p>
        </p:txBody>
      </p:sp>
      <p:sp>
        <p:nvSpPr>
          <p:cNvPr id="3" name="Date Placeholder 2"/>
          <p:cNvSpPr>
            <a:spLocks noGrp="1"/>
          </p:cNvSpPr>
          <p:nvPr>
            <p:ph type="dt" idx="1"/>
          </p:nvPr>
        </p:nvSpPr>
        <p:spPr>
          <a:xfrm>
            <a:off x="5265738" y="0"/>
            <a:ext cx="4029075" cy="350838"/>
          </a:xfrm>
          <a:prstGeom prst="rect">
            <a:avLst/>
          </a:prstGeom>
        </p:spPr>
        <p:txBody>
          <a:bodyPr vert="horz" wrap="square" lIns="79693" tIns="39845" rIns="79693" bIns="39845" numCol="1" anchor="t" anchorCtr="0" compatLnSpc="1">
            <a:prstTxWarp prst="textNoShape">
              <a:avLst/>
            </a:prstTxWarp>
          </a:bodyPr>
          <a:lstStyle>
            <a:lvl1pPr algn="r" eaLnBrk="1" hangingPunct="1">
              <a:defRPr sz="1000">
                <a:latin typeface="Arial" panose="020B0604020202020204" pitchFamily="34" charset="0"/>
              </a:defRPr>
            </a:lvl1pPr>
          </a:lstStyle>
          <a:p>
            <a:pPr>
              <a:defRPr/>
            </a:pPr>
            <a:fld id="{29B0CB1D-6206-4C3F-841D-84FDFD04C28B}" type="datetimeFigureOut">
              <a:rPr lang="en-CA" altLang="en-US"/>
              <a:pPr>
                <a:defRPr/>
              </a:pPr>
              <a:t>2020-02-14</a:t>
            </a:fld>
            <a:endParaRPr lang="en-CA" altLang="en-US" dirty="0"/>
          </a:p>
        </p:txBody>
      </p:sp>
      <p:sp>
        <p:nvSpPr>
          <p:cNvPr id="4" name="Slide Image Placeholder 3"/>
          <p:cNvSpPr>
            <a:spLocks noGrp="1" noRot="1" noChangeAspect="1"/>
          </p:cNvSpPr>
          <p:nvPr>
            <p:ph type="sldImg" idx="2"/>
          </p:nvPr>
        </p:nvSpPr>
        <p:spPr>
          <a:xfrm>
            <a:off x="2312988" y="527050"/>
            <a:ext cx="4670425" cy="2628900"/>
          </a:xfrm>
          <a:prstGeom prst="rect">
            <a:avLst/>
          </a:prstGeom>
          <a:noFill/>
          <a:ln w="12700">
            <a:solidFill>
              <a:prstClr val="black"/>
            </a:solidFill>
          </a:ln>
        </p:spPr>
        <p:txBody>
          <a:bodyPr vert="horz" lIns="79693" tIns="39845" rIns="79693" bIns="39845" rtlCol="0" anchor="ctr"/>
          <a:lstStyle/>
          <a:p>
            <a:pPr lvl="0"/>
            <a:endParaRPr lang="en-CA" noProof="0" dirty="0"/>
          </a:p>
        </p:txBody>
      </p:sp>
      <p:sp>
        <p:nvSpPr>
          <p:cNvPr id="5" name="Notes Placeholder 4"/>
          <p:cNvSpPr>
            <a:spLocks noGrp="1"/>
          </p:cNvSpPr>
          <p:nvPr>
            <p:ph type="body" sz="quarter" idx="3"/>
          </p:nvPr>
        </p:nvSpPr>
        <p:spPr>
          <a:xfrm>
            <a:off x="928688" y="3330575"/>
            <a:ext cx="7439025" cy="3154363"/>
          </a:xfrm>
          <a:prstGeom prst="rect">
            <a:avLst/>
          </a:prstGeom>
        </p:spPr>
        <p:txBody>
          <a:bodyPr vert="horz" wrap="square" lIns="79693" tIns="39845" rIns="79693" bIns="39845" numCol="1" anchor="t" anchorCtr="0" compatLnSpc="1">
            <a:prstTxWarp prst="textNoShape">
              <a:avLst/>
            </a:prstTxWarp>
          </a:bodyPr>
          <a:lstStyle/>
          <a:p>
            <a:pPr lvl="0"/>
            <a:r>
              <a:rPr lang="en-CA" altLang="en-US" noProof="0" smtClean="0"/>
              <a:t>Cliquez pour éditer les styles de texte maître</a:t>
            </a:r>
          </a:p>
          <a:p>
            <a:pPr lvl="1"/>
            <a:r>
              <a:rPr lang="en-CA" altLang="en-US" noProof="0" smtClean="0"/>
              <a:t>Deuxième niveau</a:t>
            </a:r>
          </a:p>
          <a:p>
            <a:pPr lvl="2"/>
            <a:r>
              <a:rPr lang="en-CA" altLang="en-US" noProof="0" smtClean="0"/>
              <a:t>Troisième niveau</a:t>
            </a:r>
          </a:p>
          <a:p>
            <a:pPr lvl="3"/>
            <a:r>
              <a:rPr lang="en-CA" altLang="en-US" noProof="0" smtClean="0"/>
              <a:t>Quatrième niveau</a:t>
            </a:r>
          </a:p>
          <a:p>
            <a:pPr lvl="4"/>
            <a:r>
              <a:rPr lang="en-CA" altLang="en-US" noProof="0" smtClean="0"/>
              <a:t>Cinquième niveau</a:t>
            </a:r>
          </a:p>
        </p:txBody>
      </p:sp>
      <p:sp>
        <p:nvSpPr>
          <p:cNvPr id="6" name="Footer Placeholder 5"/>
          <p:cNvSpPr>
            <a:spLocks noGrp="1"/>
          </p:cNvSpPr>
          <p:nvPr>
            <p:ph type="ftr" sz="quarter" idx="4"/>
          </p:nvPr>
        </p:nvSpPr>
        <p:spPr>
          <a:xfrm>
            <a:off x="0" y="6657975"/>
            <a:ext cx="4027488" cy="350838"/>
          </a:xfrm>
          <a:prstGeom prst="rect">
            <a:avLst/>
          </a:prstGeom>
        </p:spPr>
        <p:txBody>
          <a:bodyPr vert="horz" lIns="79693" tIns="39845" rIns="79693" bIns="39845" rtlCol="0" anchor="b"/>
          <a:lstStyle>
            <a:lvl1pPr algn="l" eaLnBrk="1" fontAlgn="auto" hangingPunct="1">
              <a:spcBef>
                <a:spcPts val="0"/>
              </a:spcBef>
              <a:spcAft>
                <a:spcPts val="0"/>
              </a:spcAft>
              <a:defRPr sz="1000">
                <a:latin typeface="Arial"/>
                <a:ea typeface="+mn-ea"/>
                <a:cs typeface="+mn-cs"/>
              </a:defRPr>
            </a:lvl1pPr>
          </a:lstStyle>
          <a:p>
            <a:pPr>
              <a:defRPr/>
            </a:pPr>
            <a:endParaRPr lang="en-CA"/>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wrap="square" lIns="79693" tIns="39845" rIns="79693" bIns="39845" numCol="1" anchor="b" anchorCtr="0" compatLnSpc="1">
            <a:prstTxWarp prst="textNoShape">
              <a:avLst/>
            </a:prstTxWarp>
          </a:bodyPr>
          <a:lstStyle>
            <a:lvl1pPr algn="r" eaLnBrk="1" hangingPunct="1">
              <a:defRPr sz="1000"/>
            </a:lvl1pPr>
          </a:lstStyle>
          <a:p>
            <a:fld id="{CD0AFFC4-F41C-4C1B-9934-20C089506DAE}" type="slidenum">
              <a:rPr lang="en-CA" altLang="en-US"/>
              <a:pPr/>
              <a:t>‹#›</a:t>
            </a:fld>
            <a:endParaRPr lang="en-CA" altLang="en-US"/>
          </a:p>
        </p:txBody>
      </p:sp>
    </p:spTree>
    <p:extLst>
      <p:ext uri="{BB962C8B-B14F-4D97-AF65-F5344CB8AC3E}">
        <p14:creationId xmlns:p14="http://schemas.microsoft.com/office/powerpoint/2010/main" val="27293654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24D6C65-3BDB-49DD-8F3E-D84FD2796ADF}" type="slidenum">
              <a:rPr lang="en-CA" altLang="en-US">
                <a:solidFill>
                  <a:srgbClr val="000000"/>
                </a:solidFill>
              </a:rPr>
              <a:pPr/>
              <a:t>1</a:t>
            </a:fld>
            <a:endParaRPr lang="en-CA" altLang="en-US">
              <a:solidFill>
                <a:srgbClr val="000000"/>
              </a:solidFill>
            </a:endParaRPr>
          </a:p>
        </p:txBody>
      </p:sp>
    </p:spTree>
    <p:extLst>
      <p:ext uri="{BB962C8B-B14F-4D97-AF65-F5344CB8AC3E}">
        <p14:creationId xmlns:p14="http://schemas.microsoft.com/office/powerpoint/2010/main" val="2940068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1921849" y="2840849"/>
            <a:ext cx="12404042" cy="2493678"/>
          </a:xfrm>
        </p:spPr>
        <p:txBody>
          <a:bodyPr anchor="b">
            <a:noAutofit/>
          </a:bodyPr>
          <a:lstStyle>
            <a:lvl1pPr algn="ctr">
              <a:defRPr sz="4795">
                <a:solidFill>
                  <a:srgbClr val="30357F"/>
                </a:solidFill>
                <a:latin typeface="Arial"/>
              </a:defRPr>
            </a:lvl1pPr>
          </a:lstStyle>
          <a:p>
            <a:r>
              <a:rPr lang="en-US" smtClean="0"/>
              <a:t>Click to edit Master title style</a:t>
            </a:r>
            <a:endParaRPr lang="en-CA" dirty="0"/>
          </a:p>
        </p:txBody>
      </p:sp>
      <p:sp>
        <p:nvSpPr>
          <p:cNvPr id="10" name="Subtitle 4"/>
          <p:cNvSpPr>
            <a:spLocks noGrp="1"/>
          </p:cNvSpPr>
          <p:nvPr>
            <p:ph type="subTitle" idx="1"/>
          </p:nvPr>
        </p:nvSpPr>
        <p:spPr>
          <a:xfrm>
            <a:off x="1922217" y="5718173"/>
            <a:ext cx="12411164" cy="1342751"/>
          </a:xfrm>
        </p:spPr>
        <p:txBody>
          <a:bodyPr>
            <a:normAutofit/>
          </a:bodyPr>
          <a:lstStyle>
            <a:lvl1pPr marL="0" indent="0" algn="ctr">
              <a:buNone/>
              <a:defRPr sz="2397">
                <a:solidFill>
                  <a:srgbClr val="30357F"/>
                </a:solidFill>
              </a:defRPr>
            </a:lvl1pPr>
          </a:lstStyle>
          <a:p>
            <a:r>
              <a:rPr lang="en-US" smtClean="0"/>
              <a:t>Click to edit Master subtitle style</a:t>
            </a:r>
            <a:endParaRPr lang="en-CA" dirty="0"/>
          </a:p>
        </p:txBody>
      </p:sp>
    </p:spTree>
    <p:extLst>
      <p:ext uri="{BB962C8B-B14F-4D97-AF65-F5344CB8AC3E}">
        <p14:creationId xmlns:p14="http://schemas.microsoft.com/office/powerpoint/2010/main" val="925850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927" y="1522413"/>
            <a:ext cx="14614684" cy="1217930"/>
          </a:xfrm>
        </p:spPr>
        <p:txBody>
          <a:bodyPr>
            <a:normAutofit/>
          </a:bodyPr>
          <a:lstStyle>
            <a:lvl1pPr algn="l">
              <a:defRPr sz="3729" b="1">
                <a:latin typeface="Arial"/>
              </a:defRPr>
            </a:lvl1pPr>
          </a:lstStyle>
          <a:p>
            <a:r>
              <a:rPr lang="en-US" smtClean="0"/>
              <a:t>Click to edit Master title style</a:t>
            </a:r>
            <a:endParaRPr lang="en-CA" dirty="0"/>
          </a:p>
        </p:txBody>
      </p:sp>
      <p:sp>
        <p:nvSpPr>
          <p:cNvPr id="3" name="Content Placeholder 2"/>
          <p:cNvSpPr>
            <a:spLocks noGrp="1"/>
          </p:cNvSpPr>
          <p:nvPr>
            <p:ph idx="1"/>
          </p:nvPr>
        </p:nvSpPr>
        <p:spPr>
          <a:xfrm>
            <a:off x="811927" y="3044825"/>
            <a:ext cx="14614684" cy="487172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11579789-090E-45B9-9510-D955B74EE840}" type="datetime1">
              <a:rPr lang="en-CA" altLang="en-US"/>
              <a:pPr>
                <a:defRPr/>
              </a:pPr>
              <a:t>2020-02-14</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4DD3F9B3-DAFC-406D-9411-005529D91AB6}" type="slidenum">
              <a:rPr lang="en-CA" altLang="en-US"/>
              <a:pPr/>
              <a:t>‹#›</a:t>
            </a:fld>
            <a:endParaRPr lang="en-CA" altLang="en-US"/>
          </a:p>
        </p:txBody>
      </p:sp>
    </p:spTree>
    <p:extLst>
      <p:ext uri="{BB962C8B-B14F-4D97-AF65-F5344CB8AC3E}">
        <p14:creationId xmlns:p14="http://schemas.microsoft.com/office/powerpoint/2010/main" val="30495830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1213" y="1401763"/>
            <a:ext cx="14616112"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Cliquez pour éditer le style du titre principal</a:t>
            </a:r>
            <a:endParaRPr lang="en-CA" altLang="en-US" smtClean="0"/>
          </a:p>
        </p:txBody>
      </p:sp>
      <p:sp>
        <p:nvSpPr>
          <p:cNvPr id="1027" name="Text Placeholder 2"/>
          <p:cNvSpPr>
            <a:spLocks noGrp="1"/>
          </p:cNvSpPr>
          <p:nvPr>
            <p:ph type="body" idx="1"/>
          </p:nvPr>
        </p:nvSpPr>
        <p:spPr bwMode="auto">
          <a:xfrm>
            <a:off x="811213" y="3044825"/>
            <a:ext cx="14616112"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Cliquez pour éditer les styles de texte maître</a:t>
            </a:r>
          </a:p>
          <a:p>
            <a:pPr lvl="1"/>
            <a:r>
              <a:rPr lang="en-US" altLang="en-US" smtClean="0"/>
              <a:t>Deuxième niveau</a:t>
            </a:r>
          </a:p>
          <a:p>
            <a:pPr lvl="2"/>
            <a:r>
              <a:rPr lang="en-US" altLang="en-US" smtClean="0"/>
              <a:t>Troisième niveau</a:t>
            </a:r>
          </a:p>
          <a:p>
            <a:pPr lvl="3"/>
            <a:r>
              <a:rPr lang="en-US" altLang="en-US" smtClean="0"/>
              <a:t>Quatrième niveau</a:t>
            </a:r>
          </a:p>
          <a:p>
            <a:pPr lvl="4"/>
            <a:r>
              <a:rPr lang="en-US" altLang="en-US" smtClean="0"/>
              <a:t>Cinquième niveau</a:t>
            </a:r>
            <a:endParaRPr lang="en-CA" altLang="en-US" smtClean="0"/>
          </a:p>
        </p:txBody>
      </p:sp>
      <p:sp>
        <p:nvSpPr>
          <p:cNvPr id="4" name="Date Placeholder 3"/>
          <p:cNvSpPr>
            <a:spLocks noGrp="1"/>
          </p:cNvSpPr>
          <p:nvPr>
            <p:ph type="dt" sz="half" idx="2"/>
          </p:nvPr>
        </p:nvSpPr>
        <p:spPr>
          <a:xfrm>
            <a:off x="811213" y="8466138"/>
            <a:ext cx="3789362" cy="485775"/>
          </a:xfrm>
          <a:prstGeom prst="rect">
            <a:avLst/>
          </a:prstGeom>
        </p:spPr>
        <p:txBody>
          <a:bodyPr vert="horz" wrap="square" lIns="91440" tIns="45720" rIns="91440" bIns="45720" numCol="1" anchor="ctr" anchorCtr="0" compatLnSpc="1">
            <a:prstTxWarp prst="textNoShape">
              <a:avLst/>
            </a:prstTxWarp>
          </a:bodyPr>
          <a:lstStyle>
            <a:lvl1pPr eaLnBrk="1" hangingPunct="1">
              <a:defRPr sz="1599">
                <a:solidFill>
                  <a:srgbClr val="000000"/>
                </a:solidFill>
                <a:latin typeface="Arial" panose="020B0604020202020204" pitchFamily="34" charset="0"/>
                <a:cs typeface="Arial" pitchFamily="34" charset="0"/>
              </a:defRPr>
            </a:lvl1pPr>
          </a:lstStyle>
          <a:p>
            <a:pPr>
              <a:defRPr/>
            </a:pPr>
            <a:fld id="{3781BE38-2766-4469-93FA-A100B1271EBC}" type="datetime1">
              <a:rPr lang="en-CA" altLang="en-US"/>
              <a:pPr>
                <a:defRPr/>
              </a:pPr>
              <a:t>2020-02-14</a:t>
            </a:fld>
            <a:endParaRPr lang="en-CA" altLang="en-US" dirty="0"/>
          </a:p>
        </p:txBody>
      </p:sp>
      <p:sp>
        <p:nvSpPr>
          <p:cNvPr id="5" name="Footer Placeholder 4"/>
          <p:cNvSpPr>
            <a:spLocks noGrp="1"/>
          </p:cNvSpPr>
          <p:nvPr>
            <p:ph type="ftr" sz="quarter" idx="3"/>
          </p:nvPr>
        </p:nvSpPr>
        <p:spPr>
          <a:xfrm>
            <a:off x="5548313" y="8466138"/>
            <a:ext cx="5141912" cy="485775"/>
          </a:xfrm>
          <a:prstGeom prst="rect">
            <a:avLst/>
          </a:prstGeom>
        </p:spPr>
        <p:txBody>
          <a:bodyPr vert="horz" lIns="91440" tIns="45720" rIns="91440" bIns="45720" rtlCol="0" anchor="ctr"/>
          <a:lstStyle>
            <a:lvl1pPr algn="ctr" eaLnBrk="1" fontAlgn="auto" hangingPunct="1">
              <a:spcBef>
                <a:spcPts val="0"/>
              </a:spcBef>
              <a:spcAft>
                <a:spcPts val="0"/>
              </a:spcAft>
              <a:defRPr sz="1599">
                <a:solidFill>
                  <a:srgbClr val="000000"/>
                </a:solidFill>
                <a:latin typeface="Arial"/>
                <a:ea typeface="+mn-ea"/>
                <a:cs typeface="Arial"/>
              </a:defRPr>
            </a:lvl1pPr>
          </a:lstStyle>
          <a:p>
            <a:pPr>
              <a:defRPr/>
            </a:pPr>
            <a:endParaRPr lang="en-CA"/>
          </a:p>
        </p:txBody>
      </p:sp>
      <p:sp>
        <p:nvSpPr>
          <p:cNvPr id="6" name="Slide Number Placeholder 5"/>
          <p:cNvSpPr>
            <a:spLocks noGrp="1"/>
          </p:cNvSpPr>
          <p:nvPr>
            <p:ph type="sldNum" sz="quarter" idx="4"/>
          </p:nvPr>
        </p:nvSpPr>
        <p:spPr>
          <a:xfrm>
            <a:off x="11637963" y="8466138"/>
            <a:ext cx="3789362"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500">
                <a:solidFill>
                  <a:srgbClr val="000000"/>
                </a:solidFill>
                <a:cs typeface="Arial" panose="020B0604020202020204" pitchFamily="34" charset="0"/>
              </a:defRPr>
            </a:lvl1pPr>
          </a:lstStyle>
          <a:p>
            <a:fld id="{2F8E1F03-4026-45C8-B2B4-BAE7FEA5C42D}"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752" r:id="rId1"/>
    <p:sldLayoutId id="2147483751"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4200" b="1" kern="1200">
          <a:solidFill>
            <a:srgbClr val="30357F"/>
          </a:solidFill>
          <a:latin typeface="Arial"/>
          <a:ea typeface="ＭＳ Ｐゴシック" charset="0"/>
          <a:cs typeface="Arial"/>
        </a:defRPr>
      </a:lvl1pPr>
      <a:lvl2pPr algn="l" rtl="0" eaLnBrk="0" fontAlgn="base" hangingPunct="0">
        <a:spcBef>
          <a:spcPct val="0"/>
        </a:spcBef>
        <a:spcAft>
          <a:spcPct val="0"/>
        </a:spcAft>
        <a:defRPr sz="4200" b="1">
          <a:solidFill>
            <a:srgbClr val="30357F"/>
          </a:solidFill>
          <a:latin typeface="Arial" charset="0"/>
          <a:ea typeface="ＭＳ Ｐゴシック" charset="0"/>
          <a:cs typeface="Arial" panose="020B0604020202020204" pitchFamily="34" charset="0"/>
        </a:defRPr>
      </a:lvl2pPr>
      <a:lvl3pPr algn="l" rtl="0" eaLnBrk="0" fontAlgn="base" hangingPunct="0">
        <a:spcBef>
          <a:spcPct val="0"/>
        </a:spcBef>
        <a:spcAft>
          <a:spcPct val="0"/>
        </a:spcAft>
        <a:defRPr sz="4200" b="1">
          <a:solidFill>
            <a:srgbClr val="30357F"/>
          </a:solidFill>
          <a:latin typeface="Arial" charset="0"/>
          <a:ea typeface="ＭＳ Ｐゴシック" charset="0"/>
          <a:cs typeface="Arial" panose="020B0604020202020204" pitchFamily="34" charset="0"/>
        </a:defRPr>
      </a:lvl3pPr>
      <a:lvl4pPr algn="l" rtl="0" eaLnBrk="0" fontAlgn="base" hangingPunct="0">
        <a:spcBef>
          <a:spcPct val="0"/>
        </a:spcBef>
        <a:spcAft>
          <a:spcPct val="0"/>
        </a:spcAft>
        <a:defRPr sz="4200" b="1">
          <a:solidFill>
            <a:srgbClr val="30357F"/>
          </a:solidFill>
          <a:latin typeface="Arial" charset="0"/>
          <a:ea typeface="ＭＳ Ｐゴシック" charset="0"/>
          <a:cs typeface="Arial" panose="020B0604020202020204" pitchFamily="34" charset="0"/>
        </a:defRPr>
      </a:lvl4pPr>
      <a:lvl5pPr algn="l" rtl="0" eaLnBrk="0" fontAlgn="base" hangingPunct="0">
        <a:spcBef>
          <a:spcPct val="0"/>
        </a:spcBef>
        <a:spcAft>
          <a:spcPct val="0"/>
        </a:spcAft>
        <a:defRPr sz="4200" b="1">
          <a:solidFill>
            <a:srgbClr val="30357F"/>
          </a:solidFill>
          <a:latin typeface="Arial" charset="0"/>
          <a:ea typeface="ＭＳ Ｐゴシック" charset="0"/>
          <a:cs typeface="Arial" panose="020B0604020202020204" pitchFamily="34" charset="0"/>
        </a:defRPr>
      </a:lvl5pPr>
      <a:lvl6pPr marL="608955" algn="l" rtl="0" eaLnBrk="1" fontAlgn="base" hangingPunct="1">
        <a:spcBef>
          <a:spcPct val="0"/>
        </a:spcBef>
        <a:spcAft>
          <a:spcPct val="0"/>
        </a:spcAft>
        <a:defRPr sz="3729" b="1">
          <a:solidFill>
            <a:srgbClr val="20558A"/>
          </a:solidFill>
          <a:latin typeface="Arial" charset="0"/>
          <a:ea typeface="ＭＳ Ｐゴシック" charset="0"/>
        </a:defRPr>
      </a:lvl6pPr>
      <a:lvl7pPr marL="1217908" algn="l" rtl="0" eaLnBrk="1" fontAlgn="base" hangingPunct="1">
        <a:spcBef>
          <a:spcPct val="0"/>
        </a:spcBef>
        <a:spcAft>
          <a:spcPct val="0"/>
        </a:spcAft>
        <a:defRPr sz="3729" b="1">
          <a:solidFill>
            <a:srgbClr val="20558A"/>
          </a:solidFill>
          <a:latin typeface="Arial" charset="0"/>
          <a:ea typeface="ＭＳ Ｐゴシック" charset="0"/>
        </a:defRPr>
      </a:lvl7pPr>
      <a:lvl8pPr marL="1826862" algn="l" rtl="0" eaLnBrk="1" fontAlgn="base" hangingPunct="1">
        <a:spcBef>
          <a:spcPct val="0"/>
        </a:spcBef>
        <a:spcAft>
          <a:spcPct val="0"/>
        </a:spcAft>
        <a:defRPr sz="3729" b="1">
          <a:solidFill>
            <a:srgbClr val="20558A"/>
          </a:solidFill>
          <a:latin typeface="Arial" charset="0"/>
          <a:ea typeface="ＭＳ Ｐゴシック" charset="0"/>
        </a:defRPr>
      </a:lvl8pPr>
      <a:lvl9pPr marL="2435818" algn="l" rtl="0" eaLnBrk="1" fontAlgn="base" hangingPunct="1">
        <a:spcBef>
          <a:spcPct val="0"/>
        </a:spcBef>
        <a:spcAft>
          <a:spcPct val="0"/>
        </a:spcAft>
        <a:defRPr sz="3729" b="1">
          <a:solidFill>
            <a:srgbClr val="20558A"/>
          </a:solidFill>
          <a:latin typeface="Arial" charset="0"/>
          <a:ea typeface="ＭＳ Ｐゴシック" charset="0"/>
        </a:defRPr>
      </a:lvl9pPr>
    </p:titleStyle>
    <p:bodyStyle>
      <a:lvl1pPr marL="455613" indent="-455613" algn="l" rtl="0" eaLnBrk="0" fontAlgn="base" hangingPunct="0">
        <a:spcBef>
          <a:spcPct val="20000"/>
        </a:spcBef>
        <a:spcAft>
          <a:spcPct val="0"/>
        </a:spcAft>
        <a:buFont typeface="Arial" panose="020B0604020202020204" pitchFamily="34" charset="0"/>
        <a:buChar char="•"/>
        <a:defRPr sz="3700" kern="1200">
          <a:solidFill>
            <a:srgbClr val="000000"/>
          </a:solidFill>
          <a:latin typeface="Arial"/>
          <a:ea typeface="ＭＳ Ｐゴシック" charset="0"/>
          <a:cs typeface="Arial"/>
        </a:defRPr>
      </a:lvl1pPr>
      <a:lvl2pPr marL="989013" indent="-379413" algn="l" rtl="0" eaLnBrk="0" fontAlgn="base" hangingPunct="0">
        <a:spcBef>
          <a:spcPct val="20000"/>
        </a:spcBef>
        <a:spcAft>
          <a:spcPct val="0"/>
        </a:spcAft>
        <a:buFont typeface="Arial" panose="020B0604020202020204" pitchFamily="34" charset="0"/>
        <a:buChar char="–"/>
        <a:defRPr sz="3100" kern="1200">
          <a:solidFill>
            <a:srgbClr val="000000"/>
          </a:solidFill>
          <a:latin typeface="Arial"/>
          <a:ea typeface="ＭＳ Ｐゴシック" charset="0"/>
          <a:cs typeface="Arial"/>
        </a:defRPr>
      </a:lvl2pPr>
      <a:lvl3pPr marL="1520825" indent="-303213" algn="l" rtl="0" eaLnBrk="0" fontAlgn="base" hangingPunct="0">
        <a:spcBef>
          <a:spcPct val="20000"/>
        </a:spcBef>
        <a:spcAft>
          <a:spcPct val="0"/>
        </a:spcAft>
        <a:buFont typeface="Arial" panose="020B0604020202020204" pitchFamily="34" charset="0"/>
        <a:buChar char="•"/>
        <a:defRPr sz="2600" kern="1200">
          <a:solidFill>
            <a:srgbClr val="000000"/>
          </a:solidFill>
          <a:latin typeface="Arial"/>
          <a:ea typeface="ＭＳ Ｐゴシック" charset="0"/>
          <a:cs typeface="Arial"/>
        </a:defRPr>
      </a:lvl3pPr>
      <a:lvl4pPr marL="2130425" indent="-303213"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4pPr>
      <a:lvl5pPr marL="2740025" indent="-303213"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5pPr>
      <a:lvl6pPr marL="3349247"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202"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156"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111"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p:bodyStyle>
    <p:otherStyle>
      <a:defPPr>
        <a:defRPr lang="en-US"/>
      </a:defPPr>
      <a:lvl1pPr marL="0" algn="l" defTabSz="1217908" rtl="0" eaLnBrk="1" latinLnBrk="0" hangingPunct="1">
        <a:defRPr sz="2397" kern="1200">
          <a:solidFill>
            <a:schemeClr val="tx1"/>
          </a:solidFill>
          <a:latin typeface="+mn-lt"/>
          <a:ea typeface="+mn-ea"/>
          <a:cs typeface="+mn-cs"/>
        </a:defRPr>
      </a:lvl1pPr>
      <a:lvl2pPr marL="608955" algn="l" defTabSz="1217908" rtl="0" eaLnBrk="1" latinLnBrk="0" hangingPunct="1">
        <a:defRPr sz="2397" kern="1200">
          <a:solidFill>
            <a:schemeClr val="tx1"/>
          </a:solidFill>
          <a:latin typeface="+mn-lt"/>
          <a:ea typeface="+mn-ea"/>
          <a:cs typeface="+mn-cs"/>
        </a:defRPr>
      </a:lvl2pPr>
      <a:lvl3pPr marL="1217908" algn="l" defTabSz="1217908" rtl="0" eaLnBrk="1" latinLnBrk="0" hangingPunct="1">
        <a:defRPr sz="2397" kern="1200">
          <a:solidFill>
            <a:schemeClr val="tx1"/>
          </a:solidFill>
          <a:latin typeface="+mn-lt"/>
          <a:ea typeface="+mn-ea"/>
          <a:cs typeface="+mn-cs"/>
        </a:defRPr>
      </a:lvl3pPr>
      <a:lvl4pPr marL="1826862" algn="l" defTabSz="1217908" rtl="0" eaLnBrk="1" latinLnBrk="0" hangingPunct="1">
        <a:defRPr sz="2397" kern="1200">
          <a:solidFill>
            <a:schemeClr val="tx1"/>
          </a:solidFill>
          <a:latin typeface="+mn-lt"/>
          <a:ea typeface="+mn-ea"/>
          <a:cs typeface="+mn-cs"/>
        </a:defRPr>
      </a:lvl4pPr>
      <a:lvl5pPr marL="2435818" algn="l" defTabSz="1217908" rtl="0" eaLnBrk="1" latinLnBrk="0" hangingPunct="1">
        <a:defRPr sz="2397" kern="1200">
          <a:solidFill>
            <a:schemeClr val="tx1"/>
          </a:solidFill>
          <a:latin typeface="+mn-lt"/>
          <a:ea typeface="+mn-ea"/>
          <a:cs typeface="+mn-cs"/>
        </a:defRPr>
      </a:lvl5pPr>
      <a:lvl6pPr marL="3044771" algn="l" defTabSz="1217908" rtl="0" eaLnBrk="1" latinLnBrk="0" hangingPunct="1">
        <a:defRPr sz="2397" kern="1200">
          <a:solidFill>
            <a:schemeClr val="tx1"/>
          </a:solidFill>
          <a:latin typeface="+mn-lt"/>
          <a:ea typeface="+mn-ea"/>
          <a:cs typeface="+mn-cs"/>
        </a:defRPr>
      </a:lvl6pPr>
      <a:lvl7pPr marL="3653726" algn="l" defTabSz="1217908" rtl="0" eaLnBrk="1" latinLnBrk="0" hangingPunct="1">
        <a:defRPr sz="2397" kern="1200">
          <a:solidFill>
            <a:schemeClr val="tx1"/>
          </a:solidFill>
          <a:latin typeface="+mn-lt"/>
          <a:ea typeface="+mn-ea"/>
          <a:cs typeface="+mn-cs"/>
        </a:defRPr>
      </a:lvl7pPr>
      <a:lvl8pPr marL="4262680" algn="l" defTabSz="1217908" rtl="0" eaLnBrk="1" latinLnBrk="0" hangingPunct="1">
        <a:defRPr sz="2397" kern="1200">
          <a:solidFill>
            <a:schemeClr val="tx1"/>
          </a:solidFill>
          <a:latin typeface="+mn-lt"/>
          <a:ea typeface="+mn-ea"/>
          <a:cs typeface="+mn-cs"/>
        </a:defRPr>
      </a:lvl8pPr>
      <a:lvl9pPr marL="4871634" algn="l" defTabSz="1217908"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4"/>
          <p:cNvSpPr txBox="1">
            <a:spLocks noChangeArrowheads="1"/>
          </p:cNvSpPr>
          <p:nvPr/>
        </p:nvSpPr>
        <p:spPr bwMode="auto">
          <a:xfrm>
            <a:off x="246063" y="-1223963"/>
            <a:ext cx="9601200" cy="388938"/>
          </a:xfrm>
          <a:prstGeom prst="rect">
            <a:avLst/>
          </a:prstGeom>
          <a:noFill/>
          <a:ln>
            <a:noFill/>
          </a:ln>
          <a:extLst/>
        </p:spPr>
        <p:txBody>
          <a:bodyPr lIns="0" tIns="0" rIns="0" bIns="0" anchor="ctr">
            <a:spAutoFit/>
          </a:bodyPr>
          <a:lstStyle>
            <a:lvl1pPr>
              <a:spcBef>
                <a:spcPct val="20000"/>
              </a:spcBef>
              <a:buFont typeface="Arial" charset="0"/>
              <a:buChar char="•"/>
              <a:defRPr sz="2800">
                <a:solidFill>
                  <a:srgbClr val="000000"/>
                </a:solidFill>
                <a:latin typeface="Arial" charset="0"/>
                <a:ea typeface="ＭＳ Ｐゴシック" charset="-128"/>
                <a:cs typeface="Arial" charset="0"/>
              </a:defRPr>
            </a:lvl1pPr>
            <a:lvl2pPr marL="742950" indent="-285750">
              <a:spcBef>
                <a:spcPct val="20000"/>
              </a:spcBef>
              <a:buFont typeface="Arial" charset="0"/>
              <a:buChar char="–"/>
              <a:defRPr sz="2400">
                <a:solidFill>
                  <a:srgbClr val="000000"/>
                </a:solidFill>
                <a:latin typeface="Arial" charset="0"/>
                <a:ea typeface="ＭＳ Ｐゴシック" charset="-128"/>
                <a:cs typeface="Arial" charset="0"/>
              </a:defRPr>
            </a:lvl2pPr>
            <a:lvl3pPr marL="1143000" indent="-228600">
              <a:spcBef>
                <a:spcPct val="20000"/>
              </a:spcBef>
              <a:buFont typeface="Arial" charset="0"/>
              <a:buChar char="•"/>
              <a:defRPr sz="2000">
                <a:solidFill>
                  <a:srgbClr val="000000"/>
                </a:solidFill>
                <a:latin typeface="Arial" charset="0"/>
                <a:ea typeface="ＭＳ Ｐゴシック" charset="-128"/>
                <a:cs typeface="Arial" charset="0"/>
              </a:defRPr>
            </a:lvl3pPr>
            <a:lvl4pPr marL="1600200" indent="-228600">
              <a:spcBef>
                <a:spcPct val="20000"/>
              </a:spcBef>
              <a:buFont typeface="Arial" charset="0"/>
              <a:buChar char="–"/>
              <a:defRPr>
                <a:solidFill>
                  <a:srgbClr val="000000"/>
                </a:solidFill>
                <a:latin typeface="Arial" charset="0"/>
                <a:ea typeface="ＭＳ Ｐゴシック" charset="-128"/>
                <a:cs typeface="Arial" charset="0"/>
              </a:defRPr>
            </a:lvl4pPr>
            <a:lvl5pPr marL="2057400" indent="-228600">
              <a:spcBef>
                <a:spcPct val="20000"/>
              </a:spcBef>
              <a:buFont typeface="Arial" charset="0"/>
              <a:buChar char="»"/>
              <a:defRPr>
                <a:solidFill>
                  <a:srgbClr val="000000"/>
                </a:solidFill>
                <a:latin typeface="Arial" charset="0"/>
                <a:ea typeface="ＭＳ Ｐゴシック" charset="-128"/>
                <a:cs typeface="Arial" charset="0"/>
              </a:defRPr>
            </a:lvl5pPr>
            <a:lvl6pPr marL="25146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6pPr>
            <a:lvl7pPr marL="29718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7pPr>
            <a:lvl8pPr marL="34290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8pPr>
            <a:lvl9pPr marL="38862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9pPr>
          </a:lstStyle>
          <a:p>
            <a:pPr eaLnBrk="1" hangingPunct="1">
              <a:spcBef>
                <a:spcPct val="0"/>
              </a:spcBef>
              <a:buFont typeface="Arial" charset="0"/>
              <a:buNone/>
              <a:defRPr/>
            </a:pPr>
            <a:r>
              <a:rPr lang="fr-CA" sz="2533" b="1" dirty="0" smtClean="0">
                <a:solidFill>
                  <a:prstClr val="white"/>
                </a:solidFill>
              </a:rPr>
              <a:t>Sous-ministre adjoint (Politiques) - Peter Hammerschmidt </a:t>
            </a:r>
            <a:endParaRPr lang="fr-CA" sz="2533" b="1" dirty="0">
              <a:solidFill>
                <a:prstClr val="white"/>
              </a:solidFill>
            </a:endParaRPr>
          </a:p>
        </p:txBody>
      </p:sp>
      <p:sp>
        <p:nvSpPr>
          <p:cNvPr id="10" name="Rounded Rectangle 9"/>
          <p:cNvSpPr/>
          <p:nvPr/>
        </p:nvSpPr>
        <p:spPr>
          <a:xfrm>
            <a:off x="4801637" y="1342656"/>
            <a:ext cx="3578446" cy="3584621"/>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lstStyle/>
          <a:p>
            <a:pPr algn="ctr" eaLnBrk="1" hangingPunct="1">
              <a:defRPr/>
            </a:pPr>
            <a:r>
              <a:rPr lang="fr-CA" b="1" dirty="0"/>
              <a:t>MANDAT</a:t>
            </a:r>
          </a:p>
          <a:p>
            <a:pPr marL="171450" indent="-171450" eaLnBrk="1" hangingPunct="1">
              <a:buFont typeface="Arial" panose="020B0604020202020204" pitchFamily="34" charset="0"/>
              <a:buChar char="•"/>
              <a:defRPr/>
            </a:pPr>
            <a:r>
              <a:rPr lang="fr-CA" sz="1200" dirty="0"/>
              <a:t>Fournir le matériel et les services requis par les Forces Armées Canadiennes (FAC). </a:t>
            </a:r>
          </a:p>
          <a:p>
            <a:pPr marL="171450" indent="-171450" eaLnBrk="1" hangingPunct="1">
              <a:buFont typeface="Arial" panose="020B0604020202020204" pitchFamily="34" charset="0"/>
              <a:buChar char="•"/>
              <a:defRPr/>
            </a:pPr>
            <a:r>
              <a:rPr lang="fr-CA" sz="1200" dirty="0"/>
              <a:t>Soutenir les opérations des FAC en fournissant la logistique et un large soutien aux équipements et systèmes militaires.</a:t>
            </a:r>
          </a:p>
          <a:p>
            <a:pPr marL="171450" indent="-171450" eaLnBrk="1" hangingPunct="1">
              <a:buFont typeface="Arial" panose="020B0604020202020204" pitchFamily="34" charset="0"/>
              <a:buChar char="•"/>
              <a:defRPr/>
            </a:pPr>
            <a:r>
              <a:rPr lang="fr-CA" sz="1200" dirty="0"/>
              <a:t>Responsable de la liaison et de la coordination du matériel de défense avec les autres ministères, les gouvernements et les organisations interministérielles.</a:t>
            </a:r>
          </a:p>
          <a:p>
            <a:pPr marL="171450" indent="-171450" eaLnBrk="1" hangingPunct="1">
              <a:buFont typeface="Arial" panose="020B0604020202020204" pitchFamily="34" charset="0"/>
              <a:buChar char="•"/>
              <a:defRPr/>
            </a:pPr>
            <a:r>
              <a:rPr lang="fr-CA" sz="1200" dirty="0"/>
              <a:t>Autorité fonctionnelle du programme d'assurance du matériel du Ministère veillant à ce que le matériel et les services fournis soient sécuritaires, disponibles, aptes au service et conformes.</a:t>
            </a:r>
          </a:p>
        </p:txBody>
      </p:sp>
      <p:sp>
        <p:nvSpPr>
          <p:cNvPr id="28" name="Rounded Rectangle 27"/>
          <p:cNvSpPr/>
          <p:nvPr/>
        </p:nvSpPr>
        <p:spPr>
          <a:xfrm>
            <a:off x="8588054" y="1326875"/>
            <a:ext cx="3419647"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lstStyle/>
          <a:p>
            <a:pPr algn="ctr" eaLnBrk="1" hangingPunct="1">
              <a:defRPr/>
            </a:pPr>
            <a:r>
              <a:rPr lang="fr-CA" b="1" cap="all" dirty="0"/>
              <a:t>Faits saillants</a:t>
            </a:r>
          </a:p>
          <a:p>
            <a:pPr algn="ctr" eaLnBrk="1" hangingPunct="1">
              <a:defRPr/>
            </a:pPr>
            <a:endParaRPr lang="fr-CA" sz="800" b="1" cap="all" dirty="0"/>
          </a:p>
          <a:p>
            <a:pPr eaLnBrk="1" hangingPunct="1">
              <a:defRPr/>
            </a:pPr>
            <a:r>
              <a:rPr lang="fr-CA" sz="1200" b="1" dirty="0"/>
              <a:t>Nombre total d'employés</a:t>
            </a:r>
            <a:r>
              <a:rPr lang="fr-CA" sz="1200" dirty="0"/>
              <a:t> : </a:t>
            </a:r>
          </a:p>
          <a:p>
            <a:pPr marL="171450" indent="-171450" eaLnBrk="1" hangingPunct="1">
              <a:buFont typeface="Arial" panose="020B0604020202020204" pitchFamily="34" charset="0"/>
              <a:buChar char="•"/>
              <a:defRPr/>
            </a:pPr>
            <a:r>
              <a:rPr lang="fr-CA" sz="1200" dirty="0"/>
              <a:t>4 600 (~3220 civils</a:t>
            </a:r>
            <a:r>
              <a:rPr lang="fr-CA" sz="1200"/>
              <a:t>, ~1380 </a:t>
            </a:r>
            <a:r>
              <a:rPr lang="fr-CA" sz="1200" dirty="0"/>
              <a:t>militaires)</a:t>
            </a:r>
          </a:p>
          <a:p>
            <a:pPr eaLnBrk="1" hangingPunct="1">
              <a:defRPr/>
            </a:pPr>
            <a:endParaRPr lang="fr-CA" sz="500" dirty="0"/>
          </a:p>
          <a:p>
            <a:pPr eaLnBrk="1" hangingPunct="1">
              <a:defRPr/>
            </a:pPr>
            <a:r>
              <a:rPr lang="fr-CA" sz="1200" b="1" dirty="0"/>
              <a:t>Budget : </a:t>
            </a:r>
          </a:p>
          <a:p>
            <a:pPr marL="171450" indent="-171450" eaLnBrk="1" hangingPunct="1">
              <a:buFont typeface="Arial" panose="020B0604020202020204" pitchFamily="34" charset="0"/>
              <a:buChar char="•"/>
              <a:defRPr/>
            </a:pPr>
            <a:r>
              <a:rPr lang="fr-CA" sz="1200" dirty="0"/>
              <a:t>6,1 G$ (2,9 G$ en immobilisations,     3,2 G$ en approvisionnement national et exploitation)</a:t>
            </a:r>
          </a:p>
          <a:p>
            <a:pPr marL="171450" indent="-171450" eaLnBrk="1" hangingPunct="1">
              <a:buFont typeface="Arial" panose="020B0604020202020204" pitchFamily="34" charset="0"/>
              <a:buChar char="•"/>
              <a:defRPr/>
            </a:pPr>
            <a:r>
              <a:rPr lang="fr-FR" sz="1200" dirty="0"/>
              <a:t>Gère 25,26 G $ en immobilisations et 5,6 G $ en stocks</a:t>
            </a:r>
          </a:p>
          <a:p>
            <a:pPr eaLnBrk="1" hangingPunct="1">
              <a:defRPr/>
            </a:pPr>
            <a:endParaRPr lang="fr-CA" sz="700" dirty="0"/>
          </a:p>
          <a:p>
            <a:pPr eaLnBrk="1" hangingPunct="1">
              <a:defRPr/>
            </a:pPr>
            <a:r>
              <a:rPr lang="fr-CA" sz="1200" b="1" dirty="0"/>
              <a:t>Emplacements principaux</a:t>
            </a:r>
            <a:r>
              <a:rPr lang="fr-CA" sz="1200" dirty="0"/>
              <a:t> : </a:t>
            </a:r>
          </a:p>
          <a:p>
            <a:pPr marL="171450" indent="-171450" eaLnBrk="1" hangingPunct="1">
              <a:buFont typeface="Arial" panose="020B0604020202020204" pitchFamily="34" charset="0"/>
              <a:buChar char="•"/>
              <a:defRPr/>
            </a:pPr>
            <a:r>
              <a:rPr lang="fr-FR" sz="1200" dirty="0"/>
              <a:t>Région de la capitale nationale</a:t>
            </a:r>
          </a:p>
          <a:p>
            <a:pPr marL="171450" indent="-171450" eaLnBrk="1" hangingPunct="1">
              <a:buFont typeface="Arial" panose="020B0604020202020204" pitchFamily="34" charset="0"/>
              <a:buChar char="•"/>
              <a:defRPr/>
            </a:pPr>
            <a:r>
              <a:rPr lang="en-CA" sz="1200" dirty="0" err="1"/>
              <a:t>Montr</a:t>
            </a:r>
            <a:r>
              <a:rPr lang="fr-CA" sz="1200" dirty="0"/>
              <a:t>é</a:t>
            </a:r>
            <a:r>
              <a:rPr lang="en-CA" sz="1200" dirty="0"/>
              <a:t>al </a:t>
            </a:r>
          </a:p>
          <a:p>
            <a:pPr marL="171450" indent="-171450" eaLnBrk="1" hangingPunct="1">
              <a:buFont typeface="Arial" panose="020B0604020202020204" pitchFamily="34" charset="0"/>
              <a:buChar char="•"/>
              <a:defRPr/>
            </a:pPr>
            <a:r>
              <a:rPr lang="en-CA" sz="1200" dirty="0" err="1"/>
              <a:t>Valcartier</a:t>
            </a:r>
            <a:endParaRPr lang="en-CA" sz="1200" dirty="0"/>
          </a:p>
          <a:p>
            <a:pPr marL="171450" indent="-171450" eaLnBrk="1" hangingPunct="1">
              <a:buFont typeface="Arial" panose="020B0604020202020204" pitchFamily="34" charset="0"/>
              <a:buChar char="•"/>
              <a:defRPr/>
            </a:pPr>
            <a:r>
              <a:rPr lang="en-CA" sz="1200" dirty="0"/>
              <a:t>Cold Lake </a:t>
            </a:r>
          </a:p>
          <a:p>
            <a:pPr marL="171450" indent="-171450" eaLnBrk="1" hangingPunct="1">
              <a:buFont typeface="Arial" panose="020B0604020202020204" pitchFamily="34" charset="0"/>
              <a:buChar char="•"/>
              <a:defRPr/>
            </a:pPr>
            <a:r>
              <a:rPr lang="en-CA" sz="1200" dirty="0"/>
              <a:t>Esquimalt </a:t>
            </a:r>
          </a:p>
          <a:p>
            <a:pPr marL="171450" indent="-171450" eaLnBrk="1" hangingPunct="1">
              <a:buFont typeface="Arial" panose="020B0604020202020204" pitchFamily="34" charset="0"/>
              <a:buChar char="•"/>
              <a:defRPr/>
            </a:pPr>
            <a:r>
              <a:rPr lang="en-CA" sz="1200" dirty="0" err="1"/>
              <a:t>Nanoose</a:t>
            </a:r>
            <a:endParaRPr lang="fr-CA" sz="1600" dirty="0"/>
          </a:p>
          <a:p>
            <a:pPr eaLnBrk="1" hangingPunct="1">
              <a:defRPr/>
            </a:pPr>
            <a:endParaRPr lang="fr-CA" sz="1600" dirty="0"/>
          </a:p>
        </p:txBody>
      </p:sp>
      <p:sp>
        <p:nvSpPr>
          <p:cNvPr id="29" name="Rounded Rectangle 28"/>
          <p:cNvSpPr/>
          <p:nvPr/>
        </p:nvSpPr>
        <p:spPr>
          <a:xfrm>
            <a:off x="12215672" y="1326876"/>
            <a:ext cx="3680461"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lstStyle/>
          <a:p>
            <a:pPr algn="ctr">
              <a:defRPr/>
            </a:pPr>
            <a:r>
              <a:rPr lang="fr-FR" b="1" dirty="0"/>
              <a:t>PRINCIPAUX PARTENAIRES</a:t>
            </a:r>
          </a:p>
          <a:p>
            <a:pPr algn="ctr" eaLnBrk="1" hangingPunct="1">
              <a:defRPr/>
            </a:pPr>
            <a:endParaRPr lang="fr-CA" b="1" dirty="0"/>
          </a:p>
          <a:p>
            <a:pPr eaLnBrk="1" hangingPunct="1">
              <a:defRPr/>
            </a:pPr>
            <a:r>
              <a:rPr lang="fr-CA" sz="1200" b="1" dirty="0"/>
              <a:t>Interne : </a:t>
            </a:r>
          </a:p>
          <a:p>
            <a:pPr marL="171450" indent="-171450" eaLnBrk="1" hangingPunct="1">
              <a:buFont typeface="Arial" panose="020B0604020202020204" pitchFamily="34" charset="0"/>
              <a:buChar char="•"/>
              <a:defRPr/>
            </a:pPr>
            <a:r>
              <a:rPr lang="fr-CA" sz="1200" dirty="0"/>
              <a:t>Vice-chef d'état-major de la Défense</a:t>
            </a:r>
          </a:p>
          <a:p>
            <a:pPr marL="171450" indent="-171450" eaLnBrk="1" hangingPunct="1">
              <a:buFont typeface="Arial" panose="020B0604020202020204" pitchFamily="34" charset="0"/>
              <a:buChar char="•"/>
              <a:defRPr/>
            </a:pPr>
            <a:r>
              <a:rPr lang="fr-CA" sz="1200" dirty="0"/>
              <a:t> Armée de terre, Marine, Aviation</a:t>
            </a:r>
          </a:p>
          <a:p>
            <a:pPr marL="171450" indent="-171450" eaLnBrk="1" hangingPunct="1">
              <a:buFont typeface="Arial" panose="020B0604020202020204" pitchFamily="34" charset="0"/>
              <a:buChar char="•"/>
              <a:defRPr/>
            </a:pPr>
            <a:r>
              <a:rPr lang="fr-CA" sz="1200" dirty="0"/>
              <a:t>Commandement des opérations spéciales</a:t>
            </a:r>
          </a:p>
          <a:p>
            <a:pPr marL="171450" indent="-171450" eaLnBrk="1" hangingPunct="1">
              <a:buFont typeface="Arial" panose="020B0604020202020204" pitchFamily="34" charset="0"/>
              <a:buChar char="•"/>
              <a:defRPr/>
            </a:pPr>
            <a:r>
              <a:rPr lang="fr-CA" sz="1200" dirty="0"/>
              <a:t>Chef du personnel militaire</a:t>
            </a:r>
          </a:p>
          <a:p>
            <a:pPr marL="171450" indent="-171450" eaLnBrk="1" hangingPunct="1">
              <a:buFont typeface="Arial" panose="020B0604020202020204" pitchFamily="34" charset="0"/>
              <a:buChar char="•"/>
              <a:defRPr/>
            </a:pPr>
            <a:r>
              <a:rPr lang="fr-CA" sz="1200" dirty="0"/>
              <a:t>SMA(Gestion de l'information)</a:t>
            </a:r>
          </a:p>
          <a:p>
            <a:pPr marL="171450" indent="-171450" eaLnBrk="1" hangingPunct="1">
              <a:buFont typeface="Arial" panose="020B0604020202020204" pitchFamily="34" charset="0"/>
              <a:buChar char="•"/>
              <a:defRPr/>
            </a:pPr>
            <a:r>
              <a:rPr lang="fr-CA" sz="1200" dirty="0"/>
              <a:t>SMA(Finances)</a:t>
            </a:r>
          </a:p>
          <a:p>
            <a:pPr eaLnBrk="1" hangingPunct="1">
              <a:defRPr/>
            </a:pPr>
            <a:r>
              <a:rPr lang="fr-CA" sz="1200" b="1" dirty="0"/>
              <a:t>Externe</a:t>
            </a:r>
            <a:r>
              <a:rPr lang="fr-CA" sz="1200" dirty="0"/>
              <a:t> : </a:t>
            </a:r>
            <a:r>
              <a:rPr lang="fr-CA" sz="900" b="1" dirty="0"/>
              <a:t>(comprenant les autres ministères)</a:t>
            </a:r>
            <a:endParaRPr lang="fr-CA" sz="1200" dirty="0"/>
          </a:p>
          <a:p>
            <a:pPr marL="171450" indent="-171450" eaLnBrk="1" hangingPunct="1">
              <a:buFont typeface="Arial" panose="020B0604020202020204" pitchFamily="34" charset="0"/>
              <a:buChar char="•"/>
              <a:defRPr/>
            </a:pPr>
            <a:r>
              <a:rPr lang="fr-CA" sz="1200" dirty="0"/>
              <a:t>Services publics et Approvisionnement Canada</a:t>
            </a:r>
          </a:p>
          <a:p>
            <a:pPr marL="171450" indent="-171450" eaLnBrk="1" hangingPunct="1">
              <a:buFont typeface="Arial" panose="020B0604020202020204" pitchFamily="34" charset="0"/>
              <a:buChar char="•"/>
              <a:defRPr/>
            </a:pPr>
            <a:r>
              <a:rPr lang="fr-CA" sz="1200" dirty="0"/>
              <a:t>Innovation, Sciences et Développement économique Canada</a:t>
            </a:r>
          </a:p>
          <a:p>
            <a:pPr marL="171450" indent="-171450" eaLnBrk="1" hangingPunct="1">
              <a:buFont typeface="Arial" panose="020B0604020202020204" pitchFamily="34" charset="0"/>
              <a:buChar char="•"/>
              <a:defRPr/>
            </a:pPr>
            <a:r>
              <a:rPr lang="fr-CA" sz="1200" dirty="0"/>
              <a:t>Secrétariat du Conseil du Trésor</a:t>
            </a:r>
          </a:p>
          <a:p>
            <a:pPr marL="171450" indent="-171450" eaLnBrk="1" hangingPunct="1">
              <a:buFont typeface="Arial" panose="020B0604020202020204" pitchFamily="34" charset="0"/>
              <a:buChar char="•"/>
              <a:defRPr/>
            </a:pPr>
            <a:r>
              <a:rPr lang="fr-CA" sz="1200" dirty="0"/>
              <a:t>Industrie canadienne et internationale de la défense</a:t>
            </a:r>
          </a:p>
        </p:txBody>
      </p:sp>
      <p:sp>
        <p:nvSpPr>
          <p:cNvPr id="33" name="Rectangle 32"/>
          <p:cNvSpPr/>
          <p:nvPr/>
        </p:nvSpPr>
        <p:spPr>
          <a:xfrm>
            <a:off x="325438" y="5045075"/>
            <a:ext cx="15330487" cy="3943350"/>
          </a:xfrm>
          <a:prstGeom prst="rect">
            <a:avLst/>
          </a:prstGeom>
          <a:solidFill>
            <a:srgbClr val="3035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fr-CA" sz="1867" dirty="0"/>
          </a:p>
        </p:txBody>
      </p:sp>
      <p:sp>
        <p:nvSpPr>
          <p:cNvPr id="19" name="TextBox 18"/>
          <p:cNvSpPr txBox="1"/>
          <p:nvPr/>
        </p:nvSpPr>
        <p:spPr>
          <a:xfrm>
            <a:off x="206375" y="5045075"/>
            <a:ext cx="15735300" cy="338138"/>
          </a:xfrm>
          <a:prstGeom prst="rect">
            <a:avLst/>
          </a:prstGeom>
          <a:noFill/>
        </p:spPr>
        <p:txBody>
          <a:bodyPr>
            <a:spAutoFit/>
          </a:bodyPr>
          <a:lstStyle/>
          <a:p>
            <a:pPr algn="ctr">
              <a:defRPr/>
            </a:pPr>
            <a:r>
              <a:rPr lang="fr-FR" sz="1600" cap="all" dirty="0">
                <a:solidFill>
                  <a:schemeClr val="bg1"/>
                </a:solidFill>
              </a:rPr>
              <a:t>Principaux enjeux pour le sous-ministre adjoint (</a:t>
            </a:r>
            <a:r>
              <a:rPr lang="fr-CA" altLang="en-US" sz="1600">
                <a:solidFill>
                  <a:schemeClr val="bg1"/>
                </a:solidFill>
                <a:latin typeface="Arial" charset="0"/>
                <a:cs typeface="Arial" charset="0"/>
              </a:rPr>
              <a:t>MATÉRIELS)</a:t>
            </a:r>
            <a:endParaRPr lang="fr-FR" sz="1600" cap="all" dirty="0">
              <a:solidFill>
                <a:schemeClr val="bg1"/>
              </a:solidFill>
            </a:endParaRPr>
          </a:p>
        </p:txBody>
      </p:sp>
      <p:sp>
        <p:nvSpPr>
          <p:cNvPr id="3086" name="TextBox 4"/>
          <p:cNvSpPr txBox="1">
            <a:spLocks noChangeArrowheads="1"/>
          </p:cNvSpPr>
          <p:nvPr/>
        </p:nvSpPr>
        <p:spPr bwMode="auto">
          <a:xfrm>
            <a:off x="185738" y="73025"/>
            <a:ext cx="72009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pPr>
            <a:r>
              <a:rPr lang="fr-CA" altLang="en-US" sz="1900" b="1">
                <a:solidFill>
                  <a:schemeClr val="bg1"/>
                </a:solidFill>
                <a:cs typeface="Arial" panose="020B0604020202020204" pitchFamily="34" charset="0"/>
              </a:rPr>
              <a:t>Sous-ministre adjoint  (Matériels) </a:t>
            </a:r>
            <a:r>
              <a:rPr lang="fr-FR" altLang="en-US" sz="1900" b="1">
                <a:solidFill>
                  <a:schemeClr val="bg1"/>
                </a:solidFill>
                <a:cs typeface="Arial" panose="020B0604020202020204" pitchFamily="34" charset="0"/>
              </a:rPr>
              <a:t>–</a:t>
            </a:r>
            <a:r>
              <a:rPr lang="fr-CA" altLang="en-US" sz="1900" b="1">
                <a:solidFill>
                  <a:schemeClr val="bg1"/>
                </a:solidFill>
                <a:cs typeface="Arial" panose="020B0604020202020204" pitchFamily="34" charset="0"/>
              </a:rPr>
              <a:t> </a:t>
            </a:r>
            <a:r>
              <a:rPr lang="en-CA" altLang="en-US" sz="1900" b="1">
                <a:solidFill>
                  <a:schemeClr val="bg1"/>
                </a:solidFill>
                <a:cs typeface="Arial" panose="020B0604020202020204" pitchFamily="34" charset="0"/>
              </a:rPr>
              <a:t>Troy Crosby</a:t>
            </a:r>
            <a:endParaRPr lang="en-CA" altLang="en-US" sz="1900" b="1">
              <a:solidFill>
                <a:srgbClr val="FFFFFF"/>
              </a:solidFill>
              <a:cs typeface="Arial" panose="020B0604020202020204" pitchFamily="34" charset="0"/>
            </a:endParaRPr>
          </a:p>
          <a:p>
            <a:pPr eaLnBrk="1" hangingPunct="1">
              <a:buFont typeface="Arial" panose="020B0604020202020204" pitchFamily="34" charset="0"/>
              <a:buNone/>
            </a:pPr>
            <a:r>
              <a:rPr lang="fr-CA" altLang="en-US" sz="2000" b="1">
                <a:solidFill>
                  <a:srgbClr val="FFFFFF"/>
                </a:solidFill>
                <a:cs typeface="Arial" panose="020B0604020202020204" pitchFamily="34" charset="0"/>
              </a:rPr>
              <a:t> </a:t>
            </a:r>
          </a:p>
        </p:txBody>
      </p:sp>
      <p:sp>
        <p:nvSpPr>
          <p:cNvPr id="16" name="Rectangle 15"/>
          <p:cNvSpPr/>
          <p:nvPr/>
        </p:nvSpPr>
        <p:spPr>
          <a:xfrm>
            <a:off x="1554163" y="1416050"/>
            <a:ext cx="1827212" cy="23288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A" dirty="0"/>
          </a:p>
        </p:txBody>
      </p:sp>
      <p:sp>
        <p:nvSpPr>
          <p:cNvPr id="3088" name="TextBox 17"/>
          <p:cNvSpPr txBox="1">
            <a:spLocks noChangeArrowheads="1"/>
          </p:cNvSpPr>
          <p:nvPr/>
        </p:nvSpPr>
        <p:spPr bwMode="auto">
          <a:xfrm>
            <a:off x="1554163" y="2443163"/>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A" altLang="en-US" sz="1200" i="1"/>
              <a:t>L1 image</a:t>
            </a:r>
          </a:p>
        </p:txBody>
      </p:sp>
      <p:sp>
        <p:nvSpPr>
          <p:cNvPr id="20" name="Text Box 2"/>
          <p:cNvSpPr txBox="1"/>
          <p:nvPr/>
        </p:nvSpPr>
        <p:spPr>
          <a:xfrm>
            <a:off x="6462713" y="0"/>
            <a:ext cx="9775825" cy="4937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r" eaLnBrk="1" hangingPunct="1">
              <a:spcAft>
                <a:spcPts val="0"/>
              </a:spcAft>
              <a:defRPr/>
            </a:pPr>
            <a:r>
              <a:rPr lang="fr-CA" sz="1200" b="1" cap="all" dirty="0">
                <a:solidFill>
                  <a:srgbClr val="FFFFFF"/>
                </a:solidFill>
                <a:ea typeface="Calibri" panose="020F0502020204030204" pitchFamily="34" charset="0"/>
                <a:cs typeface="Times New Roman" panose="02020603050405020304" pitchFamily="18" charset="0"/>
              </a:rPr>
              <a:t>Sans classification</a:t>
            </a:r>
            <a:endParaRPr lang="fr-CA" sz="1200" dirty="0">
              <a:latin typeface="Times New Roman" panose="02020603050405020304" pitchFamily="18" charset="0"/>
              <a:ea typeface="Times New Roman" panose="02020603050405020304" pitchFamily="18" charset="0"/>
            </a:endParaRPr>
          </a:p>
        </p:txBody>
      </p:sp>
      <p:sp>
        <p:nvSpPr>
          <p:cNvPr id="22" name="Rounded Rectangle 21"/>
          <p:cNvSpPr/>
          <p:nvPr/>
        </p:nvSpPr>
        <p:spPr>
          <a:xfrm>
            <a:off x="8047038" y="5392738"/>
            <a:ext cx="3400425" cy="344328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fr-CA" sz="1200" b="1" u="sng" dirty="0"/>
              <a:t>Capacités et envergure de l’effectif</a:t>
            </a:r>
          </a:p>
          <a:p>
            <a:pPr>
              <a:defRPr/>
            </a:pPr>
            <a:r>
              <a:rPr lang="fr-CA" sz="1200" b="1" dirty="0"/>
              <a:t>Défi</a:t>
            </a:r>
            <a:r>
              <a:rPr lang="fr-CA" sz="1200" dirty="0"/>
              <a:t> : Le Groupe des matériels est mis au défi d'exécuter pleinement le programme de la politique de la défense du Canada en raison de capacités et d’envergure de l’effectif insuffisantes. Notre main-d'œuvre qualifiée vieillit et nous faisons face à une forte concurrence du secteur privé pour recruter les rares spécialistes du génie spécialisé et de l'approvisionnement en matière de défense. </a:t>
            </a:r>
          </a:p>
          <a:p>
            <a:pPr>
              <a:defRPr/>
            </a:pPr>
            <a:r>
              <a:rPr lang="fr-CA" sz="1200" b="1" dirty="0"/>
              <a:t>Atténuation</a:t>
            </a:r>
            <a:r>
              <a:rPr lang="fr-CA" sz="1200" dirty="0"/>
              <a:t> : Pour aider à relever ce défi, le Groupe des matériels met en œuvre deux initiatives stratégiques : Accroître et professionnaliser l'effectif de l'approvisionnement de la Défense et cultiver le partage et la gestion des connaissances.</a:t>
            </a:r>
            <a:endParaRPr lang="fr-CA" sz="1200" b="1" u="sng" dirty="0"/>
          </a:p>
        </p:txBody>
      </p:sp>
      <p:sp>
        <p:nvSpPr>
          <p:cNvPr id="23" name="Rounded Rectangle 22"/>
          <p:cNvSpPr/>
          <p:nvPr/>
        </p:nvSpPr>
        <p:spPr>
          <a:xfrm>
            <a:off x="11677650" y="5370513"/>
            <a:ext cx="3786188" cy="346868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fr-CA" sz="1200" b="1" u="sng" dirty="0"/>
              <a:t>Évaluation des stocks</a:t>
            </a:r>
          </a:p>
          <a:p>
            <a:pPr algn="ctr">
              <a:defRPr/>
            </a:pPr>
            <a:endParaRPr lang="fr-CA" sz="1200" dirty="0"/>
          </a:p>
          <a:p>
            <a:pPr>
              <a:defRPr/>
            </a:pPr>
            <a:r>
              <a:rPr lang="fr-CA" sz="1200" b="1" dirty="0"/>
              <a:t>Défi</a:t>
            </a:r>
            <a:r>
              <a:rPr lang="fr-CA" sz="1200" dirty="0"/>
              <a:t> : Il est difficile de démontrer la conformité aux politiques de gestion des comptes publics du gouvernement, y compris la gestion des stocks, en raison de l'ampleur des stocks du Ministère. </a:t>
            </a:r>
          </a:p>
          <a:p>
            <a:pPr>
              <a:defRPr/>
            </a:pPr>
            <a:endParaRPr lang="fr-CA" sz="700" b="1" dirty="0"/>
          </a:p>
          <a:p>
            <a:pPr>
              <a:defRPr/>
            </a:pPr>
            <a:r>
              <a:rPr lang="fr-CA" sz="1200" b="1" dirty="0"/>
              <a:t>Atténuation</a:t>
            </a:r>
            <a:r>
              <a:rPr lang="fr-CA" sz="1200" dirty="0"/>
              <a:t> : Pour aider à relever ce défi, le Groupe des matériels met en œuvre trois initiatives stratégiques : Moderniser la gestion des stocks, mettre en place et maintenir un système de contrôle interne de la gestion financière et exploiter le Système d’information de la gestion des ressources de la Défense - </a:t>
            </a:r>
            <a:r>
              <a:rPr lang="fr-FR" sz="1200" dirty="0"/>
              <a:t>l'outil intégré de planification des ressources de l'entreprise et son système d'archivage. pour l’acquisition et le soutien des finances et du matériel.</a:t>
            </a:r>
            <a:endParaRPr lang="fr-CA" sz="1200" dirty="0"/>
          </a:p>
        </p:txBody>
      </p:sp>
      <p:sp>
        <p:nvSpPr>
          <p:cNvPr id="24" name="Rounded Rectangle 23"/>
          <p:cNvSpPr/>
          <p:nvPr/>
        </p:nvSpPr>
        <p:spPr>
          <a:xfrm>
            <a:off x="4394200" y="5394325"/>
            <a:ext cx="3317875" cy="34448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fr-CA" sz="1200" b="1" u="sng" dirty="0"/>
              <a:t>Complexité du processus de mise en œuvre des capacités</a:t>
            </a:r>
          </a:p>
          <a:p>
            <a:pPr>
              <a:defRPr/>
            </a:pPr>
            <a:r>
              <a:rPr lang="fr-CA" sz="1200" b="1" dirty="0"/>
              <a:t>Défi</a:t>
            </a:r>
            <a:r>
              <a:rPr lang="fr-CA" sz="1200" dirty="0"/>
              <a:t> : La prestation des capacités est complexe en raison de la nature évolutive de l'environnement stratégique et des mandats concurrents dans l'ensemble du gouvernement.</a:t>
            </a:r>
          </a:p>
          <a:p>
            <a:pPr>
              <a:defRPr/>
            </a:pPr>
            <a:r>
              <a:rPr lang="fr-CA" sz="1200" b="1" dirty="0"/>
              <a:t>Atténuation</a:t>
            </a:r>
            <a:r>
              <a:rPr lang="fr-CA" sz="1200" dirty="0"/>
              <a:t> : Le Groupe des matériels met en œuvre un certain nombre d'initiatives contenues dans la politique de la défense du Canada afin d'améliorer les prévisions des comptes ministériels et le Cadre de perfectionnement des compétences en gestion de projet, de collaborer avec d'autres ministères pour utiliser efficacement le Secrétariat de la Stratégie d’approvisionnement en matière de défense</a:t>
            </a:r>
          </a:p>
        </p:txBody>
      </p:sp>
      <p:sp>
        <p:nvSpPr>
          <p:cNvPr id="26" name="Rounded Rectangle 25"/>
          <p:cNvSpPr/>
          <p:nvPr/>
        </p:nvSpPr>
        <p:spPr>
          <a:xfrm>
            <a:off x="485775" y="5383213"/>
            <a:ext cx="3816350" cy="35782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spcAft>
                <a:spcPts val="0"/>
              </a:spcAft>
              <a:defRPr/>
            </a:pPr>
            <a:r>
              <a:rPr lang="fr-CA" sz="1200" b="1" u="sng" dirty="0"/>
              <a:t>Complexité des marchés de la défense</a:t>
            </a:r>
          </a:p>
          <a:p>
            <a:pPr algn="ctr" eaLnBrk="1" hangingPunct="1">
              <a:spcAft>
                <a:spcPts val="0"/>
              </a:spcAft>
              <a:defRPr/>
            </a:pPr>
            <a:endParaRPr lang="fr-CA" sz="1200" b="1" u="sng" dirty="0"/>
          </a:p>
          <a:p>
            <a:pPr eaLnBrk="1" hangingPunct="1">
              <a:spcAft>
                <a:spcPts val="0"/>
              </a:spcAft>
              <a:defRPr/>
            </a:pPr>
            <a:r>
              <a:rPr lang="fr-CA" sz="1200" b="1" dirty="0"/>
              <a:t>Défi :</a:t>
            </a:r>
            <a:r>
              <a:rPr lang="fr-CA" sz="1200" dirty="0"/>
              <a:t> La complexité de l'approvisionnement de la défense est telle que le Ministère doit obtenir l'approbation des projets et des programmes en temps opportun. </a:t>
            </a:r>
          </a:p>
          <a:p>
            <a:pPr eaLnBrk="1" hangingPunct="1">
              <a:spcAft>
                <a:spcPts val="0"/>
              </a:spcAft>
              <a:defRPr/>
            </a:pPr>
            <a:endParaRPr lang="fr-CA" sz="800" b="1" dirty="0"/>
          </a:p>
          <a:p>
            <a:pPr eaLnBrk="1" hangingPunct="1">
              <a:spcAft>
                <a:spcPts val="0"/>
              </a:spcAft>
              <a:defRPr/>
            </a:pPr>
            <a:r>
              <a:rPr lang="fr-CA" sz="1200" b="1" dirty="0"/>
              <a:t>Atténuation : </a:t>
            </a:r>
            <a:r>
              <a:rPr lang="fr-FR" sz="1200" dirty="0"/>
              <a:t>Approche fondée sur les risques pour les approbations de marchés au moyen d’un projet pilote avec Services Publics et Approvisionnement Canada et le Secrétariat du Conseil du Trésor, </a:t>
            </a:r>
            <a:r>
              <a:rPr lang="fr-CA" sz="1200" dirty="0"/>
              <a:t>le renouvellement du processus d'approbation des projets et la mise en œuvre de l'augmentation récente du pouvoir de passation de marchés à 5 millions de dollars pour l'acquisition de biens et de services concurrentiels aideront à rationaliser et à optimiser l'approvisionnement en matière de défense.</a:t>
            </a:r>
          </a:p>
        </p:txBody>
      </p:sp>
      <p:sp>
        <p:nvSpPr>
          <p:cNvPr id="21" name="Rounded Rectangle 20"/>
          <p:cNvSpPr/>
          <p:nvPr/>
        </p:nvSpPr>
        <p:spPr>
          <a:xfrm>
            <a:off x="325857" y="1326875"/>
            <a:ext cx="4251260"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nchor="ctr"/>
          <a:lstStyle/>
          <a:p>
            <a:pPr marL="380981" indent="-380981" eaLnBrk="1" hangingPunct="1">
              <a:buFont typeface="Arial" panose="020B0604020202020204" pitchFamily="34" charset="0"/>
              <a:buChar char="•"/>
              <a:defRPr/>
            </a:pPr>
            <a:endParaRPr lang="fr-CA" sz="1600" dirty="0"/>
          </a:p>
          <a:p>
            <a:pPr marL="380981" indent="-380981" eaLnBrk="1" hangingPunct="1">
              <a:buFont typeface="Arial" panose="020B0604020202020204" pitchFamily="34" charset="0"/>
              <a:buChar char="•"/>
              <a:defRPr/>
            </a:pPr>
            <a:endParaRPr lang="fr-CA" sz="1600" dirty="0"/>
          </a:p>
          <a:p>
            <a:pPr marL="380981" indent="-380981" eaLnBrk="1" hangingPunct="1">
              <a:buFont typeface="Arial" panose="020B0604020202020204" pitchFamily="34" charset="0"/>
              <a:buChar char="•"/>
              <a:defRPr/>
            </a:pPr>
            <a:endParaRPr lang="fr-CA" sz="1600" dirty="0"/>
          </a:p>
          <a:p>
            <a:pPr marL="380981" indent="-380981" eaLnBrk="1" hangingPunct="1">
              <a:buFont typeface="Arial" panose="020B0604020202020204" pitchFamily="34" charset="0"/>
              <a:buChar char="•"/>
              <a:defRPr/>
            </a:pPr>
            <a:endParaRPr lang="fr-CA" sz="1600" dirty="0"/>
          </a:p>
          <a:p>
            <a:pPr marL="380981" indent="-380981" eaLnBrk="1" hangingPunct="1">
              <a:buFont typeface="Arial" panose="020B0604020202020204" pitchFamily="34" charset="0"/>
              <a:buChar char="•"/>
              <a:defRPr/>
            </a:pPr>
            <a:endParaRPr lang="fr-CA" sz="1600" dirty="0"/>
          </a:p>
          <a:p>
            <a:pPr marL="380981" indent="-380981" eaLnBrk="1" hangingPunct="1">
              <a:buFont typeface="Arial" panose="020B0604020202020204" pitchFamily="34" charset="0"/>
              <a:buChar char="•"/>
              <a:defRPr/>
            </a:pPr>
            <a:endParaRPr lang="fr-CA" sz="1200" dirty="0"/>
          </a:p>
          <a:p>
            <a:pPr marL="380981" indent="-380981" eaLnBrk="1" hangingPunct="1">
              <a:buFont typeface="Arial" panose="020B0604020202020204" pitchFamily="34" charset="0"/>
              <a:buChar char="•"/>
              <a:defRPr/>
            </a:pPr>
            <a:endParaRPr lang="fr-CA" sz="1200" dirty="0"/>
          </a:p>
          <a:p>
            <a:pPr marL="380981" indent="-380981" eaLnBrk="1" hangingPunct="1">
              <a:buFont typeface="Arial" panose="020B0604020202020204" pitchFamily="34" charset="0"/>
              <a:buChar char="•"/>
              <a:defRPr/>
            </a:pPr>
            <a:endParaRPr lang="fr-CA" sz="1200" dirty="0"/>
          </a:p>
          <a:p>
            <a:pPr marL="380981" indent="-380981" eaLnBrk="1" hangingPunct="1">
              <a:buFont typeface="Arial" panose="020B0604020202020204" pitchFamily="34" charset="0"/>
              <a:buChar char="•"/>
              <a:defRPr/>
            </a:pPr>
            <a:endParaRPr lang="fr-CA" sz="1200" dirty="0"/>
          </a:p>
          <a:p>
            <a:pPr marL="285750" indent="-285750" eaLnBrk="1" hangingPunct="1">
              <a:buFont typeface="Arial" panose="020B0604020202020204" pitchFamily="34" charset="0"/>
              <a:buChar char="•"/>
              <a:defRPr/>
            </a:pPr>
            <a:endParaRPr lang="fr-CA" sz="1200" dirty="0"/>
          </a:p>
          <a:p>
            <a:pPr marL="171450" indent="-171450" eaLnBrk="1" hangingPunct="1">
              <a:buFont typeface="Arial" panose="020B0604020202020204" pitchFamily="34" charset="0"/>
              <a:buChar char="•"/>
              <a:defRPr/>
            </a:pPr>
            <a:r>
              <a:rPr lang="fr-FR" sz="1200" dirty="0"/>
              <a:t>Vingt-trois ans de carrière dans les Forces Armées Canadiennes et dix ans en tant que fonctionnaire auprès du ministère de la Défense nationale, de Services publics et Approvisionnement Canada et du Bureau de la Sécurité des Transports du Canada.</a:t>
            </a:r>
            <a:endParaRPr lang="en-CA" sz="1200" dirty="0"/>
          </a:p>
          <a:p>
            <a:pPr marL="171450" indent="-171450" eaLnBrk="1" hangingPunct="1">
              <a:buFont typeface="Arial" panose="020B0604020202020204" pitchFamily="34" charset="0"/>
              <a:buChar char="•"/>
              <a:defRPr/>
            </a:pPr>
            <a:r>
              <a:rPr lang="fr-FR" sz="1200" dirty="0"/>
              <a:t>A travaillé dans divers projets d'acquisition et de modernisation de la Défense et a assuré la supervision du projet en tant que directeur général et chef d'état-major du Groupe des matériels.</a:t>
            </a:r>
            <a:endParaRPr lang="en-CA" sz="1200" dirty="0"/>
          </a:p>
          <a:p>
            <a:pPr marL="285750" indent="-285750" eaLnBrk="1" hangingPunct="1">
              <a:buFont typeface="Arial" panose="020B0604020202020204" pitchFamily="34" charset="0"/>
              <a:buChar char="•"/>
              <a:defRPr/>
            </a:pPr>
            <a:endParaRPr lang="fr-CA" sz="1200" dirty="0"/>
          </a:p>
          <a:p>
            <a:pPr marL="285750" indent="-285750" eaLnBrk="1" hangingPunct="1">
              <a:buFont typeface="Arial" panose="020B0604020202020204" pitchFamily="34" charset="0"/>
              <a:buChar char="•"/>
              <a:defRPr/>
            </a:pPr>
            <a:endParaRPr lang="fr-CA" sz="1200" i="1" dirty="0"/>
          </a:p>
        </p:txBody>
      </p:sp>
      <p:pic>
        <p:nvPicPr>
          <p:cNvPr id="3097"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1175" y="1398588"/>
            <a:ext cx="137318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SPAC&quot;,&quot;Id&quot;:&quot;5d66f4c3384244381c7400c9&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DND-PPT-English-ADM(P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 Pol Coord brief to L1s - CoW 2017</Template>
  <TotalTime>21685</TotalTime>
  <Words>746</Words>
  <Application>Microsoft Office PowerPoint</Application>
  <PresentationFormat>Custom</PresentationFormat>
  <Paragraphs>70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ＭＳ Ｐゴシック</vt:lpstr>
      <vt:lpstr>Calibri</vt:lpstr>
      <vt:lpstr>Times New Roman</vt:lpstr>
      <vt:lpstr>DND-PPT-English-ADM(Pol)</vt:lpstr>
      <vt:lpstr>PowerPoint Presentation</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 C-22</dc:title>
  <dc:creator>MacDonald BW@ADM(Pol) D Parl A@Ottawa-Hull</dc:creator>
  <cp:lastModifiedBy>lepine.d</cp:lastModifiedBy>
  <cp:revision>705</cp:revision>
  <cp:lastPrinted>2019-08-02T16:48:47Z</cp:lastPrinted>
  <dcterms:created xsi:type="dcterms:W3CDTF">2017-05-18T23:50:12Z</dcterms:created>
  <dcterms:modified xsi:type="dcterms:W3CDTF">2020-02-14T16:01:42Z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112182</vt:lpwstr>
  </property>
  <property fmtid="{D5CDD505-2E9C-101B-9397-08002B2CF9AE}" pid="3" name="NXPowerLiteSettings">
    <vt:lpwstr>F7000400038000</vt:lpwstr>
  </property>
  <property fmtid="{D5CDD505-2E9C-101B-9397-08002B2CF9AE}" pid="4" name="NXPowerLiteVersion">
    <vt:lpwstr>D6.2.2</vt:lpwstr>
  </property>
</Properties>
</file>