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019" autoAdjust="0"/>
    <p:restoredTop sz="94713" autoAdjust="0"/>
  </p:normalViewPr>
  <p:slideViewPr>
    <p:cSldViewPr>
      <p:cViewPr varScale="1">
        <p:scale>
          <a:sx n="97" d="100"/>
          <a:sy n="97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9712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00" y="692696"/>
            <a:ext cx="8932168" cy="321820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99533" y="4149080"/>
            <a:ext cx="3731791" cy="553998"/>
          </a:xfrm>
        </p:spPr>
        <p:txBody>
          <a:bodyPr wrap="none" lIns="0" tIns="0" rIns="0" bIns="0" anchor="b">
            <a:spAutoFit/>
          </a:bodyPr>
          <a:lstStyle>
            <a:lvl1pPr algn="r">
              <a:defRPr sz="4000" cap="all" baseline="0">
                <a:solidFill>
                  <a:srgbClr val="2D3C3B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Content Placeholder 18"/>
          <p:cNvSpPr>
            <a:spLocks noGrp="1"/>
          </p:cNvSpPr>
          <p:nvPr>
            <p:ph sz="quarter" idx="10"/>
          </p:nvPr>
        </p:nvSpPr>
        <p:spPr>
          <a:xfrm>
            <a:off x="4740815" y="4149080"/>
            <a:ext cx="3731791" cy="553998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i="0" kern="1200" cap="all" baseline="0" dirty="0">
                <a:solidFill>
                  <a:srgbClr val="2D3C3B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algn="l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Content Placeholder 20"/>
          <p:cNvSpPr>
            <a:spLocks noGrp="1"/>
          </p:cNvSpPr>
          <p:nvPr>
            <p:ph sz="quarter" idx="11"/>
          </p:nvPr>
        </p:nvSpPr>
        <p:spPr>
          <a:xfrm>
            <a:off x="1651717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sp>
        <p:nvSpPr>
          <p:cNvPr id="19" name="Content Placeholder 22"/>
          <p:cNvSpPr>
            <a:spLocks noGrp="1"/>
          </p:cNvSpPr>
          <p:nvPr>
            <p:ph sz="quarter" idx="12"/>
          </p:nvPr>
        </p:nvSpPr>
        <p:spPr>
          <a:xfrm>
            <a:off x="4740815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4235560"/>
            <a:ext cx="100584" cy="71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32240" y="5517232"/>
            <a:ext cx="2133600" cy="2211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CE84AB2-A68C-446D-B258-F807154688F9}" type="slidenum">
              <a:rPr lang="en-US" sz="1050" b="1" smtClean="0">
                <a:solidFill>
                  <a:srgbClr val="00B050"/>
                </a:solidFill>
              </a:rPr>
              <a:pPr algn="r"/>
              <a:t>‹#›</a:t>
            </a:fld>
            <a:endParaRPr lang="en-US" sz="105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116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6002326"/>
            <a:ext cx="1099505" cy="5950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967374"/>
            <a:ext cx="1023228" cy="5572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Montserrat Light" panose="000004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1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0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426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Montserrat ExtraBold</vt:lpstr>
      <vt:lpstr>Montserrat Light</vt:lpstr>
      <vt:lpstr>Office Theme</vt:lpstr>
      <vt:lpstr>PowerPoint Presentation</vt:lpstr>
      <vt:lpstr>PowerPoint Presentation</vt:lpstr>
    </vt:vector>
  </TitlesOfParts>
  <Company>Environment Climate Change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Souza,Tatiana [NCR]</dc:creator>
  <cp:lastModifiedBy>Hemond,Marie-Claude [NCR]</cp:lastModifiedBy>
  <cp:revision>28</cp:revision>
  <dcterms:created xsi:type="dcterms:W3CDTF">2019-05-01T14:42:24Z</dcterms:created>
  <dcterms:modified xsi:type="dcterms:W3CDTF">2019-07-08T15:06:45Z</dcterms:modified>
</cp:coreProperties>
</file>