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sldIdLst>
    <p:sldId id="256" r:id="rId2"/>
    <p:sldId id="257" r:id="rId3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3C3B"/>
    <a:srgbClr val="00ADB8"/>
    <a:srgbClr val="2EA9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35"/>
    <p:restoredTop sz="94636"/>
  </p:normalViewPr>
  <p:slideViewPr>
    <p:cSldViewPr snapToGrid="0" snapToObjects="1">
      <p:cViewPr varScale="1">
        <p:scale>
          <a:sx n="69" d="100"/>
          <a:sy n="69" d="100"/>
        </p:scale>
        <p:origin x="102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B73771-E0A1-534C-99FC-DD07F0E4A52F}" type="datetimeFigureOut">
              <a:rPr lang="en-US" smtClean="0"/>
              <a:t>20/02/2019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78EA66-0D23-3240-9FF7-2927AD2C1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4691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8EA66-0D23-3240-9FF7-2927AD2C1C3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2007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9533" y="4482237"/>
            <a:ext cx="3731791" cy="553998"/>
          </a:xfrm>
        </p:spPr>
        <p:txBody>
          <a:bodyPr wrap="none" lIns="0" tIns="0" rIns="0" bIns="0" anchor="b">
            <a:spAutoFit/>
          </a:bodyPr>
          <a:lstStyle>
            <a:lvl1pPr algn="r">
              <a:defRPr sz="4000" cap="all" baseline="0">
                <a:solidFill>
                  <a:srgbClr val="2D3C3B"/>
                </a:solidFill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0"/>
          </p:nvPr>
        </p:nvSpPr>
        <p:spPr>
          <a:xfrm>
            <a:off x="4740815" y="4482237"/>
            <a:ext cx="3731791" cy="553998"/>
          </a:xfrm>
        </p:spPr>
        <p:txBody>
          <a:bodyPr wrap="non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b="0" i="0" kern="1200" cap="all" baseline="0" dirty="0">
                <a:solidFill>
                  <a:srgbClr val="2D3C3B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</a:lstStyle>
          <a:p>
            <a:pPr algn="l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21" name="Content Placeholder 20"/>
          <p:cNvSpPr>
            <a:spLocks noGrp="1"/>
          </p:cNvSpPr>
          <p:nvPr>
            <p:ph sz="quarter" idx="11"/>
          </p:nvPr>
        </p:nvSpPr>
        <p:spPr>
          <a:xfrm>
            <a:off x="1651717" y="5154252"/>
            <a:ext cx="2779607" cy="249299"/>
          </a:xfrm>
        </p:spPr>
        <p:txBody>
          <a:bodyPr wrap="non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1800" b="1" i="0" kern="1200" cap="all" spc="600" baseline="0" dirty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defRPr>
            </a:lvl1pPr>
          </a:lstStyle>
          <a:p>
            <a:r>
              <a:rPr lang="en-US" sz="1800" b="1" i="0" spc="600" dirty="0" smtClean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rPr>
              <a:t>Click to edit</a:t>
            </a:r>
            <a:endParaRPr lang="en-US" sz="1800" b="1" i="0" spc="600" dirty="0">
              <a:solidFill>
                <a:srgbClr val="00ADB8"/>
              </a:solidFill>
              <a:latin typeface="Montserrat ExtraBold" charset="0"/>
              <a:ea typeface="Montserrat ExtraBold" charset="0"/>
              <a:cs typeface="Montserrat ExtraBold" charset="0"/>
            </a:endParaRPr>
          </a:p>
        </p:txBody>
      </p:sp>
      <p:sp>
        <p:nvSpPr>
          <p:cNvPr id="23" name="Content Placeholder 22"/>
          <p:cNvSpPr>
            <a:spLocks noGrp="1"/>
          </p:cNvSpPr>
          <p:nvPr>
            <p:ph sz="quarter" idx="12"/>
          </p:nvPr>
        </p:nvSpPr>
        <p:spPr>
          <a:xfrm>
            <a:off x="4740815" y="5154252"/>
            <a:ext cx="2779607" cy="249299"/>
          </a:xfrm>
        </p:spPr>
        <p:txBody>
          <a:bodyPr wrap="non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  <a:defRPr lang="en-US" sz="1800" b="1" i="0" kern="1200" cap="all" spc="600" baseline="0" dirty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defRPr>
            </a:lvl1pPr>
          </a:lstStyle>
          <a:p>
            <a:r>
              <a:rPr lang="en-US" sz="1800" b="1" i="0" spc="600" dirty="0" smtClean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rPr>
              <a:t>Click to edit</a:t>
            </a:r>
            <a:endParaRPr lang="en-US" sz="1800" b="1" i="0" spc="600" dirty="0">
              <a:solidFill>
                <a:srgbClr val="00ADB8"/>
              </a:solidFill>
              <a:latin typeface="Montserrat ExtraBold" charset="0"/>
              <a:ea typeface="Montserrat ExtraBold" charset="0"/>
              <a:cs typeface="Montserrat ExtraBold" charset="0"/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200" y="4568717"/>
            <a:ext cx="100584" cy="710184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8" y="0"/>
            <a:ext cx="9144000" cy="4041422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16" y="829995"/>
            <a:ext cx="8932168" cy="321820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PAGE </a:t>
            </a:r>
            <a:fld id="{1755D588-5300-3849-B6D1-29C339EA162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811" y="6338815"/>
            <a:ext cx="8658054" cy="26178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91857"/>
            <a:ext cx="9144000" cy="52691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36192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33433" y="5797207"/>
            <a:ext cx="963248" cy="3017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 i="0">
                <a:solidFill>
                  <a:srgbClr val="2EA948"/>
                </a:solidFill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r>
              <a:rPr lang="en-US" dirty="0" smtClean="0"/>
              <a:t>PAGE </a:t>
            </a:r>
            <a:fld id="{1755D588-5300-3849-B6D1-29C339EA162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150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tx1"/>
          </a:solidFill>
          <a:latin typeface="Montserrat Light" charset="0"/>
          <a:ea typeface="Montserrat Light" charset="0"/>
          <a:cs typeface="Montserrat Light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Montserrat Light" charset="0"/>
          <a:ea typeface="Montserrat Light" charset="0"/>
          <a:cs typeface="Montserrat Light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Montserrat Light" charset="0"/>
          <a:ea typeface="Montserrat Light" charset="0"/>
          <a:cs typeface="Montserrat Light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Montserrat Light" charset="0"/>
          <a:ea typeface="Montserrat Light" charset="0"/>
          <a:cs typeface="Montserrat Light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Montserrat Light" charset="0"/>
          <a:ea typeface="Montserrat Light" charset="0"/>
          <a:cs typeface="Montserrat Light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Montserrat Light" charset="0"/>
          <a:ea typeface="Montserrat Light" charset="0"/>
          <a:cs typeface="Montserrat Light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1372934" y="4378655"/>
            <a:ext cx="3036088" cy="775597"/>
          </a:xfrm>
        </p:spPr>
        <p:txBody>
          <a:bodyPr/>
          <a:lstStyle/>
          <a:p>
            <a:r>
              <a:rPr lang="fr-CA" sz="2800" dirty="0" err="1" smtClean="0"/>
              <a:t>Canada’s</a:t>
            </a:r>
            <a:r>
              <a:rPr lang="fr-CA" sz="2800" dirty="0" smtClean="0"/>
              <a:t/>
            </a:r>
            <a:br>
              <a:rPr lang="fr-CA" sz="2800" dirty="0" smtClean="0"/>
            </a:br>
            <a:r>
              <a:rPr lang="fr-CA" sz="2800" dirty="0" smtClean="0"/>
              <a:t>Nature </a:t>
            </a:r>
            <a:r>
              <a:rPr lang="fr-CA" sz="2800" dirty="0" err="1" smtClean="0"/>
              <a:t>Legacy</a:t>
            </a:r>
            <a:endParaRPr lang="en-US" sz="2800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4740815" y="4378655"/>
            <a:ext cx="4049185" cy="775597"/>
          </a:xfrm>
        </p:spPr>
        <p:txBody>
          <a:bodyPr/>
          <a:lstStyle/>
          <a:p>
            <a:r>
              <a:rPr lang="fr-CA" sz="2800" dirty="0" smtClean="0"/>
              <a:t>Le Patrimoine</a:t>
            </a:r>
          </a:p>
          <a:p>
            <a:r>
              <a:rPr lang="fr-CA" sz="2800" dirty="0" smtClean="0"/>
              <a:t>Naturel du canada</a:t>
            </a:r>
            <a:endParaRPr lang="en-US" sz="2800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1"/>
          </p:nvPr>
        </p:nvSpPr>
        <p:spPr>
          <a:xfrm>
            <a:off x="898446" y="5265051"/>
            <a:ext cx="3510576" cy="221599"/>
          </a:xfrm>
        </p:spPr>
        <p:txBody>
          <a:bodyPr/>
          <a:lstStyle/>
          <a:p>
            <a:r>
              <a:rPr lang="fr-CA" sz="1600" b="0" spc="300" dirty="0" smtClean="0">
                <a:latin typeface="Montserrat" panose="00000500000000000000" pitchFamily="2" charset="0"/>
              </a:rPr>
              <a:t>Canada.ca/</a:t>
            </a:r>
            <a:r>
              <a:rPr lang="fr-CA" sz="1600" b="0" spc="300" dirty="0" err="1" smtClean="0">
                <a:latin typeface="Montserrat" panose="00000500000000000000" pitchFamily="2" charset="0"/>
              </a:rPr>
              <a:t>our</a:t>
            </a:r>
            <a:r>
              <a:rPr lang="fr-CA" sz="1600" b="0" spc="300" dirty="0" smtClean="0">
                <a:latin typeface="Montserrat" panose="00000500000000000000" pitchFamily="2" charset="0"/>
              </a:rPr>
              <a:t>-nature</a:t>
            </a:r>
            <a:endParaRPr lang="en-US" sz="1600" b="0" spc="300" dirty="0">
              <a:latin typeface="Montserrat" panose="00000500000000000000" pitchFamily="2" charset="0"/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2"/>
          </p:nvPr>
        </p:nvSpPr>
        <p:spPr>
          <a:xfrm>
            <a:off x="4740815" y="5265051"/>
            <a:ext cx="3845605" cy="221599"/>
          </a:xfrm>
        </p:spPr>
        <p:txBody>
          <a:bodyPr/>
          <a:lstStyle/>
          <a:p>
            <a:r>
              <a:rPr lang="fr-CA" sz="1600" b="0" spc="300" dirty="0" smtClean="0">
                <a:latin typeface="Montserrat" panose="00000500000000000000" pitchFamily="2" charset="0"/>
              </a:rPr>
              <a:t>Canada.ca/notre-nature</a:t>
            </a:r>
            <a:endParaRPr lang="en-US" sz="1600" b="0" spc="300" dirty="0"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9146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5D588-5300-3849-B6D1-29C339EA162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7941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</TotalTime>
  <Words>10</Words>
  <Application>Microsoft Office PowerPoint</Application>
  <PresentationFormat>Letter Paper (8.5x11 in)</PresentationFormat>
  <Paragraphs>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Montserrat</vt:lpstr>
      <vt:lpstr>Montserrat ExtraBold</vt:lpstr>
      <vt:lpstr>Montserrat Light</vt:lpstr>
      <vt:lpstr>Office Theme</vt:lpstr>
      <vt:lpstr>Canada’s Nature Legacy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Linden Sculthorpe</dc:creator>
  <cp:lastModifiedBy>Hemond,Marie-Claude [NCR]</cp:lastModifiedBy>
  <cp:revision>11</cp:revision>
  <dcterms:created xsi:type="dcterms:W3CDTF">2018-11-13T19:51:37Z</dcterms:created>
  <dcterms:modified xsi:type="dcterms:W3CDTF">2019-02-20T20:45:24Z</dcterms:modified>
</cp:coreProperties>
</file>