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87736"/>
            <a:ext cx="1512168" cy="2989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446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35</cp:revision>
  <dcterms:created xsi:type="dcterms:W3CDTF">2019-05-01T14:42:24Z</dcterms:created>
  <dcterms:modified xsi:type="dcterms:W3CDTF">2019-07-08T15:23:34Z</dcterms:modified>
</cp:coreProperties>
</file>