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102" d="100"/>
          <a:sy n="102" d="100"/>
        </p:scale>
        <p:origin x="169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559" y="4138124"/>
            <a:ext cx="103537" cy="73103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 userDrawn="1"/>
        </p:nvSpPr>
        <p:spPr>
          <a:xfrm>
            <a:off x="1128860" y="4025165"/>
            <a:ext cx="322711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Montserrat Light" panose="00000400000000000000" pitchFamily="2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CANADA’S</a:t>
            </a:r>
            <a:br>
              <a:rPr lang="en-US" dirty="0" smtClean="0"/>
            </a:br>
            <a:r>
              <a:rPr lang="en-US" dirty="0" smtClean="0"/>
              <a:t>NATURE LEGACY</a:t>
            </a:r>
            <a:endParaRPr lang="en-US" dirty="0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4805112" y="4952890"/>
            <a:ext cx="4087368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 spc="300">
                <a:solidFill>
                  <a:srgbClr val="00ADB8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/>
              <a:t>CANADA.CA/NOTRE-NATURE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4805112" y="4005064"/>
            <a:ext cx="423138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Montserrat Light" panose="000004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LE PATRIMOINE </a:t>
            </a:r>
            <a:br>
              <a:rPr lang="en-US" dirty="0" smtClean="0"/>
            </a:br>
            <a:r>
              <a:rPr lang="en-US" dirty="0" smtClean="0"/>
              <a:t>NATUREL DU CANADA</a:t>
            </a:r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539552" y="4952890"/>
            <a:ext cx="381642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 spc="300">
                <a:solidFill>
                  <a:srgbClr val="00ADB8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 smtClean="0"/>
              <a:t>CANADA.CA/OUR-NATURE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002326"/>
            <a:ext cx="1099505" cy="595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57220"/>
            <a:ext cx="792088" cy="3401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Souza,Tatiana [NCR]</cp:lastModifiedBy>
  <cp:revision>18</cp:revision>
  <dcterms:created xsi:type="dcterms:W3CDTF">2019-05-01T14:42:24Z</dcterms:created>
  <dcterms:modified xsi:type="dcterms:W3CDTF">2019-05-01T19:49:08Z</dcterms:modified>
</cp:coreProperties>
</file>