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ADB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MasterView">
  <p:normalViewPr>
    <p:restoredLeft sz="16019" autoAdjust="0"/>
    <p:restoredTop sz="94713" autoAdjust="0"/>
  </p:normalViewPr>
  <p:slideViewPr>
    <p:cSldViewPr>
      <p:cViewPr varScale="1">
        <p:scale>
          <a:sx n="97" d="100"/>
          <a:sy n="97" d="100"/>
        </p:scale>
        <p:origin x="864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979712"/>
            <a:ext cx="9144000" cy="685800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700" y="692696"/>
            <a:ext cx="8932168" cy="3218206"/>
          </a:xfrm>
          <a:prstGeom prst="rect">
            <a:avLst/>
          </a:prstGeom>
        </p:spPr>
      </p:pic>
      <p:sp>
        <p:nvSpPr>
          <p:cNvPr id="16" name="Title 1"/>
          <p:cNvSpPr>
            <a:spLocks noGrp="1"/>
          </p:cNvSpPr>
          <p:nvPr>
            <p:ph type="ctrTitle"/>
          </p:nvPr>
        </p:nvSpPr>
        <p:spPr>
          <a:xfrm>
            <a:off x="699533" y="4149080"/>
            <a:ext cx="3731791" cy="553998"/>
          </a:xfrm>
        </p:spPr>
        <p:txBody>
          <a:bodyPr wrap="none" lIns="0" tIns="0" rIns="0" bIns="0" anchor="b">
            <a:spAutoFit/>
          </a:bodyPr>
          <a:lstStyle>
            <a:lvl1pPr algn="r">
              <a:defRPr sz="4000" cap="all" baseline="0">
                <a:solidFill>
                  <a:srgbClr val="2D3C3B"/>
                </a:solidFill>
              </a:defRPr>
            </a:lvl1pPr>
          </a:lstStyle>
          <a:p>
            <a:r>
              <a:rPr lang="en-US" dirty="0" smtClean="0"/>
              <a:t>Click to edit</a:t>
            </a:r>
            <a:endParaRPr lang="en-US" dirty="0"/>
          </a:p>
        </p:txBody>
      </p:sp>
      <p:sp>
        <p:nvSpPr>
          <p:cNvPr id="17" name="Content Placeholder 18"/>
          <p:cNvSpPr>
            <a:spLocks noGrp="1"/>
          </p:cNvSpPr>
          <p:nvPr>
            <p:ph sz="quarter" idx="10"/>
          </p:nvPr>
        </p:nvSpPr>
        <p:spPr>
          <a:xfrm>
            <a:off x="4740815" y="4149080"/>
            <a:ext cx="3731791" cy="553998"/>
          </a:xfrm>
        </p:spPr>
        <p:txBody>
          <a:bodyPr wrap="none" lIns="0" tIns="0" rIns="0" bIns="0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4000" b="0" i="0" kern="1200" cap="all" baseline="0" dirty="0">
                <a:solidFill>
                  <a:srgbClr val="2D3C3B"/>
                </a:solidFill>
                <a:latin typeface="Montserrat Light" charset="0"/>
                <a:ea typeface="Montserrat Light" charset="0"/>
                <a:cs typeface="Montserrat Light" charset="0"/>
              </a:defRPr>
            </a:lvl1pPr>
          </a:lstStyle>
          <a:p>
            <a:pPr algn="l"/>
            <a:r>
              <a:rPr lang="en-US" dirty="0" smtClean="0"/>
              <a:t>Click to edit</a:t>
            </a:r>
            <a:endParaRPr lang="en-US" dirty="0"/>
          </a:p>
        </p:txBody>
      </p:sp>
      <p:sp>
        <p:nvSpPr>
          <p:cNvPr id="18" name="Content Placeholder 20"/>
          <p:cNvSpPr>
            <a:spLocks noGrp="1"/>
          </p:cNvSpPr>
          <p:nvPr>
            <p:ph sz="quarter" idx="11"/>
          </p:nvPr>
        </p:nvSpPr>
        <p:spPr>
          <a:xfrm>
            <a:off x="1651717" y="4821095"/>
            <a:ext cx="2779607" cy="249299"/>
          </a:xfrm>
        </p:spPr>
        <p:txBody>
          <a:bodyPr wrap="none" lIns="0" tIns="0" rIns="0" bIns="0">
            <a:spAutoFit/>
          </a:bodyPr>
          <a:lstStyle>
            <a:lvl1pPr marL="0" indent="0"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1800" b="1" i="0" kern="1200" cap="all" spc="600" baseline="0" dirty="0">
                <a:solidFill>
                  <a:srgbClr val="00ADB8"/>
                </a:solidFill>
                <a:latin typeface="Montserrat ExtraBold" charset="0"/>
                <a:ea typeface="Montserrat ExtraBold" charset="0"/>
                <a:cs typeface="Montserrat ExtraBold" charset="0"/>
              </a:defRPr>
            </a:lvl1pPr>
          </a:lstStyle>
          <a:p>
            <a:r>
              <a:rPr lang="en-US" sz="1800" b="1" i="0" spc="600" dirty="0" smtClean="0">
                <a:solidFill>
                  <a:srgbClr val="00ADB8"/>
                </a:solidFill>
                <a:latin typeface="Montserrat ExtraBold" charset="0"/>
                <a:ea typeface="Montserrat ExtraBold" charset="0"/>
                <a:cs typeface="Montserrat ExtraBold" charset="0"/>
              </a:rPr>
              <a:t>Click to edit</a:t>
            </a:r>
            <a:endParaRPr lang="en-US" sz="1800" b="1" i="0" spc="600" dirty="0">
              <a:solidFill>
                <a:srgbClr val="00ADB8"/>
              </a:solidFill>
              <a:latin typeface="Montserrat ExtraBold" charset="0"/>
              <a:ea typeface="Montserrat ExtraBold" charset="0"/>
              <a:cs typeface="Montserrat ExtraBold" charset="0"/>
            </a:endParaRPr>
          </a:p>
        </p:txBody>
      </p:sp>
      <p:sp>
        <p:nvSpPr>
          <p:cNvPr id="19" name="Content Placeholder 22"/>
          <p:cNvSpPr>
            <a:spLocks noGrp="1"/>
          </p:cNvSpPr>
          <p:nvPr>
            <p:ph sz="quarter" idx="12"/>
          </p:nvPr>
        </p:nvSpPr>
        <p:spPr>
          <a:xfrm>
            <a:off x="4740815" y="4821095"/>
            <a:ext cx="2779607" cy="249299"/>
          </a:xfrm>
        </p:spPr>
        <p:txBody>
          <a:bodyPr wrap="none" lIns="0" tIns="0" rIns="0" bIns="0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ct val="0"/>
              </a:spcBef>
              <a:buFont typeface="Arial" panose="020B0604020202020204" pitchFamily="34" charset="0"/>
              <a:buNone/>
              <a:defRPr lang="en-US" sz="1800" b="1" i="0" kern="1200" cap="all" spc="600" baseline="0" dirty="0">
                <a:solidFill>
                  <a:srgbClr val="00ADB8"/>
                </a:solidFill>
                <a:latin typeface="Montserrat ExtraBold" charset="0"/>
                <a:ea typeface="Montserrat ExtraBold" charset="0"/>
                <a:cs typeface="Montserrat ExtraBold" charset="0"/>
              </a:defRPr>
            </a:lvl1pPr>
          </a:lstStyle>
          <a:p>
            <a:r>
              <a:rPr lang="en-US" sz="1800" b="1" i="0" spc="600" dirty="0" smtClean="0">
                <a:solidFill>
                  <a:srgbClr val="00ADB8"/>
                </a:solidFill>
                <a:latin typeface="Montserrat ExtraBold" charset="0"/>
                <a:ea typeface="Montserrat ExtraBold" charset="0"/>
                <a:cs typeface="Montserrat ExtraBold" charset="0"/>
              </a:rPr>
              <a:t>Click to edit</a:t>
            </a:r>
            <a:endParaRPr lang="en-US" sz="1800" b="1" i="0" spc="600" dirty="0">
              <a:solidFill>
                <a:srgbClr val="00ADB8"/>
              </a:solidFill>
              <a:latin typeface="Montserrat ExtraBold" charset="0"/>
              <a:ea typeface="Montserrat ExtraBold" charset="0"/>
              <a:cs typeface="Montserrat ExtraBold" charset="0"/>
            </a:endParaRPr>
          </a:p>
        </p:txBody>
      </p:sp>
      <p:pic>
        <p:nvPicPr>
          <p:cNvPr id="20" name="Picture 1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1200" y="4235560"/>
            <a:ext cx="100584" cy="71018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Slide Number Placeholder 5"/>
          <p:cNvSpPr txBox="1">
            <a:spLocks/>
          </p:cNvSpPr>
          <p:nvPr userDrawn="1"/>
        </p:nvSpPr>
        <p:spPr>
          <a:xfrm>
            <a:off x="6732240" y="5517232"/>
            <a:ext cx="2133600" cy="221109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5CE84AB2-A68C-446D-B258-F807154688F9}" type="slidenum">
              <a:rPr lang="en-US" sz="1050" b="1" smtClean="0">
                <a:solidFill>
                  <a:srgbClr val="00B050"/>
                </a:solidFill>
              </a:rPr>
              <a:pPr algn="r"/>
              <a:t>‹#›</a:t>
            </a:fld>
            <a:endParaRPr lang="en-US" sz="1050" b="1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jpeg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301208"/>
            <a:ext cx="9144000" cy="526915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211683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68344" y="6002326"/>
            <a:ext cx="1099505" cy="595026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072" y="6021288"/>
            <a:ext cx="1270616" cy="49372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tx1"/>
          </a:solidFill>
          <a:latin typeface="Montserrat Light" panose="00000400000000000000" pitchFamily="2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Montserrat Light" panose="00000400000000000000" pitchFamily="2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Montserrat Light" panose="00000400000000000000" pitchFamily="2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Montserrat Light" panose="00000400000000000000" pitchFamily="2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Montserrat Light" panose="00000400000000000000" pitchFamily="2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Montserrat Light" panose="00000400000000000000" pitchFamily="2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4110" userDrawn="1">
          <p15:clr>
            <a:srgbClr val="F26B43"/>
          </p15:clr>
        </p15:guide>
        <p15:guide id="2" pos="288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83022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427</TotalTime>
  <Words>0</Words>
  <Application>Microsoft Office PowerPoint</Application>
  <PresentationFormat>On-screen Show (4:3)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Montserrat ExtraBold</vt:lpstr>
      <vt:lpstr>Montserrat Light</vt:lpstr>
      <vt:lpstr>Office Theme</vt:lpstr>
      <vt:lpstr>PowerPoint Presentation</vt:lpstr>
      <vt:lpstr>PowerPoint Presentation</vt:lpstr>
    </vt:vector>
  </TitlesOfParts>
  <Company>Environment Climate Change Canada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Souza,Tatiana [NCR]</dc:creator>
  <cp:lastModifiedBy>Hemond,Marie-Claude [NCR]</cp:lastModifiedBy>
  <cp:revision>29</cp:revision>
  <dcterms:created xsi:type="dcterms:W3CDTF">2019-05-01T14:42:24Z</dcterms:created>
  <dcterms:modified xsi:type="dcterms:W3CDTF">2019-07-08T15:06:17Z</dcterms:modified>
</cp:coreProperties>
</file>