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57220"/>
            <a:ext cx="792088" cy="3401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093296"/>
            <a:ext cx="1465743" cy="5316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24</cp:revision>
  <dcterms:created xsi:type="dcterms:W3CDTF">2019-05-01T14:42:24Z</dcterms:created>
  <dcterms:modified xsi:type="dcterms:W3CDTF">2019-07-08T15:23:04Z</dcterms:modified>
</cp:coreProperties>
</file>