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94" r:id="rId5"/>
    <p:sldId id="275" r:id="rId6"/>
    <p:sldId id="297" r:id="rId7"/>
    <p:sldId id="295" r:id="rId8"/>
    <p:sldId id="298" r:id="rId9"/>
    <p:sldId id="302" r:id="rId10"/>
    <p:sldId id="303" r:id="rId11"/>
    <p:sldId id="304" r:id="rId12"/>
    <p:sldId id="292" r:id="rId13"/>
    <p:sldId id="293" r:id="rId14"/>
    <p:sldId id="299" r:id="rId15"/>
    <p:sldId id="301"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BB86D387-5F66-5748-9089-649520228517}">
          <p14:sldIdLst>
            <p14:sldId id="294"/>
          </p14:sldIdLst>
        </p14:section>
        <p14:section name="Inside pages" id="{6AA20F0E-2075-E94A-99B4-C9CFF9226B7E}">
          <p14:sldIdLst>
            <p14:sldId id="275"/>
            <p14:sldId id="297"/>
            <p14:sldId id="295"/>
            <p14:sldId id="298"/>
            <p14:sldId id="302"/>
            <p14:sldId id="303"/>
            <p14:sldId id="304"/>
            <p14:sldId id="292"/>
            <p14:sldId id="293"/>
            <p14:sldId id="299"/>
            <p14:sldId id="301"/>
            <p14:sldId id="300"/>
          </p14:sldIdLst>
        </p14:section>
        <p14:section name="Icon pages" id="{82DD409B-3676-154D-8B0F-F32A4F8A813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Alexandre Thibault (FCAC/ACFC)" initials="JAT(" lastIdx="3" clrIdx="0">
    <p:extLst>
      <p:ext uri="{19B8F6BF-5375-455C-9EA6-DF929625EA0E}">
        <p15:presenceInfo xmlns:p15="http://schemas.microsoft.com/office/powerpoint/2012/main" userId="S::jean-alexandre.thibault@fcac-acfc.gc.ca::fa2f6ba6-1309-41e4-945b-f9c0d9f3fc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6A21"/>
    <a:srgbClr val="D96E86"/>
    <a:srgbClr val="366AB1"/>
    <a:srgbClr val="F3F3F3"/>
    <a:srgbClr val="2464AF"/>
    <a:srgbClr val="3B5D8C"/>
    <a:srgbClr val="476798"/>
    <a:srgbClr val="445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C5B52-5CFE-C74F-993D-95DF2045C12E}" v="2" dt="2025-10-06T13:43:15.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p:restoredTop sz="96260"/>
  </p:normalViewPr>
  <p:slideViewPr>
    <p:cSldViewPr snapToGrid="0" snapToObjects="1">
      <p:cViewPr varScale="1">
        <p:scale>
          <a:sx n="121" d="100"/>
          <a:sy n="121" d="100"/>
        </p:scale>
        <p:origin x="8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Alexandre Thibault (FCAC/ACFC)" userId="fa2f6ba6-1309-41e4-945b-f9c0d9f3fcb2" providerId="ADAL" clId="{754BF872-5E40-5B86-BADC-452D5B5C97D5}"/>
    <pc:docChg chg="modSld">
      <pc:chgData name="Jean-Alexandre Thibault (FCAC/ACFC)" userId="fa2f6ba6-1309-41e4-945b-f9c0d9f3fcb2" providerId="ADAL" clId="{754BF872-5E40-5B86-BADC-452D5B5C97D5}" dt="2025-10-06T13:43:15.493" v="41"/>
      <pc:docMkLst>
        <pc:docMk/>
      </pc:docMkLst>
      <pc:sldChg chg="modSp mod">
        <pc:chgData name="Jean-Alexandre Thibault (FCAC/ACFC)" userId="fa2f6ba6-1309-41e4-945b-f9c0d9f3fcb2" providerId="ADAL" clId="{754BF872-5E40-5B86-BADC-452D5B5C97D5}" dt="2025-10-06T13:43:03.535" v="39" actId="20577"/>
        <pc:sldMkLst>
          <pc:docMk/>
          <pc:sldMk cId="2585611940" sldId="295"/>
        </pc:sldMkLst>
        <pc:spChg chg="mod">
          <ac:chgData name="Jean-Alexandre Thibault (FCAC/ACFC)" userId="fa2f6ba6-1309-41e4-945b-f9c0d9f3fcb2" providerId="ADAL" clId="{754BF872-5E40-5B86-BADC-452D5B5C97D5}" dt="2025-10-06T13:42:49.850" v="29" actId="20577"/>
          <ac:spMkLst>
            <pc:docMk/>
            <pc:sldMk cId="2585611940" sldId="295"/>
            <ac:spMk id="15" creationId="{49D61082-ED7F-D24C-BD72-90D84EC41D9D}"/>
          </ac:spMkLst>
        </pc:spChg>
        <pc:spChg chg="mod">
          <ac:chgData name="Jean-Alexandre Thibault (FCAC/ACFC)" userId="fa2f6ba6-1309-41e4-945b-f9c0d9f3fcb2" providerId="ADAL" clId="{754BF872-5E40-5B86-BADC-452D5B5C97D5}" dt="2025-10-06T13:43:03.535" v="39" actId="20577"/>
          <ac:spMkLst>
            <pc:docMk/>
            <pc:sldMk cId="2585611940" sldId="295"/>
            <ac:spMk id="18" creationId="{7A718CF8-E5F0-0F16-476F-B68A30F95311}"/>
          </ac:spMkLst>
        </pc:spChg>
      </pc:sldChg>
      <pc:sldChg chg="modSp">
        <pc:chgData name="Jean-Alexandre Thibault (FCAC/ACFC)" userId="fa2f6ba6-1309-41e4-945b-f9c0d9f3fcb2" providerId="ADAL" clId="{754BF872-5E40-5B86-BADC-452D5B5C97D5}" dt="2025-10-06T13:43:15.493" v="41"/>
        <pc:sldMkLst>
          <pc:docMk/>
          <pc:sldMk cId="2110331667" sldId="298"/>
        </pc:sldMkLst>
        <pc:spChg chg="mod">
          <ac:chgData name="Jean-Alexandre Thibault (FCAC/ACFC)" userId="fa2f6ba6-1309-41e4-945b-f9c0d9f3fcb2" providerId="ADAL" clId="{754BF872-5E40-5B86-BADC-452D5B5C97D5}" dt="2025-10-06T13:43:15.493" v="41"/>
          <ac:spMkLst>
            <pc:docMk/>
            <pc:sldMk cId="2110331667" sldId="298"/>
            <ac:spMk id="15" creationId="{49D61082-ED7F-D24C-BD72-90D84EC41D9D}"/>
          </ac:spMkLst>
        </pc:spChg>
        <pc:spChg chg="mod">
          <ac:chgData name="Jean-Alexandre Thibault (FCAC/ACFC)" userId="fa2f6ba6-1309-41e4-945b-f9c0d9f3fcb2" providerId="ADAL" clId="{754BF872-5E40-5B86-BADC-452D5B5C97D5}" dt="2025-10-06T13:43:09.240" v="40"/>
          <ac:spMkLst>
            <pc:docMk/>
            <pc:sldMk cId="2110331667" sldId="298"/>
            <ac:spMk id="18" creationId="{7A718CF8-E5F0-0F16-476F-B68A30F953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2F225-E29B-C34B-968E-584E28DF39E9}" type="datetimeFigureOut">
              <a:rPr lang="en-US" smtClean="0"/>
              <a:t>10/6/25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F179C-8E38-E141-A38B-B81E611322B0}" type="slidenum">
              <a:rPr lang="en-US" smtClean="0"/>
              <a:t>‹#›</a:t>
            </a:fld>
            <a:endParaRPr lang="en-US"/>
          </a:p>
        </p:txBody>
      </p:sp>
    </p:spTree>
    <p:extLst>
      <p:ext uri="{BB962C8B-B14F-4D97-AF65-F5344CB8AC3E}">
        <p14:creationId xmlns:p14="http://schemas.microsoft.com/office/powerpoint/2010/main" val="81207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6B84-F07E-9A44-8DCC-ABE5BE98B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84A6B4-68D9-834A-9D7D-D2F8C8F55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BAED5C-0759-184F-A517-FFA16078720A}"/>
              </a:ext>
            </a:extLst>
          </p:cNvPr>
          <p:cNvSpPr>
            <a:spLocks noGrp="1"/>
          </p:cNvSpPr>
          <p:nvPr>
            <p:ph type="dt" sz="half" idx="10"/>
          </p:nvPr>
        </p:nvSpPr>
        <p:spPr/>
        <p:txBody>
          <a:bodyPr/>
          <a:lstStyle/>
          <a:p>
            <a:fld id="{2C60BCF2-E1AE-1444-9CA4-A34AF700E147}" type="datetime1">
              <a:rPr lang="en-CA" smtClean="0"/>
              <a:t>2025-10-06</a:t>
            </a:fld>
            <a:endParaRPr lang="en-US"/>
          </a:p>
        </p:txBody>
      </p:sp>
      <p:sp>
        <p:nvSpPr>
          <p:cNvPr id="5" name="Footer Placeholder 4">
            <a:extLst>
              <a:ext uri="{FF2B5EF4-FFF2-40B4-BE49-F238E27FC236}">
                <a16:creationId xmlns:a16="http://schemas.microsoft.com/office/drawing/2014/main" id="{8E071D22-672A-FF49-B686-B78836379B32}"/>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A57ED9A5-6511-D04F-BCBC-0DA1097AB8BB}"/>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415974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BA83-B6A6-CA49-BC4F-3F7CA2F5B8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D60A0-8A84-5C49-BB93-13AB7AC77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1967B-7190-BB4F-BCDB-C28F13D875DA}"/>
              </a:ext>
            </a:extLst>
          </p:cNvPr>
          <p:cNvSpPr>
            <a:spLocks noGrp="1"/>
          </p:cNvSpPr>
          <p:nvPr>
            <p:ph type="dt" sz="half" idx="10"/>
          </p:nvPr>
        </p:nvSpPr>
        <p:spPr/>
        <p:txBody>
          <a:bodyPr/>
          <a:lstStyle/>
          <a:p>
            <a:fld id="{015A19BB-3427-334A-82D9-577DD8F6CBC9}" type="datetime1">
              <a:rPr lang="en-CA" smtClean="0"/>
              <a:t>2025-10-06</a:t>
            </a:fld>
            <a:endParaRPr lang="en-US"/>
          </a:p>
        </p:txBody>
      </p:sp>
      <p:sp>
        <p:nvSpPr>
          <p:cNvPr id="5" name="Footer Placeholder 4">
            <a:extLst>
              <a:ext uri="{FF2B5EF4-FFF2-40B4-BE49-F238E27FC236}">
                <a16:creationId xmlns:a16="http://schemas.microsoft.com/office/drawing/2014/main" id="{F9DEC357-421E-B347-ADBF-6DCDA00AB83A}"/>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ED6EC9C5-371C-494B-AE90-CA03A541BFAB}"/>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103466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3DE59-32EA-6F44-A086-F6A4295870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6299CA-3039-0D4B-95FA-F724536C33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47178-9087-F740-95C2-32EDBDE9DC83}"/>
              </a:ext>
            </a:extLst>
          </p:cNvPr>
          <p:cNvSpPr>
            <a:spLocks noGrp="1"/>
          </p:cNvSpPr>
          <p:nvPr>
            <p:ph type="dt" sz="half" idx="10"/>
          </p:nvPr>
        </p:nvSpPr>
        <p:spPr/>
        <p:txBody>
          <a:bodyPr/>
          <a:lstStyle/>
          <a:p>
            <a:fld id="{C59EFA0B-7673-474A-97E3-DC00DBA573E4}" type="datetime1">
              <a:rPr lang="en-CA" smtClean="0"/>
              <a:t>2025-10-06</a:t>
            </a:fld>
            <a:endParaRPr lang="en-US"/>
          </a:p>
        </p:txBody>
      </p:sp>
      <p:sp>
        <p:nvSpPr>
          <p:cNvPr id="5" name="Footer Placeholder 4">
            <a:extLst>
              <a:ext uri="{FF2B5EF4-FFF2-40B4-BE49-F238E27FC236}">
                <a16:creationId xmlns:a16="http://schemas.microsoft.com/office/drawing/2014/main" id="{A5BF0A31-0ECB-EF48-B1C6-383409E472FE}"/>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0DCE0F5A-31A1-9F49-9338-30977FB621B4}"/>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155323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2361-D9D5-3B40-8640-3FEEA357B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19DA3-16A0-F744-A6F3-78E0867AF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83C03-BACE-944C-BA2A-639E07292C4B}"/>
              </a:ext>
            </a:extLst>
          </p:cNvPr>
          <p:cNvSpPr>
            <a:spLocks noGrp="1"/>
          </p:cNvSpPr>
          <p:nvPr>
            <p:ph type="dt" sz="half" idx="10"/>
          </p:nvPr>
        </p:nvSpPr>
        <p:spPr/>
        <p:txBody>
          <a:bodyPr/>
          <a:lstStyle/>
          <a:p>
            <a:fld id="{8AFF7FC3-793A-B548-8488-AFF22055E9FD}" type="datetime1">
              <a:rPr lang="en-CA" smtClean="0"/>
              <a:t>2025-10-06</a:t>
            </a:fld>
            <a:endParaRPr lang="en-US"/>
          </a:p>
        </p:txBody>
      </p:sp>
      <p:sp>
        <p:nvSpPr>
          <p:cNvPr id="5" name="Footer Placeholder 4">
            <a:extLst>
              <a:ext uri="{FF2B5EF4-FFF2-40B4-BE49-F238E27FC236}">
                <a16:creationId xmlns:a16="http://schemas.microsoft.com/office/drawing/2014/main" id="{3D867490-EFA0-494F-AAC9-95F19A0C295E}"/>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EDAC58E4-84EB-EA46-A2AE-5502670B265C}"/>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89435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936A-7439-4E41-95F8-0D5DF9066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AC2311-5CB8-194B-8CA6-1735538D0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F34F04-C0BE-9C4E-934B-966E8046D979}"/>
              </a:ext>
            </a:extLst>
          </p:cNvPr>
          <p:cNvSpPr>
            <a:spLocks noGrp="1"/>
          </p:cNvSpPr>
          <p:nvPr>
            <p:ph type="dt" sz="half" idx="10"/>
          </p:nvPr>
        </p:nvSpPr>
        <p:spPr/>
        <p:txBody>
          <a:bodyPr/>
          <a:lstStyle/>
          <a:p>
            <a:fld id="{DEC108B6-A87A-6240-B25A-F574D2393DDB}" type="datetime1">
              <a:rPr lang="en-CA" smtClean="0"/>
              <a:t>2025-10-06</a:t>
            </a:fld>
            <a:endParaRPr lang="en-US"/>
          </a:p>
        </p:txBody>
      </p:sp>
      <p:sp>
        <p:nvSpPr>
          <p:cNvPr id="5" name="Footer Placeholder 4">
            <a:extLst>
              <a:ext uri="{FF2B5EF4-FFF2-40B4-BE49-F238E27FC236}">
                <a16:creationId xmlns:a16="http://schemas.microsoft.com/office/drawing/2014/main" id="{4D0FAEE6-1148-8746-B2EF-D7777787BA76}"/>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52E061E6-E5F4-C941-ADB1-6A49732C912C}"/>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368588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CCFF-2367-8C48-9606-5BAE1AF714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20944-3D6B-D74D-875C-4D902B2F1E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30D852-52A7-D048-A8B6-EBFE8B17F9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290787-8DDA-FB48-9997-D37F22335795}"/>
              </a:ext>
            </a:extLst>
          </p:cNvPr>
          <p:cNvSpPr>
            <a:spLocks noGrp="1"/>
          </p:cNvSpPr>
          <p:nvPr>
            <p:ph type="dt" sz="half" idx="10"/>
          </p:nvPr>
        </p:nvSpPr>
        <p:spPr/>
        <p:txBody>
          <a:bodyPr/>
          <a:lstStyle/>
          <a:p>
            <a:fld id="{7361723A-B52F-A247-A396-0EBAD34E8D91}" type="datetime1">
              <a:rPr lang="en-CA" smtClean="0"/>
              <a:t>2025-10-06</a:t>
            </a:fld>
            <a:endParaRPr lang="en-US"/>
          </a:p>
        </p:txBody>
      </p:sp>
      <p:sp>
        <p:nvSpPr>
          <p:cNvPr id="6" name="Footer Placeholder 5">
            <a:extLst>
              <a:ext uri="{FF2B5EF4-FFF2-40B4-BE49-F238E27FC236}">
                <a16:creationId xmlns:a16="http://schemas.microsoft.com/office/drawing/2014/main" id="{908C1107-4FA9-DF48-B70F-6C11EBD62A39}"/>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F8721E38-CA1A-F840-BB4E-247322299CF6}"/>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365462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260E-8F0C-9947-8F4A-A5CCC98B4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C7D7FC-5F78-0A43-9CAE-DA9CC6EB6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C36BA4-475B-DF4C-A353-753958AA86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8CDEC-04EE-F24B-93D0-D99BDB0A2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10A4C-EF22-BB40-B2E4-60DFAD003A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F22F69-A5B9-0F4B-8984-FEA723CEBEB0}"/>
              </a:ext>
            </a:extLst>
          </p:cNvPr>
          <p:cNvSpPr>
            <a:spLocks noGrp="1"/>
          </p:cNvSpPr>
          <p:nvPr>
            <p:ph type="dt" sz="half" idx="10"/>
          </p:nvPr>
        </p:nvSpPr>
        <p:spPr/>
        <p:txBody>
          <a:bodyPr/>
          <a:lstStyle/>
          <a:p>
            <a:fld id="{B2A763E5-A4FD-ED46-B33B-EE5FE23A8B03}" type="datetime1">
              <a:rPr lang="en-CA" smtClean="0"/>
              <a:t>2025-10-06</a:t>
            </a:fld>
            <a:endParaRPr lang="en-US"/>
          </a:p>
        </p:txBody>
      </p:sp>
      <p:sp>
        <p:nvSpPr>
          <p:cNvPr id="8" name="Footer Placeholder 7">
            <a:extLst>
              <a:ext uri="{FF2B5EF4-FFF2-40B4-BE49-F238E27FC236}">
                <a16:creationId xmlns:a16="http://schemas.microsoft.com/office/drawing/2014/main" id="{CB542AC1-FFB9-CC41-82AC-16AA10FDD68F}"/>
              </a:ext>
            </a:extLst>
          </p:cNvPr>
          <p:cNvSpPr>
            <a:spLocks noGrp="1"/>
          </p:cNvSpPr>
          <p:nvPr>
            <p:ph type="ftr" sz="quarter" idx="11"/>
          </p:nvPr>
        </p:nvSpPr>
        <p:spPr/>
        <p:txBody>
          <a:bodyPr/>
          <a:lstStyle/>
          <a:p>
            <a:r>
              <a:rPr lang="en-US"/>
              <a:t>1</a:t>
            </a:r>
          </a:p>
        </p:txBody>
      </p:sp>
      <p:sp>
        <p:nvSpPr>
          <p:cNvPr id="9" name="Slide Number Placeholder 8">
            <a:extLst>
              <a:ext uri="{FF2B5EF4-FFF2-40B4-BE49-F238E27FC236}">
                <a16:creationId xmlns:a16="http://schemas.microsoft.com/office/drawing/2014/main" id="{E311123C-556B-524D-B7C3-503AF4399EEA}"/>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372118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D689-206B-B544-8639-4CBFA6BF70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647DAD-A820-284D-9C5A-54B02E947321}"/>
              </a:ext>
            </a:extLst>
          </p:cNvPr>
          <p:cNvSpPr>
            <a:spLocks noGrp="1"/>
          </p:cNvSpPr>
          <p:nvPr>
            <p:ph type="dt" sz="half" idx="10"/>
          </p:nvPr>
        </p:nvSpPr>
        <p:spPr/>
        <p:txBody>
          <a:bodyPr/>
          <a:lstStyle/>
          <a:p>
            <a:fld id="{0D2BA577-2319-0240-9795-64D722779F13}" type="datetime1">
              <a:rPr lang="en-CA" smtClean="0"/>
              <a:t>2025-10-06</a:t>
            </a:fld>
            <a:endParaRPr lang="en-US"/>
          </a:p>
        </p:txBody>
      </p:sp>
      <p:sp>
        <p:nvSpPr>
          <p:cNvPr id="4" name="Footer Placeholder 3">
            <a:extLst>
              <a:ext uri="{FF2B5EF4-FFF2-40B4-BE49-F238E27FC236}">
                <a16:creationId xmlns:a16="http://schemas.microsoft.com/office/drawing/2014/main" id="{0BEF7D9E-21E7-C444-87C7-0715EDA6763C}"/>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06BE0D3F-A54D-8A43-98FC-9F4138763458}"/>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144861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D87A0-9790-5845-85E8-87DADF25DA54}"/>
              </a:ext>
            </a:extLst>
          </p:cNvPr>
          <p:cNvSpPr>
            <a:spLocks noGrp="1"/>
          </p:cNvSpPr>
          <p:nvPr>
            <p:ph type="dt" sz="half" idx="10"/>
          </p:nvPr>
        </p:nvSpPr>
        <p:spPr/>
        <p:txBody>
          <a:bodyPr/>
          <a:lstStyle/>
          <a:p>
            <a:fld id="{F8A5A91F-11C2-0A4D-9BDF-402062C21A41}" type="datetime1">
              <a:rPr lang="en-CA" smtClean="0"/>
              <a:t>2025-10-06</a:t>
            </a:fld>
            <a:endParaRPr lang="en-US"/>
          </a:p>
        </p:txBody>
      </p:sp>
      <p:sp>
        <p:nvSpPr>
          <p:cNvPr id="3" name="Footer Placeholder 2">
            <a:extLst>
              <a:ext uri="{FF2B5EF4-FFF2-40B4-BE49-F238E27FC236}">
                <a16:creationId xmlns:a16="http://schemas.microsoft.com/office/drawing/2014/main" id="{949276A5-38BB-4541-9123-3DB9DAC9B566}"/>
              </a:ext>
            </a:extLst>
          </p:cNvPr>
          <p:cNvSpPr>
            <a:spLocks noGrp="1"/>
          </p:cNvSpPr>
          <p:nvPr>
            <p:ph type="ftr" sz="quarter" idx="11"/>
          </p:nvPr>
        </p:nvSpPr>
        <p:spPr/>
        <p:txBody>
          <a:bodyPr/>
          <a:lstStyle/>
          <a:p>
            <a:r>
              <a:rPr lang="en-US"/>
              <a:t>1</a:t>
            </a:r>
          </a:p>
        </p:txBody>
      </p:sp>
      <p:sp>
        <p:nvSpPr>
          <p:cNvPr id="4" name="Slide Number Placeholder 3">
            <a:extLst>
              <a:ext uri="{FF2B5EF4-FFF2-40B4-BE49-F238E27FC236}">
                <a16:creationId xmlns:a16="http://schemas.microsoft.com/office/drawing/2014/main" id="{6AC65BAD-3148-1C49-A4D0-A7135B8EA6F4}"/>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215735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54DA-241D-F440-9316-AEAB9520A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1F339-4C9C-5042-9120-1D95EC6C5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09B377-549E-5A4F-BFAE-CE74612BB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BDC9E-8EBC-E344-8EC9-23D409A23D63}"/>
              </a:ext>
            </a:extLst>
          </p:cNvPr>
          <p:cNvSpPr>
            <a:spLocks noGrp="1"/>
          </p:cNvSpPr>
          <p:nvPr>
            <p:ph type="dt" sz="half" idx="10"/>
          </p:nvPr>
        </p:nvSpPr>
        <p:spPr/>
        <p:txBody>
          <a:bodyPr/>
          <a:lstStyle/>
          <a:p>
            <a:fld id="{E4F3E72F-B799-B14D-8D5B-900ED6D50035}" type="datetime1">
              <a:rPr lang="en-CA" smtClean="0"/>
              <a:t>2025-10-06</a:t>
            </a:fld>
            <a:endParaRPr lang="en-US"/>
          </a:p>
        </p:txBody>
      </p:sp>
      <p:sp>
        <p:nvSpPr>
          <p:cNvPr id="6" name="Footer Placeholder 5">
            <a:extLst>
              <a:ext uri="{FF2B5EF4-FFF2-40B4-BE49-F238E27FC236}">
                <a16:creationId xmlns:a16="http://schemas.microsoft.com/office/drawing/2014/main" id="{DD47FA4C-3A55-D145-AE81-C2E03C376F0F}"/>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52A345AC-E7FE-A44F-99AB-FF6C55037C5E}"/>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394286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D8FA-8690-0D4A-8152-9D1B961D7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1B37CD-CD84-B74B-A0C8-5A6544BAA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0B8AF2-26F5-6040-B4E5-66915ED89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C90A5-9ABE-AD4A-BD64-4F9A4437DB46}"/>
              </a:ext>
            </a:extLst>
          </p:cNvPr>
          <p:cNvSpPr>
            <a:spLocks noGrp="1"/>
          </p:cNvSpPr>
          <p:nvPr>
            <p:ph type="dt" sz="half" idx="10"/>
          </p:nvPr>
        </p:nvSpPr>
        <p:spPr/>
        <p:txBody>
          <a:bodyPr/>
          <a:lstStyle/>
          <a:p>
            <a:fld id="{A86171D3-997C-8042-952F-462BE095ADED}" type="datetime1">
              <a:rPr lang="en-CA" smtClean="0"/>
              <a:t>2025-10-06</a:t>
            </a:fld>
            <a:endParaRPr lang="en-US"/>
          </a:p>
        </p:txBody>
      </p:sp>
      <p:sp>
        <p:nvSpPr>
          <p:cNvPr id="6" name="Footer Placeholder 5">
            <a:extLst>
              <a:ext uri="{FF2B5EF4-FFF2-40B4-BE49-F238E27FC236}">
                <a16:creationId xmlns:a16="http://schemas.microsoft.com/office/drawing/2014/main" id="{C424F43C-9126-174C-8D50-C3165D2C4C0F}"/>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31D345D5-44FA-3743-89B1-8E7E09BE87EC}"/>
              </a:ext>
            </a:extLst>
          </p:cNvPr>
          <p:cNvSpPr>
            <a:spLocks noGrp="1"/>
          </p:cNvSpPr>
          <p:nvPr>
            <p:ph type="sldNum" sz="quarter" idx="12"/>
          </p:nvPr>
        </p:nvSpPr>
        <p:spPr/>
        <p:txBody>
          <a:bodyPr/>
          <a:lstStyle/>
          <a:p>
            <a:fld id="{A9C8E076-7367-9741-828E-FCBBC1804B68}" type="slidenum">
              <a:rPr lang="en-US" smtClean="0"/>
              <a:t>‹#›</a:t>
            </a:fld>
            <a:endParaRPr lang="en-US"/>
          </a:p>
        </p:txBody>
      </p:sp>
    </p:spTree>
    <p:extLst>
      <p:ext uri="{BB962C8B-B14F-4D97-AF65-F5344CB8AC3E}">
        <p14:creationId xmlns:p14="http://schemas.microsoft.com/office/powerpoint/2010/main" val="354663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AE04D3-52F6-5A4D-938C-7B3988425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E7608F-D12F-A548-8FE9-261FD48FB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90E44-84CC-D646-9CE1-ABC93F053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230D-05B7-C946-950A-FB39C3682F47}" type="datetime1">
              <a:rPr lang="en-CA" smtClean="0"/>
              <a:t>2025-10-06</a:t>
            </a:fld>
            <a:endParaRPr lang="en-US"/>
          </a:p>
        </p:txBody>
      </p:sp>
      <p:sp>
        <p:nvSpPr>
          <p:cNvPr id="5" name="Footer Placeholder 4">
            <a:extLst>
              <a:ext uri="{FF2B5EF4-FFF2-40B4-BE49-F238E27FC236}">
                <a16:creationId xmlns:a16="http://schemas.microsoft.com/office/drawing/2014/main" id="{820BAA29-0230-D14E-8698-4B79C168B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a:extLst>
              <a:ext uri="{FF2B5EF4-FFF2-40B4-BE49-F238E27FC236}">
                <a16:creationId xmlns:a16="http://schemas.microsoft.com/office/drawing/2014/main" id="{ED4A6D68-0DD6-5B46-B885-561C73517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8E076-7367-9741-828E-FCBBC1804B68}" type="slidenum">
              <a:rPr lang="en-US" smtClean="0"/>
              <a:t>‹#›</a:t>
            </a:fld>
            <a:endParaRPr lang="en-US"/>
          </a:p>
        </p:txBody>
      </p:sp>
    </p:spTree>
    <p:extLst>
      <p:ext uri="{BB962C8B-B14F-4D97-AF65-F5344CB8AC3E}">
        <p14:creationId xmlns:p14="http://schemas.microsoft.com/office/powerpoint/2010/main" val="57022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75ADAE-E4DE-8C46-9AA7-5F0FF319B0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1148" y="6167625"/>
            <a:ext cx="1406113" cy="333593"/>
          </a:xfrm>
          <a:prstGeom prst="rect">
            <a:avLst/>
          </a:prstGeom>
        </p:spPr>
      </p:pic>
      <p:sp>
        <p:nvSpPr>
          <p:cNvPr id="2" name="TextBox 1">
            <a:extLst>
              <a:ext uri="{FF2B5EF4-FFF2-40B4-BE49-F238E27FC236}">
                <a16:creationId xmlns:a16="http://schemas.microsoft.com/office/drawing/2014/main" id="{1E3D3FC9-187D-5C63-DC85-A4B316584EAC}"/>
              </a:ext>
            </a:extLst>
          </p:cNvPr>
          <p:cNvSpPr txBox="1"/>
          <p:nvPr/>
        </p:nvSpPr>
        <p:spPr>
          <a:xfrm>
            <a:off x="7110482" y="3768120"/>
            <a:ext cx="4540069" cy="1554336"/>
          </a:xfrm>
          <a:prstGeom prst="rect">
            <a:avLst/>
          </a:prstGeom>
          <a:noFill/>
        </p:spPr>
        <p:txBody>
          <a:bodyPr wrap="square" rtlCol="0" anchor="b">
            <a:spAutoFit/>
          </a:bodyPr>
          <a:lstStyle/>
          <a:p>
            <a:pPr>
              <a:lnSpc>
                <a:spcPts val="3800"/>
              </a:lnSpc>
            </a:pPr>
            <a:r>
              <a:rPr lang="en-US" altLang="en-US" sz="3600" b="1" dirty="0" err="1">
                <a:ea typeface="Tahoma" panose="020B0604030504040204" pitchFamily="34" charset="0"/>
                <a:cs typeface="Calibri" panose="020F0502020204030204" pitchFamily="34" charset="0"/>
              </a:rPr>
              <a:t>Titre</a:t>
            </a:r>
            <a:r>
              <a:rPr lang="en-US" altLang="en-US" sz="3600" b="1" dirty="0">
                <a:ea typeface="Tahoma" panose="020B0604030504040204" pitchFamily="34" charset="0"/>
                <a:cs typeface="Calibri" panose="020F0502020204030204" pitchFamily="34" charset="0"/>
              </a:rPr>
              <a:t> Large</a:t>
            </a:r>
            <a:br>
              <a:rPr lang="en-US" altLang="en-US" sz="3600" b="1" dirty="0">
                <a:ea typeface="Tahoma" panose="020B0604030504040204" pitchFamily="34" charset="0"/>
                <a:cs typeface="Calibri" panose="020F0502020204030204" pitchFamily="34" charset="0"/>
              </a:rPr>
            </a:br>
            <a:r>
              <a:rPr lang="en-US" altLang="en-US" sz="3600" b="1" dirty="0" err="1">
                <a:ea typeface="Tahoma" panose="020B0604030504040204" pitchFamily="34" charset="0"/>
                <a:cs typeface="Calibri" panose="020F0502020204030204" pitchFamily="34" charset="0"/>
              </a:rPr>
              <a:t>Titre</a:t>
            </a:r>
            <a:r>
              <a:rPr lang="en-US" altLang="en-US" sz="3600" b="1" dirty="0">
                <a:ea typeface="Tahoma" panose="020B0604030504040204" pitchFamily="34" charset="0"/>
                <a:cs typeface="Calibri" panose="020F0502020204030204" pitchFamily="34" charset="0"/>
              </a:rPr>
              <a:t> Large</a:t>
            </a:r>
          </a:p>
          <a:p>
            <a:pPr>
              <a:lnSpc>
                <a:spcPts val="3800"/>
              </a:lnSpc>
            </a:pPr>
            <a:r>
              <a:rPr lang="en-US" altLang="en-US" sz="3600" dirty="0">
                <a:ea typeface="Tahoma" panose="020B0604030504040204" pitchFamily="34" charset="0"/>
                <a:cs typeface="Calibri" panose="020F0502020204030204" pitchFamily="34" charset="0"/>
              </a:rPr>
              <a:t>Date</a:t>
            </a:r>
          </a:p>
        </p:txBody>
      </p:sp>
      <p:pic>
        <p:nvPicPr>
          <p:cNvPr id="4" name="Picture 3">
            <a:extLst>
              <a:ext uri="{FF2B5EF4-FFF2-40B4-BE49-F238E27FC236}">
                <a16:creationId xmlns:a16="http://schemas.microsoft.com/office/drawing/2014/main" id="{58F53BC4-4D5A-7CF4-2226-F7D31380C9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404" y="1173068"/>
            <a:ext cx="6355766" cy="4240685"/>
          </a:xfrm>
          <a:prstGeom prst="rect">
            <a:avLst/>
          </a:prstGeom>
        </p:spPr>
      </p:pic>
      <p:pic>
        <p:nvPicPr>
          <p:cNvPr id="3" name="Picture 2">
            <a:extLst>
              <a:ext uri="{FF2B5EF4-FFF2-40B4-BE49-F238E27FC236}">
                <a16:creationId xmlns:a16="http://schemas.microsoft.com/office/drawing/2014/main" id="{921CD501-5B8A-1799-DCE8-4051C7BD2237}"/>
              </a:ext>
            </a:extLst>
          </p:cNvPr>
          <p:cNvPicPr>
            <a:picLocks noChangeAspect="1"/>
          </p:cNvPicPr>
          <p:nvPr/>
        </p:nvPicPr>
        <p:blipFill>
          <a:blip r:embed="rId4"/>
          <a:stretch>
            <a:fillRect/>
          </a:stretch>
        </p:blipFill>
        <p:spPr>
          <a:xfrm>
            <a:off x="7110481" y="1339323"/>
            <a:ext cx="4540069" cy="2168693"/>
          </a:xfrm>
          <a:prstGeom prst="rect">
            <a:avLst/>
          </a:prstGeom>
        </p:spPr>
      </p:pic>
      <p:pic>
        <p:nvPicPr>
          <p:cNvPr id="5" name="Graphic 4">
            <a:extLst>
              <a:ext uri="{FF2B5EF4-FFF2-40B4-BE49-F238E27FC236}">
                <a16:creationId xmlns:a16="http://schemas.microsoft.com/office/drawing/2014/main" id="{90675C19-6A1D-90D4-CCB6-86D51E72F7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718" y="429253"/>
            <a:ext cx="4014601" cy="257921"/>
          </a:xfrm>
          <a:prstGeom prst="rect">
            <a:avLst/>
          </a:prstGeom>
        </p:spPr>
      </p:pic>
    </p:spTree>
    <p:extLst>
      <p:ext uri="{BB962C8B-B14F-4D97-AF65-F5344CB8AC3E}">
        <p14:creationId xmlns:p14="http://schemas.microsoft.com/office/powerpoint/2010/main" val="342241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hild looking up to the side&#10;&#10;AI-generated content may be incorrect.">
            <a:extLst>
              <a:ext uri="{FF2B5EF4-FFF2-40B4-BE49-F238E27FC236}">
                <a16:creationId xmlns:a16="http://schemas.microsoft.com/office/drawing/2014/main" id="{762B7CB1-E503-2F5A-CF1A-EC918493E60A}"/>
              </a:ext>
            </a:extLst>
          </p:cNvPr>
          <p:cNvPicPr>
            <a:picLocks noChangeAspect="1"/>
          </p:cNvPicPr>
          <p:nvPr/>
        </p:nvPicPr>
        <p:blipFill>
          <a:blip r:embed="rId2" cstate="email">
            <a:extLst>
              <a:ext uri="{28A0092B-C50C-407E-A947-70E740481C1C}">
                <a14:useLocalDpi xmlns:a14="http://schemas.microsoft.com/office/drawing/2010/main"/>
              </a:ext>
            </a:extLst>
          </a:blip>
          <a:srcRect l="5901" t="15586" r="7100"/>
          <a:stretch>
            <a:fillRect/>
          </a:stretch>
        </p:blipFill>
        <p:spPr>
          <a:xfrm>
            <a:off x="-100013" y="-100013"/>
            <a:ext cx="12430126" cy="6958013"/>
          </a:xfrm>
          <a:prstGeom prst="rect">
            <a:avLst/>
          </a:prstGeom>
        </p:spPr>
      </p:pic>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10</a:t>
            </a:fld>
            <a:endParaRPr lang="en-US" dirty="0"/>
          </a:p>
        </p:txBody>
      </p:sp>
      <p:pic>
        <p:nvPicPr>
          <p:cNvPr id="2" name="Picture 1">
            <a:extLst>
              <a:ext uri="{FF2B5EF4-FFF2-40B4-BE49-F238E27FC236}">
                <a16:creationId xmlns:a16="http://schemas.microsoft.com/office/drawing/2014/main" id="{2304CE21-39DD-FBC7-6E55-3AE96755A8F4}"/>
              </a:ext>
            </a:extLst>
          </p:cNvPr>
          <p:cNvPicPr>
            <a:picLocks noChangeAspect="1"/>
          </p:cNvPicPr>
          <p:nvPr/>
        </p:nvPicPr>
        <p:blipFill>
          <a:blip r:embed="rId3"/>
          <a:stretch>
            <a:fillRect/>
          </a:stretch>
        </p:blipFill>
        <p:spPr>
          <a:xfrm>
            <a:off x="743490" y="827932"/>
            <a:ext cx="6013571" cy="2794461"/>
          </a:xfrm>
          <a:prstGeom prst="rect">
            <a:avLst/>
          </a:prstGeom>
        </p:spPr>
      </p:pic>
    </p:spTree>
    <p:extLst>
      <p:ext uri="{BB962C8B-B14F-4D97-AF65-F5344CB8AC3E}">
        <p14:creationId xmlns:p14="http://schemas.microsoft.com/office/powerpoint/2010/main" val="270374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covering his mouth with his hands&#10;&#10;AI-generated content may be incorrect.">
            <a:extLst>
              <a:ext uri="{FF2B5EF4-FFF2-40B4-BE49-F238E27FC236}">
                <a16:creationId xmlns:a16="http://schemas.microsoft.com/office/drawing/2014/main" id="{278FABBC-73F1-B4F1-A0DB-95FCE6D056B8}"/>
              </a:ext>
            </a:extLst>
          </p:cNvPr>
          <p:cNvPicPr>
            <a:picLocks noChangeAspect="1"/>
          </p:cNvPicPr>
          <p:nvPr/>
        </p:nvPicPr>
        <p:blipFill>
          <a:blip r:embed="rId2" cstate="email">
            <a:extLst>
              <a:ext uri="{28A0092B-C50C-407E-A947-70E740481C1C}">
                <a14:useLocalDpi xmlns:a14="http://schemas.microsoft.com/office/drawing/2010/main"/>
              </a:ext>
            </a:extLst>
          </a:blip>
          <a:srcRect l="14194" t="42028" r="5941" b="-1"/>
          <a:stretch>
            <a:fillRect/>
          </a:stretch>
        </p:blipFill>
        <p:spPr>
          <a:xfrm>
            <a:off x="0" y="-37936"/>
            <a:ext cx="12372975" cy="6985660"/>
          </a:xfrm>
          <a:prstGeom prst="rect">
            <a:avLst/>
          </a:prstGeom>
        </p:spPr>
      </p:pic>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11</a:t>
            </a:fld>
            <a:endParaRPr lang="en-US" dirty="0"/>
          </a:p>
        </p:txBody>
      </p:sp>
      <p:pic>
        <p:nvPicPr>
          <p:cNvPr id="2" name="Picture 1">
            <a:extLst>
              <a:ext uri="{FF2B5EF4-FFF2-40B4-BE49-F238E27FC236}">
                <a16:creationId xmlns:a16="http://schemas.microsoft.com/office/drawing/2014/main" id="{10755BE0-5DB6-197A-00FC-4B6E6D3FA18E}"/>
              </a:ext>
            </a:extLst>
          </p:cNvPr>
          <p:cNvPicPr>
            <a:picLocks noChangeAspect="1"/>
          </p:cNvPicPr>
          <p:nvPr/>
        </p:nvPicPr>
        <p:blipFill>
          <a:blip r:embed="rId3"/>
          <a:stretch>
            <a:fillRect/>
          </a:stretch>
        </p:blipFill>
        <p:spPr>
          <a:xfrm>
            <a:off x="5446118" y="827932"/>
            <a:ext cx="6013571" cy="2794461"/>
          </a:xfrm>
          <a:prstGeom prst="rect">
            <a:avLst/>
          </a:prstGeom>
        </p:spPr>
      </p:pic>
    </p:spTree>
    <p:extLst>
      <p:ext uri="{BB962C8B-B14F-4D97-AF65-F5344CB8AC3E}">
        <p14:creationId xmlns:p14="http://schemas.microsoft.com/office/powerpoint/2010/main" val="91751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looking up with a pink background&#10;&#10;Description automatically generated">
            <a:extLst>
              <a:ext uri="{FF2B5EF4-FFF2-40B4-BE49-F238E27FC236}">
                <a16:creationId xmlns:a16="http://schemas.microsoft.com/office/drawing/2014/main" id="{C0645C13-5603-CC03-BAA7-E596670A8D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500" y="-215900"/>
            <a:ext cx="12674600" cy="7107936"/>
          </a:xfrm>
          <a:prstGeom prst="rect">
            <a:avLst/>
          </a:prstGeom>
        </p:spPr>
      </p:pic>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12</a:t>
            </a:fld>
            <a:endParaRPr lang="en-US" dirty="0"/>
          </a:p>
        </p:txBody>
      </p:sp>
      <p:pic>
        <p:nvPicPr>
          <p:cNvPr id="2" name="Picture 1">
            <a:extLst>
              <a:ext uri="{FF2B5EF4-FFF2-40B4-BE49-F238E27FC236}">
                <a16:creationId xmlns:a16="http://schemas.microsoft.com/office/drawing/2014/main" id="{C4D1FE0C-6E91-3E87-7076-BECD732983B9}"/>
              </a:ext>
            </a:extLst>
          </p:cNvPr>
          <p:cNvPicPr>
            <a:picLocks noChangeAspect="1"/>
          </p:cNvPicPr>
          <p:nvPr/>
        </p:nvPicPr>
        <p:blipFill>
          <a:blip r:embed="rId3"/>
          <a:stretch>
            <a:fillRect/>
          </a:stretch>
        </p:blipFill>
        <p:spPr>
          <a:xfrm>
            <a:off x="5446118" y="827932"/>
            <a:ext cx="6013571" cy="2794461"/>
          </a:xfrm>
          <a:prstGeom prst="rect">
            <a:avLst/>
          </a:prstGeom>
        </p:spPr>
      </p:pic>
    </p:spTree>
    <p:extLst>
      <p:ext uri="{BB962C8B-B14F-4D97-AF65-F5344CB8AC3E}">
        <p14:creationId xmlns:p14="http://schemas.microsoft.com/office/powerpoint/2010/main" val="32429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holding her hand to her ear&#10;&#10;AI-generated content may be incorrect.">
            <a:extLst>
              <a:ext uri="{FF2B5EF4-FFF2-40B4-BE49-F238E27FC236}">
                <a16:creationId xmlns:a16="http://schemas.microsoft.com/office/drawing/2014/main" id="{9009EA39-2B66-26D6-6060-F795306D4D7F}"/>
              </a:ext>
            </a:extLst>
          </p:cNvPr>
          <p:cNvPicPr>
            <a:picLocks noChangeAspect="1"/>
          </p:cNvPicPr>
          <p:nvPr/>
        </p:nvPicPr>
        <p:blipFill>
          <a:blip r:embed="rId2" cstate="email">
            <a:extLst>
              <a:ext uri="{28A0092B-C50C-407E-A947-70E740481C1C}">
                <a14:useLocalDpi xmlns:a14="http://schemas.microsoft.com/office/drawing/2010/main"/>
              </a:ext>
            </a:extLst>
          </a:blip>
          <a:srcRect t="8804"/>
          <a:stretch>
            <a:fillRect/>
          </a:stretch>
        </p:blipFill>
        <p:spPr>
          <a:xfrm>
            <a:off x="0" y="-114300"/>
            <a:ext cx="12192000" cy="6972300"/>
          </a:xfrm>
          <a:prstGeom prst="rect">
            <a:avLst/>
          </a:prstGeom>
        </p:spPr>
      </p:pic>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13</a:t>
            </a:fld>
            <a:endParaRPr lang="en-US" dirty="0"/>
          </a:p>
        </p:txBody>
      </p:sp>
      <p:pic>
        <p:nvPicPr>
          <p:cNvPr id="3" name="Picture 2">
            <a:extLst>
              <a:ext uri="{FF2B5EF4-FFF2-40B4-BE49-F238E27FC236}">
                <a16:creationId xmlns:a16="http://schemas.microsoft.com/office/drawing/2014/main" id="{B46D3BE9-540E-B5B6-D7AD-1A0E0B61B8E5}"/>
              </a:ext>
            </a:extLst>
          </p:cNvPr>
          <p:cNvPicPr>
            <a:picLocks noChangeAspect="1"/>
          </p:cNvPicPr>
          <p:nvPr/>
        </p:nvPicPr>
        <p:blipFill>
          <a:blip r:embed="rId3"/>
          <a:stretch>
            <a:fillRect/>
          </a:stretch>
        </p:blipFill>
        <p:spPr>
          <a:xfrm>
            <a:off x="921619" y="827932"/>
            <a:ext cx="6013571" cy="2794461"/>
          </a:xfrm>
          <a:prstGeom prst="rect">
            <a:avLst/>
          </a:prstGeom>
        </p:spPr>
      </p:pic>
    </p:spTree>
    <p:extLst>
      <p:ext uri="{BB962C8B-B14F-4D97-AF65-F5344CB8AC3E}">
        <p14:creationId xmlns:p14="http://schemas.microsoft.com/office/powerpoint/2010/main" val="34095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2</a:t>
            </a:fld>
            <a:endParaRPr lang="en-US" dirty="0"/>
          </a:p>
        </p:txBody>
      </p:sp>
      <p:grpSp>
        <p:nvGrpSpPr>
          <p:cNvPr id="6" name="Group 5">
            <a:extLst>
              <a:ext uri="{FF2B5EF4-FFF2-40B4-BE49-F238E27FC236}">
                <a16:creationId xmlns:a16="http://schemas.microsoft.com/office/drawing/2014/main" id="{78585A98-8031-776F-028F-E44AA38712CE}"/>
              </a:ext>
            </a:extLst>
          </p:cNvPr>
          <p:cNvGrpSpPr/>
          <p:nvPr/>
        </p:nvGrpSpPr>
        <p:grpSpPr>
          <a:xfrm>
            <a:off x="4472825" y="328246"/>
            <a:ext cx="7184150" cy="1200329"/>
            <a:chOff x="5674947" y="2133600"/>
            <a:chExt cx="5551453" cy="927538"/>
          </a:xfrm>
        </p:grpSpPr>
        <p:pic>
          <p:nvPicPr>
            <p:cNvPr id="2" name="Picture 1">
              <a:extLst>
                <a:ext uri="{FF2B5EF4-FFF2-40B4-BE49-F238E27FC236}">
                  <a16:creationId xmlns:a16="http://schemas.microsoft.com/office/drawing/2014/main" id="{4D83DB95-20EE-C4CC-3B74-DEB57AAF6D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4947" y="2133600"/>
              <a:ext cx="2782614" cy="927538"/>
            </a:xfrm>
            <a:prstGeom prst="rect">
              <a:avLst/>
            </a:prstGeom>
          </p:spPr>
        </p:pic>
        <p:pic>
          <p:nvPicPr>
            <p:cNvPr id="5" name="Picture 4">
              <a:extLst>
                <a:ext uri="{FF2B5EF4-FFF2-40B4-BE49-F238E27FC236}">
                  <a16:creationId xmlns:a16="http://schemas.microsoft.com/office/drawing/2014/main" id="{0C20F099-2544-F2DF-A89E-415B6B7C1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7560" y="2133600"/>
              <a:ext cx="2768840" cy="927538"/>
            </a:xfrm>
            <a:prstGeom prst="rect">
              <a:avLst/>
            </a:prstGeom>
          </p:spPr>
        </p:pic>
      </p:grpSp>
      <p:pic>
        <p:nvPicPr>
          <p:cNvPr id="3" name="Picture 2">
            <a:extLst>
              <a:ext uri="{FF2B5EF4-FFF2-40B4-BE49-F238E27FC236}">
                <a16:creationId xmlns:a16="http://schemas.microsoft.com/office/drawing/2014/main" id="{4DE55C9E-38FA-2045-CE83-09121ABB0005}"/>
              </a:ext>
            </a:extLst>
          </p:cNvPr>
          <p:cNvPicPr>
            <a:picLocks noChangeAspect="1"/>
          </p:cNvPicPr>
          <p:nvPr/>
        </p:nvPicPr>
        <p:blipFill>
          <a:blip r:embed="rId4"/>
          <a:stretch>
            <a:fillRect/>
          </a:stretch>
        </p:blipFill>
        <p:spPr>
          <a:xfrm>
            <a:off x="535025" y="237118"/>
            <a:ext cx="2778191" cy="1327082"/>
          </a:xfrm>
          <a:prstGeom prst="rect">
            <a:avLst/>
          </a:prstGeom>
        </p:spPr>
      </p:pic>
      <p:sp>
        <p:nvSpPr>
          <p:cNvPr id="7" name="TextBox 6">
            <a:extLst>
              <a:ext uri="{FF2B5EF4-FFF2-40B4-BE49-F238E27FC236}">
                <a16:creationId xmlns:a16="http://schemas.microsoft.com/office/drawing/2014/main" id="{C94FA24E-E594-AE90-A7DD-169EBE9C3D85}"/>
              </a:ext>
            </a:extLst>
          </p:cNvPr>
          <p:cNvSpPr txBox="1"/>
          <p:nvPr/>
        </p:nvSpPr>
        <p:spPr>
          <a:xfrm>
            <a:off x="432227" y="2196327"/>
            <a:ext cx="11320513" cy="584775"/>
          </a:xfrm>
          <a:prstGeom prst="rect">
            <a:avLst/>
          </a:prstGeom>
          <a:noFill/>
        </p:spPr>
        <p:txBody>
          <a:bodyPr wrap="square" rtlCol="0" anchor="b">
            <a:spAutoFit/>
          </a:bodyPr>
          <a:lstStyle/>
          <a:p>
            <a:r>
              <a:rPr lang="fr-FR" altLang="en-US" sz="3200" b="1" dirty="0">
                <a:latin typeface="Aptos" panose="020B0004020202020204" pitchFamily="34" charset="0"/>
                <a:ea typeface="Tahoma" panose="020B0604030504040204" pitchFamily="34" charset="0"/>
                <a:cs typeface="Calibri" panose="020F0502020204030204" pitchFamily="34" charset="0"/>
              </a:rPr>
              <a:t>Au sujet de la campagne « Parlons d’argent » de cette année</a:t>
            </a:r>
            <a:endParaRPr lang="en-US" altLang="en-US" sz="3200" b="1" dirty="0">
              <a:latin typeface="Aptos" panose="020B0004020202020204" pitchFamily="34" charset="0"/>
              <a:ea typeface="Tahoma" panose="020B060403050404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7EC440B-6A0E-6BA2-1796-8708FD403BD9}"/>
              </a:ext>
            </a:extLst>
          </p:cNvPr>
          <p:cNvSpPr txBox="1"/>
          <p:nvPr/>
        </p:nvSpPr>
        <p:spPr>
          <a:xfrm>
            <a:off x="432227" y="3020602"/>
            <a:ext cx="11083731" cy="2585323"/>
          </a:xfrm>
          <a:prstGeom prst="rect">
            <a:avLst/>
          </a:prstGeom>
          <a:noFill/>
        </p:spPr>
        <p:txBody>
          <a:bodyPr wrap="square" rtlCol="0">
            <a:spAutoFit/>
          </a:bodyPr>
          <a:lstStyle/>
          <a:p>
            <a:r>
              <a:rPr lang="fr-FR" dirty="0">
                <a:latin typeface="Aptos" panose="020B0004020202020204" pitchFamily="34" charset="0"/>
              </a:rPr>
              <a:t>Le thème de cette année est « Parlons d’argent » – un appel à l’action pour encourager des conversations ouvertes sur l’argent partout au Canada, brisant ainsi la stigmatisation qui entoure souvent les discussions financières. Le fait de parler d’argent avec les autres crée des occasions d’obtenir des conseils et de connaître de nouvelles ressources, ce qui améliore les connaissances et la confiance en matière de finances et favorise la prise de bonnes décisions financières.</a:t>
            </a:r>
          </a:p>
          <a:p>
            <a:endParaRPr lang="en-US" dirty="0">
              <a:latin typeface="Aptos" panose="020B0004020202020204" pitchFamily="34" charset="0"/>
            </a:endParaRPr>
          </a:p>
          <a:p>
            <a:r>
              <a:rPr lang="fr-FR" dirty="0">
                <a:latin typeface="Aptos" panose="020B0004020202020204" pitchFamily="34" charset="0"/>
              </a:rPr>
              <a:t>Que vous soyez un étudiant qui tente d’établir un budget judicieux, un parent qui gère les dépenses de son foyer ou une organisation qui souhaite appuyer son public cible, le MLF a pour but d’encourager les conversations et l’échange d’information sur des gestes concrets permettant de renforcer la confiance financière.</a:t>
            </a:r>
            <a:endParaRPr lang="en-CA" dirty="0">
              <a:latin typeface="Aptos" panose="020B0004020202020204" pitchFamily="34" charset="0"/>
            </a:endParaRPr>
          </a:p>
        </p:txBody>
      </p:sp>
    </p:spTree>
    <p:extLst>
      <p:ext uri="{BB962C8B-B14F-4D97-AF65-F5344CB8AC3E}">
        <p14:creationId xmlns:p14="http://schemas.microsoft.com/office/powerpoint/2010/main" val="305862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600C2DD-12C8-1946-B149-D36BFC59B74B}"/>
              </a:ext>
            </a:extLst>
          </p:cNvPr>
          <p:cNvSpPr txBox="1"/>
          <p:nvPr/>
        </p:nvSpPr>
        <p:spPr>
          <a:xfrm>
            <a:off x="578734" y="5713710"/>
            <a:ext cx="11096431" cy="369332"/>
          </a:xfrm>
          <a:prstGeom prst="rect">
            <a:avLst/>
          </a:prstGeom>
          <a:noFill/>
        </p:spPr>
        <p:txBody>
          <a:bodyPr wrap="square" rtlCol="0" anchor="t">
            <a:spAutoFit/>
          </a:bodyPr>
          <a:lstStyle/>
          <a:p>
            <a:r>
              <a:rPr lang="en-CA" sz="900" baseline="30000" dirty="0">
                <a:latin typeface="+mj-lt"/>
              </a:rPr>
              <a:t>1</a:t>
            </a:r>
            <a:r>
              <a:rPr lang="en-CA" sz="900" dirty="0">
                <a:latin typeface="+mj-lt"/>
              </a:rPr>
              <a:t> Lorem ipsum dolor sit </a:t>
            </a:r>
            <a:r>
              <a:rPr lang="en-CA" sz="900" dirty="0" err="1">
                <a:latin typeface="+mj-lt"/>
              </a:rPr>
              <a:t>amet</a:t>
            </a:r>
            <a:r>
              <a:rPr lang="en-CA" sz="900" dirty="0">
                <a:latin typeface="+mj-lt"/>
              </a:rPr>
              <a:t>, </a:t>
            </a:r>
            <a:r>
              <a:rPr lang="en-CA" sz="900" dirty="0" err="1">
                <a:latin typeface="+mj-lt"/>
              </a:rPr>
              <a:t>consectetur</a:t>
            </a:r>
            <a:r>
              <a:rPr lang="en-CA" sz="900" dirty="0">
                <a:latin typeface="+mj-lt"/>
              </a:rPr>
              <a:t> </a:t>
            </a:r>
            <a:r>
              <a:rPr lang="en-CA" sz="900" dirty="0" err="1">
                <a:latin typeface="+mj-lt"/>
              </a:rPr>
              <a:t>adipiscing</a:t>
            </a:r>
            <a:r>
              <a:rPr lang="en-CA" sz="900" dirty="0">
                <a:latin typeface="+mj-lt"/>
              </a:rPr>
              <a:t> </a:t>
            </a:r>
            <a:r>
              <a:rPr lang="en-CA" sz="900" dirty="0" err="1">
                <a:latin typeface="+mj-lt"/>
              </a:rPr>
              <a:t>elit</a:t>
            </a:r>
            <a:r>
              <a:rPr lang="en-CA" sz="900" dirty="0">
                <a:latin typeface="+mj-lt"/>
              </a:rPr>
              <a:t>, sed do </a:t>
            </a:r>
            <a:r>
              <a:rPr lang="en-CA" sz="900" dirty="0" err="1">
                <a:latin typeface="+mj-lt"/>
              </a:rPr>
              <a:t>eiusmod</a:t>
            </a:r>
            <a:r>
              <a:rPr lang="en-CA" sz="900" dirty="0">
                <a:latin typeface="+mj-lt"/>
              </a:rPr>
              <a:t> </a:t>
            </a:r>
            <a:r>
              <a:rPr lang="en-CA" sz="900" dirty="0" err="1">
                <a:latin typeface="+mj-lt"/>
              </a:rPr>
              <a:t>tempor</a:t>
            </a:r>
            <a:r>
              <a:rPr lang="en-CA" sz="900" dirty="0">
                <a:latin typeface="+mj-lt"/>
              </a:rPr>
              <a:t> </a:t>
            </a:r>
            <a:r>
              <a:rPr lang="en-CA" sz="900" dirty="0" err="1">
                <a:latin typeface="+mj-lt"/>
              </a:rPr>
              <a:t>incididunt</a:t>
            </a:r>
            <a:r>
              <a:rPr lang="en-CA" sz="900" dirty="0">
                <a:latin typeface="+mj-lt"/>
              </a:rPr>
              <a:t> </a:t>
            </a:r>
            <a:r>
              <a:rPr lang="en-CA" sz="900" dirty="0" err="1">
                <a:latin typeface="+mj-lt"/>
              </a:rPr>
              <a:t>ut</a:t>
            </a:r>
            <a:r>
              <a:rPr lang="en-CA" sz="900" dirty="0">
                <a:latin typeface="+mj-lt"/>
              </a:rPr>
              <a:t> </a:t>
            </a:r>
            <a:r>
              <a:rPr lang="en-CA" sz="900" dirty="0" err="1">
                <a:latin typeface="+mj-lt"/>
              </a:rPr>
              <a:t>labore</a:t>
            </a:r>
            <a:r>
              <a:rPr lang="en-CA" sz="900" dirty="0">
                <a:latin typeface="+mj-lt"/>
              </a:rPr>
              <a:t> et dolore magna </a:t>
            </a:r>
            <a:r>
              <a:rPr lang="en-CA" sz="900" dirty="0" err="1">
                <a:latin typeface="+mj-lt"/>
              </a:rPr>
              <a:t>aliqua</a:t>
            </a:r>
            <a:r>
              <a:rPr lang="en-CA" sz="900" dirty="0">
                <a:latin typeface="+mj-lt"/>
              </a:rPr>
              <a:t>. Ut </a:t>
            </a:r>
            <a:r>
              <a:rPr lang="en-CA" sz="900" dirty="0" err="1">
                <a:latin typeface="+mj-lt"/>
              </a:rPr>
              <a:t>enim</a:t>
            </a:r>
            <a:r>
              <a:rPr lang="en-CA" sz="900" dirty="0">
                <a:latin typeface="+mj-lt"/>
              </a:rPr>
              <a:t> ad minim </a:t>
            </a:r>
            <a:r>
              <a:rPr lang="en-CA" sz="900" dirty="0" err="1">
                <a:latin typeface="+mj-lt"/>
              </a:rPr>
              <a:t>veniam</a:t>
            </a:r>
            <a:r>
              <a:rPr lang="en-CA" sz="900" dirty="0">
                <a:latin typeface="+mj-lt"/>
              </a:rPr>
              <a:t>, </a:t>
            </a:r>
            <a:r>
              <a:rPr lang="en-CA" sz="900" dirty="0" err="1">
                <a:latin typeface="+mj-lt"/>
              </a:rPr>
              <a:t>quis</a:t>
            </a:r>
            <a:r>
              <a:rPr lang="en-CA" sz="900" dirty="0">
                <a:latin typeface="+mj-lt"/>
              </a:rPr>
              <a:t> </a:t>
            </a:r>
            <a:r>
              <a:rPr lang="en-CA" sz="900" dirty="0" err="1">
                <a:latin typeface="+mj-lt"/>
              </a:rPr>
              <a:t>nostrud</a:t>
            </a:r>
            <a:r>
              <a:rPr lang="en-CA" sz="900" dirty="0">
                <a:latin typeface="+mj-lt"/>
              </a:rPr>
              <a:t> exercitation </a:t>
            </a:r>
            <a:r>
              <a:rPr lang="en-CA" sz="900" dirty="0" err="1">
                <a:latin typeface="+mj-lt"/>
              </a:rPr>
              <a:t>ullamco</a:t>
            </a:r>
            <a:r>
              <a:rPr lang="en-CA" sz="900" dirty="0">
                <a:latin typeface="+mj-lt"/>
              </a:rPr>
              <a:t> </a:t>
            </a:r>
            <a:r>
              <a:rPr lang="en-CA" sz="900" dirty="0" err="1">
                <a:latin typeface="+mj-lt"/>
              </a:rPr>
              <a:t>laboris</a:t>
            </a:r>
            <a:r>
              <a:rPr lang="en-CA" sz="900" dirty="0">
                <a:latin typeface="+mj-lt"/>
              </a:rPr>
              <a:t> nisi </a:t>
            </a:r>
            <a:r>
              <a:rPr lang="en-CA" sz="900" dirty="0" err="1">
                <a:latin typeface="+mj-lt"/>
              </a:rPr>
              <a:t>ut</a:t>
            </a:r>
            <a:r>
              <a:rPr lang="en-CA" sz="900" dirty="0">
                <a:latin typeface="+mj-lt"/>
              </a:rPr>
              <a:t> </a:t>
            </a:r>
            <a:r>
              <a:rPr lang="en-CA" sz="900" dirty="0" err="1">
                <a:latin typeface="+mj-lt"/>
              </a:rPr>
              <a:t>aliquip</a:t>
            </a:r>
            <a:r>
              <a:rPr lang="en-CA" sz="900" dirty="0">
                <a:latin typeface="+mj-lt"/>
              </a:rPr>
              <a:t> ex </a:t>
            </a:r>
            <a:r>
              <a:rPr lang="en-CA" sz="900" dirty="0" err="1">
                <a:latin typeface="+mj-lt"/>
              </a:rPr>
              <a:t>ea</a:t>
            </a:r>
            <a:r>
              <a:rPr lang="en-CA" sz="900" dirty="0">
                <a:latin typeface="+mj-lt"/>
              </a:rPr>
              <a:t> </a:t>
            </a:r>
            <a:r>
              <a:rPr lang="en-CA" sz="900" dirty="0" err="1">
                <a:latin typeface="+mj-lt"/>
              </a:rPr>
              <a:t>commodo</a:t>
            </a:r>
            <a:r>
              <a:rPr lang="en-CA" sz="900" dirty="0">
                <a:latin typeface="+mj-lt"/>
              </a:rPr>
              <a:t> </a:t>
            </a:r>
            <a:r>
              <a:rPr lang="en-CA" sz="900" dirty="0" err="1">
                <a:latin typeface="+mj-lt"/>
              </a:rPr>
              <a:t>consequat</a:t>
            </a:r>
            <a:r>
              <a:rPr lang="en-CA" sz="900" dirty="0">
                <a:latin typeface="+mj-lt"/>
              </a:rPr>
              <a:t>. Duis </a:t>
            </a:r>
            <a:r>
              <a:rPr lang="en-CA" sz="900" dirty="0" err="1">
                <a:latin typeface="+mj-lt"/>
              </a:rPr>
              <a:t>aute</a:t>
            </a:r>
            <a:r>
              <a:rPr lang="en-CA" sz="900" dirty="0">
                <a:latin typeface="+mj-lt"/>
              </a:rPr>
              <a:t> </a:t>
            </a:r>
            <a:r>
              <a:rPr lang="en-CA" sz="900" dirty="0" err="1">
                <a:latin typeface="+mj-lt"/>
              </a:rPr>
              <a:t>irure</a:t>
            </a:r>
            <a:r>
              <a:rPr lang="en-CA" sz="900" dirty="0">
                <a:latin typeface="+mj-lt"/>
              </a:rPr>
              <a:t> dolor in </a:t>
            </a:r>
            <a:r>
              <a:rPr lang="en-CA" sz="900" dirty="0" err="1">
                <a:latin typeface="+mj-lt"/>
              </a:rPr>
              <a:t>reprehenderit</a:t>
            </a:r>
            <a:r>
              <a:rPr lang="en-CA" sz="900" dirty="0">
                <a:latin typeface="+mj-lt"/>
              </a:rPr>
              <a:t> in </a:t>
            </a:r>
            <a:r>
              <a:rPr lang="en-CA" sz="900" dirty="0" err="1">
                <a:latin typeface="+mj-lt"/>
              </a:rPr>
              <a:t>voluptate</a:t>
            </a:r>
            <a:r>
              <a:rPr lang="en-CA" sz="900" dirty="0">
                <a:latin typeface="+mj-lt"/>
              </a:rPr>
              <a:t> </a:t>
            </a:r>
            <a:r>
              <a:rPr lang="en-CA" sz="900" dirty="0" err="1">
                <a:latin typeface="+mj-lt"/>
              </a:rPr>
              <a:t>velit</a:t>
            </a:r>
            <a:r>
              <a:rPr lang="en-CA" sz="900" dirty="0">
                <a:latin typeface="+mj-lt"/>
              </a:rPr>
              <a:t> </a:t>
            </a:r>
            <a:r>
              <a:rPr lang="en-CA" sz="900" dirty="0" err="1">
                <a:latin typeface="+mj-lt"/>
              </a:rPr>
              <a:t>esse</a:t>
            </a:r>
            <a:r>
              <a:rPr lang="en-CA" sz="900" dirty="0">
                <a:latin typeface="+mj-lt"/>
              </a:rPr>
              <a:t> </a:t>
            </a:r>
            <a:r>
              <a:rPr lang="en-CA" sz="900" dirty="0" err="1">
                <a:latin typeface="+mj-lt"/>
              </a:rPr>
              <a:t>cillum</a:t>
            </a:r>
            <a:r>
              <a:rPr lang="en-CA" sz="900" dirty="0">
                <a:latin typeface="+mj-lt"/>
              </a:rPr>
              <a:t> dolore </a:t>
            </a:r>
            <a:r>
              <a:rPr lang="en-CA" sz="900" dirty="0" err="1">
                <a:latin typeface="+mj-lt"/>
              </a:rPr>
              <a:t>eu</a:t>
            </a:r>
            <a:r>
              <a:rPr lang="en-CA" sz="900" dirty="0">
                <a:latin typeface="+mj-lt"/>
              </a:rPr>
              <a:t> </a:t>
            </a:r>
            <a:r>
              <a:rPr lang="en-CA" sz="900" dirty="0" err="1">
                <a:latin typeface="+mj-lt"/>
              </a:rPr>
              <a:t>fugiat</a:t>
            </a:r>
            <a:r>
              <a:rPr lang="en-CA" sz="900" dirty="0">
                <a:latin typeface="+mj-lt"/>
              </a:rPr>
              <a:t> </a:t>
            </a:r>
            <a:r>
              <a:rPr lang="en-CA" sz="900" dirty="0" err="1">
                <a:latin typeface="+mj-lt"/>
              </a:rPr>
              <a:t>nulla</a:t>
            </a:r>
            <a:r>
              <a:rPr lang="en-CA" sz="900" dirty="0">
                <a:latin typeface="+mj-lt"/>
              </a:rPr>
              <a:t> </a:t>
            </a:r>
            <a:r>
              <a:rPr lang="en-CA" sz="900" dirty="0" err="1">
                <a:latin typeface="+mj-lt"/>
              </a:rPr>
              <a:t>pariatur</a:t>
            </a:r>
            <a:r>
              <a:rPr lang="en-CA" sz="900" dirty="0">
                <a:latin typeface="+mj-lt"/>
              </a:rPr>
              <a:t>. </a:t>
            </a:r>
            <a:r>
              <a:rPr lang="en-CA" sz="900" dirty="0" err="1">
                <a:latin typeface="+mj-lt"/>
              </a:rPr>
              <a:t>Excepteur</a:t>
            </a:r>
            <a:r>
              <a:rPr lang="en-CA" sz="900" dirty="0">
                <a:latin typeface="+mj-lt"/>
              </a:rPr>
              <a:t> </a:t>
            </a:r>
            <a:r>
              <a:rPr lang="en-CA" sz="900" dirty="0" err="1">
                <a:latin typeface="+mj-lt"/>
              </a:rPr>
              <a:t>sint</a:t>
            </a:r>
            <a:r>
              <a:rPr lang="en-CA" sz="900" dirty="0">
                <a:latin typeface="+mj-lt"/>
              </a:rPr>
              <a:t> </a:t>
            </a:r>
            <a:r>
              <a:rPr lang="en-CA" sz="900" dirty="0" err="1">
                <a:latin typeface="+mj-lt"/>
              </a:rPr>
              <a:t>occaecat</a:t>
            </a:r>
            <a:r>
              <a:rPr lang="en-CA" sz="900" dirty="0">
                <a:latin typeface="+mj-lt"/>
              </a:rPr>
              <a:t> </a:t>
            </a:r>
            <a:r>
              <a:rPr lang="en-CA" sz="900" dirty="0" err="1">
                <a:latin typeface="+mj-lt"/>
              </a:rPr>
              <a:t>cupidatat</a:t>
            </a:r>
            <a:r>
              <a:rPr lang="en-CA" sz="900" dirty="0">
                <a:latin typeface="+mj-lt"/>
              </a:rPr>
              <a:t> non </a:t>
            </a:r>
            <a:r>
              <a:rPr lang="en-CA" sz="900" dirty="0" err="1">
                <a:latin typeface="+mj-lt"/>
              </a:rPr>
              <a:t>proident</a:t>
            </a:r>
            <a:r>
              <a:rPr lang="en-CA" sz="900" dirty="0">
                <a:latin typeface="+mj-lt"/>
              </a:rPr>
              <a:t>, sunt in culpa qui </a:t>
            </a:r>
            <a:r>
              <a:rPr lang="en-CA" sz="900" dirty="0" err="1">
                <a:latin typeface="+mj-lt"/>
              </a:rPr>
              <a:t>officia</a:t>
            </a:r>
            <a:r>
              <a:rPr lang="en-CA" sz="900" dirty="0">
                <a:latin typeface="+mj-lt"/>
              </a:rPr>
              <a:t> </a:t>
            </a:r>
            <a:r>
              <a:rPr lang="en-CA" sz="900" dirty="0" err="1">
                <a:latin typeface="+mj-lt"/>
              </a:rPr>
              <a:t>deserunt</a:t>
            </a:r>
            <a:r>
              <a:rPr lang="en-CA" sz="900" dirty="0">
                <a:latin typeface="+mj-lt"/>
              </a:rPr>
              <a:t> </a:t>
            </a:r>
            <a:r>
              <a:rPr lang="en-CA" sz="900" dirty="0" err="1">
                <a:latin typeface="+mj-lt"/>
              </a:rPr>
              <a:t>mollit</a:t>
            </a:r>
            <a:r>
              <a:rPr lang="en-CA" sz="900" dirty="0">
                <a:latin typeface="+mj-lt"/>
              </a:rPr>
              <a:t> </a:t>
            </a:r>
            <a:r>
              <a:rPr lang="en-CA" sz="900" dirty="0" err="1">
                <a:latin typeface="+mj-lt"/>
              </a:rPr>
              <a:t>anim</a:t>
            </a:r>
            <a:r>
              <a:rPr lang="en-CA" sz="900" dirty="0">
                <a:latin typeface="+mj-lt"/>
              </a:rPr>
              <a:t> id </a:t>
            </a:r>
            <a:r>
              <a:rPr lang="en-CA" sz="900" dirty="0" err="1">
                <a:latin typeface="+mj-lt"/>
              </a:rPr>
              <a:t>est</a:t>
            </a:r>
            <a:r>
              <a:rPr lang="en-CA" sz="900" dirty="0">
                <a:latin typeface="+mj-lt"/>
              </a:rPr>
              <a:t> </a:t>
            </a:r>
            <a:r>
              <a:rPr lang="en-CA" sz="900" dirty="0" err="1">
                <a:latin typeface="+mj-lt"/>
              </a:rPr>
              <a:t>laborum</a:t>
            </a:r>
            <a:r>
              <a:rPr lang="en-CA" sz="900" dirty="0">
                <a:latin typeface="+mj-lt"/>
              </a:rPr>
              <a:t>.</a:t>
            </a:r>
            <a:endParaRPr lang="en-US" sz="900" dirty="0">
              <a:latin typeface="+mj-lt"/>
              <a:ea typeface="Tahom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3</a:t>
            </a:fld>
            <a:endParaRPr lang="en-US" dirty="0"/>
          </a:p>
        </p:txBody>
      </p:sp>
      <p:sp>
        <p:nvSpPr>
          <p:cNvPr id="2" name="TextBox 1">
            <a:extLst>
              <a:ext uri="{FF2B5EF4-FFF2-40B4-BE49-F238E27FC236}">
                <a16:creationId xmlns:a16="http://schemas.microsoft.com/office/drawing/2014/main" id="{C9088320-288C-21C5-8B85-6DAC3A470389}"/>
              </a:ext>
            </a:extLst>
          </p:cNvPr>
          <p:cNvSpPr txBox="1"/>
          <p:nvPr/>
        </p:nvSpPr>
        <p:spPr>
          <a:xfrm>
            <a:off x="587188" y="1773860"/>
            <a:ext cx="5229737" cy="695062"/>
          </a:xfrm>
          <a:prstGeom prst="rect">
            <a:avLst/>
          </a:prstGeom>
          <a:noFill/>
        </p:spPr>
        <p:txBody>
          <a:bodyPr wrap="square" rtlCol="0" anchor="t">
            <a:spAutoFit/>
          </a:bodyPr>
          <a:lstStyle/>
          <a:p>
            <a:pPr>
              <a:lnSpc>
                <a:spcPts val="4740"/>
              </a:lnSpc>
            </a:pPr>
            <a:r>
              <a:rPr lang="en-US" sz="4000" b="1" dirty="0" err="1">
                <a:ea typeface="Tahoma" panose="020B0604030504040204" pitchFamily="34" charset="0"/>
                <a:cs typeface="Calibri" panose="020F0502020204030204" pitchFamily="34" charset="0"/>
              </a:rPr>
              <a:t>Exemple</a:t>
            </a:r>
            <a:r>
              <a:rPr lang="en-US" sz="4000" b="1" dirty="0">
                <a:ea typeface="Tahoma" panose="020B0604030504040204" pitchFamily="34" charset="0"/>
                <a:cs typeface="Calibri" panose="020F0502020204030204" pitchFamily="34" charset="0"/>
              </a:rPr>
              <a:t> </a:t>
            </a:r>
            <a:r>
              <a:rPr lang="en-US" sz="4000" b="1" dirty="0" err="1">
                <a:ea typeface="Tahoma" panose="020B0604030504040204" pitchFamily="34" charset="0"/>
                <a:cs typeface="Calibri" panose="020F0502020204030204" pitchFamily="34" charset="0"/>
              </a:rPr>
              <a:t>titre</a:t>
            </a:r>
            <a:r>
              <a:rPr lang="en-US" sz="4000" b="1" dirty="0">
                <a:ea typeface="Tahoma" panose="020B0604030504040204" pitchFamily="34" charset="0"/>
                <a:cs typeface="Calibri" panose="020F0502020204030204" pitchFamily="34" charset="0"/>
              </a:rPr>
              <a:t> </a:t>
            </a:r>
            <a:r>
              <a:rPr lang="en-US" sz="4000" b="1" dirty="0" err="1">
                <a:ea typeface="Tahoma" panose="020B0604030504040204" pitchFamily="34" charset="0"/>
                <a:cs typeface="Calibri" panose="020F0502020204030204" pitchFamily="34" charset="0"/>
              </a:rPr>
              <a:t>régulier</a:t>
            </a:r>
            <a:endParaRPr lang="en-US" sz="4000" b="1" dirty="0">
              <a:ea typeface="Tahoma" panose="020B060403050404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378F361-6B32-1A69-6F99-2E6769EB6045}"/>
              </a:ext>
            </a:extLst>
          </p:cNvPr>
          <p:cNvSpPr txBox="1"/>
          <p:nvPr/>
        </p:nvSpPr>
        <p:spPr>
          <a:xfrm>
            <a:off x="587188" y="2723867"/>
            <a:ext cx="5229737" cy="707886"/>
          </a:xfrm>
          <a:prstGeom prst="rect">
            <a:avLst/>
          </a:prstGeom>
          <a:noFill/>
        </p:spPr>
        <p:txBody>
          <a:bodyPr wrap="square" rtlCol="0" anchor="t">
            <a:spAutoFit/>
          </a:bodyPr>
          <a:lstStyle/>
          <a:p>
            <a:r>
              <a:rPr lang="en-CA" sz="2000" dirty="0"/>
              <a:t>Lorem ipsum dolor sit </a:t>
            </a:r>
            <a:r>
              <a:rPr lang="en-CA" sz="2000" dirty="0" err="1"/>
              <a:t>amet</a:t>
            </a:r>
            <a:r>
              <a:rPr lang="en-CA" sz="2000" dirty="0"/>
              <a:t>, </a:t>
            </a:r>
            <a:r>
              <a:rPr lang="en-CA" sz="2000" dirty="0" err="1"/>
              <a:t>consectetur</a:t>
            </a:r>
            <a:r>
              <a:rPr lang="en-CA" sz="2000" dirty="0"/>
              <a:t> </a:t>
            </a:r>
            <a:r>
              <a:rPr lang="en-CA" sz="2000" dirty="0" err="1"/>
              <a:t>adipiscing</a:t>
            </a:r>
            <a:r>
              <a:rPr lang="en-CA" sz="2000" dirty="0"/>
              <a:t> </a:t>
            </a:r>
            <a:r>
              <a:rPr lang="en-CA" sz="2000" dirty="0" err="1"/>
              <a:t>elit</a:t>
            </a:r>
            <a:r>
              <a:rPr lang="en-CA" sz="2000" dirty="0"/>
              <a:t>, sed do </a:t>
            </a:r>
            <a:r>
              <a:rPr lang="en-CA" sz="2000" dirty="0" err="1"/>
              <a:t>eiusmod</a:t>
            </a:r>
            <a:r>
              <a:rPr lang="en-CA" sz="2000" dirty="0"/>
              <a:t> </a:t>
            </a:r>
            <a:r>
              <a:rPr lang="en-CA" sz="2000" dirty="0" err="1"/>
              <a:t>tempor</a:t>
            </a:r>
            <a:r>
              <a:rPr lang="en-CA" sz="2000" dirty="0"/>
              <a:t>.</a:t>
            </a:r>
            <a:endParaRPr lang="en-US" sz="2000" dirty="0">
              <a:latin typeface="+mj-lt"/>
              <a:ea typeface="Tahom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62F9101-AA2F-B6FA-39B3-94B454188979}"/>
              </a:ext>
            </a:extLst>
          </p:cNvPr>
          <p:cNvSpPr txBox="1"/>
          <p:nvPr/>
        </p:nvSpPr>
        <p:spPr>
          <a:xfrm>
            <a:off x="587187" y="3601030"/>
            <a:ext cx="5229737" cy="1323439"/>
          </a:xfrm>
          <a:prstGeom prst="rect">
            <a:avLst/>
          </a:prstGeom>
          <a:noFill/>
        </p:spPr>
        <p:txBody>
          <a:bodyPr wrap="square" rtlCol="0" anchor="t">
            <a:spAutoFit/>
          </a:bodyPr>
          <a:lstStyle/>
          <a:p>
            <a:pPr marL="342900" indent="-342900">
              <a:buFont typeface="Arial" panose="020B0604020202020204" pitchFamily="34" charset="0"/>
              <a:buChar char="•"/>
            </a:pPr>
            <a:r>
              <a:rPr lang="en-CA" sz="2000" dirty="0"/>
              <a:t>Lorem ipsum dolor sit </a:t>
            </a:r>
            <a:r>
              <a:rPr lang="en-CA" sz="2000" dirty="0" err="1"/>
              <a:t>amet</a:t>
            </a:r>
            <a:r>
              <a:rPr lang="en-CA" sz="2000" dirty="0"/>
              <a:t>, </a:t>
            </a:r>
            <a:r>
              <a:rPr lang="en-CA" sz="2000" dirty="0" err="1"/>
              <a:t>consectetur</a:t>
            </a:r>
            <a:r>
              <a:rPr lang="en-CA" sz="2000" dirty="0"/>
              <a:t> </a:t>
            </a:r>
            <a:r>
              <a:rPr lang="en-CA" sz="2000" dirty="0" err="1"/>
              <a:t>adipiscing</a:t>
            </a:r>
            <a:r>
              <a:rPr lang="en-CA" sz="2000" dirty="0"/>
              <a:t> </a:t>
            </a:r>
            <a:r>
              <a:rPr lang="en-CA" sz="2000" dirty="0" err="1"/>
              <a:t>elit</a:t>
            </a:r>
            <a:r>
              <a:rPr lang="en-CA" sz="2000" dirty="0"/>
              <a:t>, sed do </a:t>
            </a:r>
            <a:r>
              <a:rPr lang="en-CA" sz="2000" dirty="0" err="1"/>
              <a:t>eiusmod</a:t>
            </a:r>
            <a:r>
              <a:rPr lang="en-CA" sz="2000" dirty="0"/>
              <a:t> </a:t>
            </a:r>
            <a:r>
              <a:rPr lang="en-CA" sz="2000" dirty="0" err="1"/>
              <a:t>tempor</a:t>
            </a:r>
            <a:endParaRPr lang="en-CA" sz="2000" dirty="0"/>
          </a:p>
          <a:p>
            <a:pPr marL="342900" indent="-342900">
              <a:buFont typeface="Arial" panose="020B0604020202020204" pitchFamily="34" charset="0"/>
              <a:buChar char="•"/>
            </a:pPr>
            <a:r>
              <a:rPr lang="en-CA" sz="2000" dirty="0"/>
              <a:t>Lorem ipsum dolor sit </a:t>
            </a:r>
            <a:r>
              <a:rPr lang="en-CA" sz="2000" dirty="0" err="1"/>
              <a:t>amet</a:t>
            </a:r>
            <a:r>
              <a:rPr lang="en-CA" sz="2000" dirty="0"/>
              <a:t>, </a:t>
            </a:r>
            <a:r>
              <a:rPr lang="en-CA" sz="2000" dirty="0" err="1"/>
              <a:t>consectetur</a:t>
            </a:r>
            <a:r>
              <a:rPr lang="en-CA" sz="2000" dirty="0"/>
              <a:t> </a:t>
            </a:r>
            <a:r>
              <a:rPr lang="en-CA" sz="2000" dirty="0" err="1"/>
              <a:t>adipiscing</a:t>
            </a:r>
            <a:r>
              <a:rPr lang="en-CA" sz="2000" dirty="0"/>
              <a:t> </a:t>
            </a:r>
            <a:r>
              <a:rPr lang="en-CA" sz="2000" dirty="0" err="1"/>
              <a:t>elit</a:t>
            </a:r>
            <a:r>
              <a:rPr lang="en-CA" sz="2000" dirty="0"/>
              <a:t>, sed do </a:t>
            </a:r>
            <a:r>
              <a:rPr lang="en-CA" sz="2000" dirty="0" err="1"/>
              <a:t>eiusmod</a:t>
            </a:r>
            <a:r>
              <a:rPr lang="en-CA" sz="2000" dirty="0"/>
              <a:t> </a:t>
            </a:r>
            <a:r>
              <a:rPr lang="en-CA" sz="2000" dirty="0" err="1"/>
              <a:t>tempor</a:t>
            </a:r>
            <a:r>
              <a:rPr lang="en-CA" sz="2000" dirty="0"/>
              <a:t>.</a:t>
            </a:r>
            <a:endParaRPr lang="en-US" sz="2000" dirty="0">
              <a:ea typeface="Tahoma" panose="020B060403050404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B5E23A9-9162-09A3-9B99-390B7DD4DC1F}"/>
              </a:ext>
            </a:extLst>
          </p:cNvPr>
          <p:cNvSpPr txBox="1"/>
          <p:nvPr/>
        </p:nvSpPr>
        <p:spPr>
          <a:xfrm>
            <a:off x="6375075" y="1734197"/>
            <a:ext cx="5229737" cy="695062"/>
          </a:xfrm>
          <a:prstGeom prst="rect">
            <a:avLst/>
          </a:prstGeom>
          <a:noFill/>
        </p:spPr>
        <p:txBody>
          <a:bodyPr wrap="square" rtlCol="0" anchor="t">
            <a:spAutoFit/>
          </a:bodyPr>
          <a:lstStyle/>
          <a:p>
            <a:pPr>
              <a:lnSpc>
                <a:spcPts val="4740"/>
              </a:lnSpc>
            </a:pPr>
            <a:r>
              <a:rPr lang="en-US" sz="4000" b="1" dirty="0" err="1">
                <a:ea typeface="Tahoma" panose="020B0604030504040204" pitchFamily="34" charset="0"/>
                <a:cs typeface="Calibri" panose="020F0502020204030204" pitchFamily="34" charset="0"/>
              </a:rPr>
              <a:t>Exemple</a:t>
            </a:r>
            <a:r>
              <a:rPr lang="en-US" sz="4000" b="1" dirty="0">
                <a:ea typeface="Tahoma" panose="020B0604030504040204" pitchFamily="34" charset="0"/>
                <a:cs typeface="Calibri" panose="020F0502020204030204" pitchFamily="34" charset="0"/>
              </a:rPr>
              <a:t> </a:t>
            </a:r>
            <a:r>
              <a:rPr lang="en-US" sz="4000" b="1" dirty="0" err="1">
                <a:ea typeface="Tahoma" panose="020B0604030504040204" pitchFamily="34" charset="0"/>
                <a:cs typeface="Calibri" panose="020F0502020204030204" pitchFamily="34" charset="0"/>
              </a:rPr>
              <a:t>titre</a:t>
            </a:r>
            <a:r>
              <a:rPr lang="en-US" sz="4000" b="1" dirty="0">
                <a:ea typeface="Tahoma" panose="020B0604030504040204" pitchFamily="34" charset="0"/>
                <a:cs typeface="Calibri" panose="020F0502020204030204" pitchFamily="34" charset="0"/>
              </a:rPr>
              <a:t> </a:t>
            </a:r>
            <a:r>
              <a:rPr lang="en-US" sz="4000" b="1" dirty="0" err="1">
                <a:ea typeface="Tahoma" panose="020B0604030504040204" pitchFamily="34" charset="0"/>
                <a:cs typeface="Calibri" panose="020F0502020204030204" pitchFamily="34" charset="0"/>
              </a:rPr>
              <a:t>régulier</a:t>
            </a:r>
            <a:endParaRPr lang="en-US" sz="4000" b="1" dirty="0">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370ACD5-0174-77FE-22A4-47F8A4647B33}"/>
              </a:ext>
            </a:extLst>
          </p:cNvPr>
          <p:cNvSpPr txBox="1"/>
          <p:nvPr/>
        </p:nvSpPr>
        <p:spPr>
          <a:xfrm>
            <a:off x="6375075" y="2684204"/>
            <a:ext cx="5229737" cy="707886"/>
          </a:xfrm>
          <a:prstGeom prst="rect">
            <a:avLst/>
          </a:prstGeom>
          <a:noFill/>
        </p:spPr>
        <p:txBody>
          <a:bodyPr wrap="square" rtlCol="0" anchor="t">
            <a:spAutoFit/>
          </a:bodyPr>
          <a:lstStyle/>
          <a:p>
            <a:r>
              <a:rPr lang="en-CA" sz="2000" dirty="0"/>
              <a:t>Lorem ipsum dolor sit </a:t>
            </a:r>
            <a:r>
              <a:rPr lang="en-CA" sz="2000" dirty="0" err="1"/>
              <a:t>amet</a:t>
            </a:r>
            <a:r>
              <a:rPr lang="en-CA" sz="2000" dirty="0"/>
              <a:t>, </a:t>
            </a:r>
            <a:r>
              <a:rPr lang="en-CA" sz="2000" dirty="0" err="1"/>
              <a:t>consectetur</a:t>
            </a:r>
            <a:r>
              <a:rPr lang="en-CA" sz="2000" dirty="0"/>
              <a:t> </a:t>
            </a:r>
            <a:r>
              <a:rPr lang="en-CA" sz="2000" dirty="0" err="1"/>
              <a:t>adipiscing</a:t>
            </a:r>
            <a:r>
              <a:rPr lang="en-CA" sz="2000" dirty="0"/>
              <a:t> </a:t>
            </a:r>
            <a:r>
              <a:rPr lang="en-CA" sz="2000" dirty="0" err="1"/>
              <a:t>elit</a:t>
            </a:r>
            <a:r>
              <a:rPr lang="en-CA" sz="2000" dirty="0"/>
              <a:t>, sed do </a:t>
            </a:r>
            <a:r>
              <a:rPr lang="en-CA" sz="2000" dirty="0" err="1"/>
              <a:t>eiusmod</a:t>
            </a:r>
            <a:r>
              <a:rPr lang="en-CA" sz="2000" dirty="0"/>
              <a:t> </a:t>
            </a:r>
            <a:r>
              <a:rPr lang="en-CA" sz="2000" dirty="0" err="1"/>
              <a:t>tempor</a:t>
            </a:r>
            <a:r>
              <a:rPr lang="en-CA" sz="2000" dirty="0"/>
              <a:t>.</a:t>
            </a:r>
            <a:endParaRPr lang="en-US" sz="2000" dirty="0">
              <a:latin typeface="+mj-lt"/>
              <a:ea typeface="Tahoma" panose="020B060403050404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80D3218-62CC-D141-62C8-BF4A852E3AC0}"/>
              </a:ext>
            </a:extLst>
          </p:cNvPr>
          <p:cNvSpPr txBox="1"/>
          <p:nvPr/>
        </p:nvSpPr>
        <p:spPr>
          <a:xfrm>
            <a:off x="6375074" y="3561367"/>
            <a:ext cx="5229737" cy="1323439"/>
          </a:xfrm>
          <a:prstGeom prst="rect">
            <a:avLst/>
          </a:prstGeom>
          <a:noFill/>
        </p:spPr>
        <p:txBody>
          <a:bodyPr wrap="square" rtlCol="0" anchor="t">
            <a:spAutoFit/>
          </a:bodyPr>
          <a:lstStyle/>
          <a:p>
            <a:pPr marL="342900" indent="-342900">
              <a:buFont typeface="Arial" panose="020B0604020202020204" pitchFamily="34" charset="0"/>
              <a:buChar char="•"/>
            </a:pPr>
            <a:r>
              <a:rPr lang="en-CA" sz="2000" dirty="0"/>
              <a:t>Lorem ipsum dolor sit </a:t>
            </a:r>
            <a:r>
              <a:rPr lang="en-CA" sz="2000" dirty="0" err="1"/>
              <a:t>amet</a:t>
            </a:r>
            <a:r>
              <a:rPr lang="en-CA" sz="2000" dirty="0"/>
              <a:t>, </a:t>
            </a:r>
            <a:r>
              <a:rPr lang="en-CA" sz="2000" dirty="0" err="1"/>
              <a:t>consectetur</a:t>
            </a:r>
            <a:r>
              <a:rPr lang="en-CA" sz="2000" dirty="0"/>
              <a:t> </a:t>
            </a:r>
            <a:r>
              <a:rPr lang="en-CA" sz="2000" dirty="0" err="1"/>
              <a:t>adipiscing</a:t>
            </a:r>
            <a:r>
              <a:rPr lang="en-CA" sz="2000" dirty="0"/>
              <a:t> </a:t>
            </a:r>
            <a:r>
              <a:rPr lang="en-CA" sz="2000" dirty="0" err="1"/>
              <a:t>elit</a:t>
            </a:r>
            <a:r>
              <a:rPr lang="en-CA" sz="2000" dirty="0"/>
              <a:t>, sed do </a:t>
            </a:r>
            <a:r>
              <a:rPr lang="en-CA" sz="2000" dirty="0" err="1"/>
              <a:t>eiusmod</a:t>
            </a:r>
            <a:r>
              <a:rPr lang="en-CA" sz="2000" dirty="0"/>
              <a:t> </a:t>
            </a:r>
            <a:r>
              <a:rPr lang="en-CA" sz="2000" dirty="0" err="1"/>
              <a:t>tempor</a:t>
            </a:r>
            <a:endParaRPr lang="en-CA" sz="2000" dirty="0"/>
          </a:p>
          <a:p>
            <a:pPr marL="342900" indent="-342900">
              <a:buFont typeface="Arial" panose="020B0604020202020204" pitchFamily="34" charset="0"/>
              <a:buChar char="•"/>
            </a:pPr>
            <a:r>
              <a:rPr lang="en-CA" sz="2000" dirty="0"/>
              <a:t>Lorem ipsum dolor sit </a:t>
            </a:r>
            <a:r>
              <a:rPr lang="en-CA" sz="2000" dirty="0" err="1"/>
              <a:t>amet</a:t>
            </a:r>
            <a:r>
              <a:rPr lang="en-CA" sz="2000" dirty="0"/>
              <a:t>, </a:t>
            </a:r>
            <a:r>
              <a:rPr lang="en-CA" sz="2000" dirty="0" err="1"/>
              <a:t>consectetur</a:t>
            </a:r>
            <a:r>
              <a:rPr lang="en-CA" sz="2000" dirty="0"/>
              <a:t> </a:t>
            </a:r>
            <a:r>
              <a:rPr lang="en-CA" sz="2000" dirty="0" err="1"/>
              <a:t>adipiscing</a:t>
            </a:r>
            <a:r>
              <a:rPr lang="en-CA" sz="2000" dirty="0"/>
              <a:t> </a:t>
            </a:r>
            <a:r>
              <a:rPr lang="en-CA" sz="2000" dirty="0" err="1"/>
              <a:t>elit</a:t>
            </a:r>
            <a:r>
              <a:rPr lang="en-CA" sz="2000" dirty="0"/>
              <a:t>, sed do </a:t>
            </a:r>
            <a:r>
              <a:rPr lang="en-CA" sz="2000" dirty="0" err="1"/>
              <a:t>eiusmod</a:t>
            </a:r>
            <a:r>
              <a:rPr lang="en-CA" sz="2000" dirty="0"/>
              <a:t> </a:t>
            </a:r>
            <a:r>
              <a:rPr lang="en-CA" sz="2000" dirty="0" err="1"/>
              <a:t>tempor</a:t>
            </a:r>
            <a:r>
              <a:rPr lang="en-CA" sz="2000" dirty="0"/>
              <a:t>.</a:t>
            </a:r>
            <a:endParaRPr lang="en-US" sz="2000" dirty="0">
              <a:ea typeface="Tahoma" panose="020B060403050404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F54F2791-FDBB-04FC-B832-790337D3B5CC}"/>
              </a:ext>
            </a:extLst>
          </p:cNvPr>
          <p:cNvGrpSpPr/>
          <p:nvPr/>
        </p:nvGrpSpPr>
        <p:grpSpPr>
          <a:xfrm>
            <a:off x="6685807" y="328246"/>
            <a:ext cx="4971167" cy="830583"/>
            <a:chOff x="5674947" y="2133600"/>
            <a:chExt cx="5551453" cy="927538"/>
          </a:xfrm>
        </p:grpSpPr>
        <p:pic>
          <p:nvPicPr>
            <p:cNvPr id="15" name="Picture 14">
              <a:extLst>
                <a:ext uri="{FF2B5EF4-FFF2-40B4-BE49-F238E27FC236}">
                  <a16:creationId xmlns:a16="http://schemas.microsoft.com/office/drawing/2014/main" id="{CC1C6D42-5DFF-6470-35E7-CCA364352FB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5674947" y="2133600"/>
              <a:ext cx="2782614" cy="927538"/>
            </a:xfrm>
            <a:prstGeom prst="rect">
              <a:avLst/>
            </a:prstGeom>
          </p:spPr>
        </p:pic>
        <p:pic>
          <p:nvPicPr>
            <p:cNvPr id="16" name="Picture 15">
              <a:extLst>
                <a:ext uri="{FF2B5EF4-FFF2-40B4-BE49-F238E27FC236}">
                  <a16:creationId xmlns:a16="http://schemas.microsoft.com/office/drawing/2014/main" id="{473A12CF-257C-AD80-130D-6D9B1A43C5BB}"/>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8457560" y="2133600"/>
              <a:ext cx="2768840" cy="927538"/>
            </a:xfrm>
            <a:prstGeom prst="rect">
              <a:avLst/>
            </a:prstGeom>
          </p:spPr>
        </p:pic>
      </p:grpSp>
      <p:pic>
        <p:nvPicPr>
          <p:cNvPr id="5" name="Picture 4">
            <a:extLst>
              <a:ext uri="{FF2B5EF4-FFF2-40B4-BE49-F238E27FC236}">
                <a16:creationId xmlns:a16="http://schemas.microsoft.com/office/drawing/2014/main" id="{FD12DB14-A8BD-2560-A39E-5366FD039C44}"/>
              </a:ext>
            </a:extLst>
          </p:cNvPr>
          <p:cNvPicPr>
            <a:picLocks noChangeAspect="1"/>
          </p:cNvPicPr>
          <p:nvPr/>
        </p:nvPicPr>
        <p:blipFill>
          <a:blip r:embed="rId4"/>
          <a:stretch>
            <a:fillRect/>
          </a:stretch>
        </p:blipFill>
        <p:spPr>
          <a:xfrm>
            <a:off x="674132" y="333941"/>
            <a:ext cx="1724143" cy="823586"/>
          </a:xfrm>
          <a:prstGeom prst="rect">
            <a:avLst/>
          </a:prstGeom>
        </p:spPr>
      </p:pic>
    </p:spTree>
    <p:extLst>
      <p:ext uri="{BB962C8B-B14F-4D97-AF65-F5344CB8AC3E}">
        <p14:creationId xmlns:p14="http://schemas.microsoft.com/office/powerpoint/2010/main" val="416404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6E91DC7-9360-5941-9ADB-A47F044C6BA7}"/>
              </a:ext>
            </a:extLst>
          </p:cNvPr>
          <p:cNvSpPr txBox="1"/>
          <p:nvPr/>
        </p:nvSpPr>
        <p:spPr>
          <a:xfrm>
            <a:off x="578735" y="3634712"/>
            <a:ext cx="9591294" cy="1015663"/>
          </a:xfrm>
          <a:prstGeom prst="rect">
            <a:avLst/>
          </a:prstGeom>
          <a:noFill/>
        </p:spPr>
        <p:txBody>
          <a:bodyPr wrap="square" rtlCol="0" anchor="t">
            <a:spAutoFit/>
          </a:bodyPr>
          <a:lstStyle/>
          <a:p>
            <a:r>
              <a:rPr lang="en-CA" sz="2000" dirty="0"/>
              <a:t>Lorem ipsum dolor sit </a:t>
            </a:r>
            <a:r>
              <a:rPr lang="en-CA" sz="2000" dirty="0" err="1"/>
              <a:t>amet</a:t>
            </a:r>
            <a:r>
              <a:rPr lang="en-CA" sz="2000" dirty="0"/>
              <a:t>, </a:t>
            </a:r>
            <a:r>
              <a:rPr lang="en-CA" sz="2000" dirty="0" err="1"/>
              <a:t>consectetur</a:t>
            </a:r>
            <a:r>
              <a:rPr lang="en-CA" sz="2000" dirty="0"/>
              <a:t> </a:t>
            </a:r>
            <a:r>
              <a:rPr lang="en-CA" sz="2000" dirty="0" err="1"/>
              <a:t>adipiscing</a:t>
            </a:r>
            <a:r>
              <a:rPr lang="en-CA" sz="2000" dirty="0"/>
              <a:t> </a:t>
            </a:r>
            <a:r>
              <a:rPr lang="en-CA" sz="2000" dirty="0" err="1"/>
              <a:t>elit</a:t>
            </a:r>
            <a:r>
              <a:rPr lang="en-CA" sz="2000" dirty="0"/>
              <a:t>, sed do </a:t>
            </a:r>
            <a:r>
              <a:rPr lang="en-CA" sz="2000" dirty="0" err="1"/>
              <a:t>eiusmod</a:t>
            </a:r>
            <a:r>
              <a:rPr lang="en-CA" sz="2000" dirty="0"/>
              <a:t> </a:t>
            </a:r>
            <a:r>
              <a:rPr lang="en-CA" sz="2000" dirty="0" err="1"/>
              <a:t>tempor</a:t>
            </a:r>
            <a:r>
              <a:rPr lang="en-CA" sz="2000" dirty="0"/>
              <a:t> </a:t>
            </a:r>
            <a:r>
              <a:rPr lang="en-CA" sz="2000" dirty="0" err="1"/>
              <a:t>incididunt</a:t>
            </a:r>
            <a:r>
              <a:rPr lang="en-CA" sz="2000" dirty="0"/>
              <a:t> </a:t>
            </a:r>
            <a:r>
              <a:rPr lang="en-CA" sz="2000" dirty="0" err="1"/>
              <a:t>ut</a:t>
            </a:r>
            <a:r>
              <a:rPr lang="en-CA" sz="2000" dirty="0"/>
              <a:t> </a:t>
            </a:r>
            <a:r>
              <a:rPr lang="en-CA" sz="2000" dirty="0" err="1"/>
              <a:t>labore</a:t>
            </a:r>
            <a:r>
              <a:rPr lang="en-CA" sz="2000" dirty="0"/>
              <a:t> et dolore magna </a:t>
            </a:r>
            <a:r>
              <a:rPr lang="en-CA" sz="2000" dirty="0" err="1"/>
              <a:t>aliqua</a:t>
            </a:r>
            <a:r>
              <a:rPr lang="en-CA" sz="2000" dirty="0"/>
              <a:t>. </a:t>
            </a:r>
            <a:br>
              <a:rPr lang="en-CA" sz="2000" dirty="0"/>
            </a:br>
            <a:endParaRPr lang="en-US" sz="2000" dirty="0">
              <a:latin typeface="+mj-lt"/>
              <a:ea typeface="Tahoma" panose="020B060403050404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600C2DD-12C8-1946-B149-D36BFC59B74B}"/>
              </a:ext>
            </a:extLst>
          </p:cNvPr>
          <p:cNvSpPr txBox="1"/>
          <p:nvPr/>
        </p:nvSpPr>
        <p:spPr>
          <a:xfrm>
            <a:off x="578734" y="4816041"/>
            <a:ext cx="11096431" cy="369332"/>
          </a:xfrm>
          <a:prstGeom prst="rect">
            <a:avLst/>
          </a:prstGeom>
          <a:noFill/>
        </p:spPr>
        <p:txBody>
          <a:bodyPr wrap="square" rtlCol="0" anchor="t">
            <a:spAutoFit/>
          </a:bodyPr>
          <a:lstStyle/>
          <a:p>
            <a:r>
              <a:rPr lang="en-CA" sz="900" baseline="30000" dirty="0">
                <a:latin typeface="+mj-lt"/>
              </a:rPr>
              <a:t>1</a:t>
            </a:r>
            <a:r>
              <a:rPr lang="en-CA" sz="900" dirty="0">
                <a:latin typeface="+mj-lt"/>
              </a:rPr>
              <a:t> Lorem ipsum dolor sit </a:t>
            </a:r>
            <a:r>
              <a:rPr lang="en-CA" sz="900" dirty="0" err="1">
                <a:latin typeface="+mj-lt"/>
              </a:rPr>
              <a:t>amet</a:t>
            </a:r>
            <a:r>
              <a:rPr lang="en-CA" sz="900" dirty="0">
                <a:latin typeface="+mj-lt"/>
              </a:rPr>
              <a:t>, </a:t>
            </a:r>
            <a:r>
              <a:rPr lang="en-CA" sz="900" dirty="0" err="1">
                <a:latin typeface="+mj-lt"/>
              </a:rPr>
              <a:t>consectetur</a:t>
            </a:r>
            <a:r>
              <a:rPr lang="en-CA" sz="900" dirty="0">
                <a:latin typeface="+mj-lt"/>
              </a:rPr>
              <a:t> </a:t>
            </a:r>
            <a:r>
              <a:rPr lang="en-CA" sz="900" dirty="0" err="1">
                <a:latin typeface="+mj-lt"/>
              </a:rPr>
              <a:t>adipiscing</a:t>
            </a:r>
            <a:r>
              <a:rPr lang="en-CA" sz="900" dirty="0">
                <a:latin typeface="+mj-lt"/>
              </a:rPr>
              <a:t> </a:t>
            </a:r>
            <a:r>
              <a:rPr lang="en-CA" sz="900" dirty="0" err="1">
                <a:latin typeface="+mj-lt"/>
              </a:rPr>
              <a:t>elit</a:t>
            </a:r>
            <a:r>
              <a:rPr lang="en-CA" sz="900" dirty="0">
                <a:latin typeface="+mj-lt"/>
              </a:rPr>
              <a:t>, sed do </a:t>
            </a:r>
            <a:r>
              <a:rPr lang="en-CA" sz="900" dirty="0" err="1">
                <a:latin typeface="+mj-lt"/>
              </a:rPr>
              <a:t>eiusmod</a:t>
            </a:r>
            <a:r>
              <a:rPr lang="en-CA" sz="900" dirty="0">
                <a:latin typeface="+mj-lt"/>
              </a:rPr>
              <a:t> </a:t>
            </a:r>
            <a:r>
              <a:rPr lang="en-CA" sz="900" dirty="0" err="1">
                <a:latin typeface="+mj-lt"/>
              </a:rPr>
              <a:t>tempor</a:t>
            </a:r>
            <a:r>
              <a:rPr lang="en-CA" sz="900" dirty="0">
                <a:latin typeface="+mj-lt"/>
              </a:rPr>
              <a:t> </a:t>
            </a:r>
            <a:r>
              <a:rPr lang="en-CA" sz="900" dirty="0" err="1">
                <a:latin typeface="+mj-lt"/>
              </a:rPr>
              <a:t>incididunt</a:t>
            </a:r>
            <a:r>
              <a:rPr lang="en-CA" sz="900" dirty="0">
                <a:latin typeface="+mj-lt"/>
              </a:rPr>
              <a:t> </a:t>
            </a:r>
            <a:r>
              <a:rPr lang="en-CA" sz="900" dirty="0" err="1">
                <a:latin typeface="+mj-lt"/>
              </a:rPr>
              <a:t>ut</a:t>
            </a:r>
            <a:r>
              <a:rPr lang="en-CA" sz="900" dirty="0">
                <a:latin typeface="+mj-lt"/>
              </a:rPr>
              <a:t> </a:t>
            </a:r>
            <a:r>
              <a:rPr lang="en-CA" sz="900" dirty="0" err="1">
                <a:latin typeface="+mj-lt"/>
              </a:rPr>
              <a:t>labore</a:t>
            </a:r>
            <a:r>
              <a:rPr lang="en-CA" sz="900" dirty="0">
                <a:latin typeface="+mj-lt"/>
              </a:rPr>
              <a:t> et dolore magna </a:t>
            </a:r>
            <a:r>
              <a:rPr lang="en-CA" sz="900" dirty="0" err="1">
                <a:latin typeface="+mj-lt"/>
              </a:rPr>
              <a:t>aliqua</a:t>
            </a:r>
            <a:r>
              <a:rPr lang="en-CA" sz="900" dirty="0">
                <a:latin typeface="+mj-lt"/>
              </a:rPr>
              <a:t>. Ut </a:t>
            </a:r>
            <a:r>
              <a:rPr lang="en-CA" sz="900" dirty="0" err="1">
                <a:latin typeface="+mj-lt"/>
              </a:rPr>
              <a:t>enim</a:t>
            </a:r>
            <a:r>
              <a:rPr lang="en-CA" sz="900" dirty="0">
                <a:latin typeface="+mj-lt"/>
              </a:rPr>
              <a:t> ad minim </a:t>
            </a:r>
            <a:r>
              <a:rPr lang="en-CA" sz="900" dirty="0" err="1">
                <a:latin typeface="+mj-lt"/>
              </a:rPr>
              <a:t>veniam</a:t>
            </a:r>
            <a:r>
              <a:rPr lang="en-CA" sz="900" dirty="0">
                <a:latin typeface="+mj-lt"/>
              </a:rPr>
              <a:t>, </a:t>
            </a:r>
            <a:r>
              <a:rPr lang="en-CA" sz="900" dirty="0" err="1">
                <a:latin typeface="+mj-lt"/>
              </a:rPr>
              <a:t>quis</a:t>
            </a:r>
            <a:r>
              <a:rPr lang="en-CA" sz="900" dirty="0">
                <a:latin typeface="+mj-lt"/>
              </a:rPr>
              <a:t> </a:t>
            </a:r>
            <a:r>
              <a:rPr lang="en-CA" sz="900" dirty="0" err="1">
                <a:latin typeface="+mj-lt"/>
              </a:rPr>
              <a:t>nostrud</a:t>
            </a:r>
            <a:r>
              <a:rPr lang="en-CA" sz="900" dirty="0">
                <a:latin typeface="+mj-lt"/>
              </a:rPr>
              <a:t> exercitation </a:t>
            </a:r>
            <a:r>
              <a:rPr lang="en-CA" sz="900" dirty="0" err="1">
                <a:latin typeface="+mj-lt"/>
              </a:rPr>
              <a:t>ullamco</a:t>
            </a:r>
            <a:r>
              <a:rPr lang="en-CA" sz="900" dirty="0">
                <a:latin typeface="+mj-lt"/>
              </a:rPr>
              <a:t> </a:t>
            </a:r>
            <a:r>
              <a:rPr lang="en-CA" sz="900" dirty="0" err="1">
                <a:latin typeface="+mj-lt"/>
              </a:rPr>
              <a:t>laboris</a:t>
            </a:r>
            <a:r>
              <a:rPr lang="en-CA" sz="900" dirty="0">
                <a:latin typeface="+mj-lt"/>
              </a:rPr>
              <a:t> nisi </a:t>
            </a:r>
            <a:r>
              <a:rPr lang="en-CA" sz="900" dirty="0" err="1">
                <a:latin typeface="+mj-lt"/>
              </a:rPr>
              <a:t>ut</a:t>
            </a:r>
            <a:r>
              <a:rPr lang="en-CA" sz="900" dirty="0">
                <a:latin typeface="+mj-lt"/>
              </a:rPr>
              <a:t> </a:t>
            </a:r>
            <a:r>
              <a:rPr lang="en-CA" sz="900" dirty="0" err="1">
                <a:latin typeface="+mj-lt"/>
              </a:rPr>
              <a:t>aliquip</a:t>
            </a:r>
            <a:r>
              <a:rPr lang="en-CA" sz="900" dirty="0">
                <a:latin typeface="+mj-lt"/>
              </a:rPr>
              <a:t> ex </a:t>
            </a:r>
            <a:r>
              <a:rPr lang="en-CA" sz="900" dirty="0" err="1">
                <a:latin typeface="+mj-lt"/>
              </a:rPr>
              <a:t>ea</a:t>
            </a:r>
            <a:r>
              <a:rPr lang="en-CA" sz="900" dirty="0">
                <a:latin typeface="+mj-lt"/>
              </a:rPr>
              <a:t> </a:t>
            </a:r>
            <a:r>
              <a:rPr lang="en-CA" sz="900" dirty="0" err="1">
                <a:latin typeface="+mj-lt"/>
              </a:rPr>
              <a:t>commodo</a:t>
            </a:r>
            <a:r>
              <a:rPr lang="en-CA" sz="900" dirty="0">
                <a:latin typeface="+mj-lt"/>
              </a:rPr>
              <a:t> </a:t>
            </a:r>
            <a:r>
              <a:rPr lang="en-CA" sz="900" dirty="0" err="1">
                <a:latin typeface="+mj-lt"/>
              </a:rPr>
              <a:t>consequat</a:t>
            </a:r>
            <a:r>
              <a:rPr lang="en-CA" sz="900" dirty="0">
                <a:latin typeface="+mj-lt"/>
              </a:rPr>
              <a:t>. Duis </a:t>
            </a:r>
            <a:r>
              <a:rPr lang="en-CA" sz="900" dirty="0" err="1">
                <a:latin typeface="+mj-lt"/>
              </a:rPr>
              <a:t>aute</a:t>
            </a:r>
            <a:r>
              <a:rPr lang="en-CA" sz="900" dirty="0">
                <a:latin typeface="+mj-lt"/>
              </a:rPr>
              <a:t> </a:t>
            </a:r>
            <a:r>
              <a:rPr lang="en-CA" sz="900" dirty="0" err="1">
                <a:latin typeface="+mj-lt"/>
              </a:rPr>
              <a:t>irure</a:t>
            </a:r>
            <a:r>
              <a:rPr lang="en-CA" sz="900" dirty="0">
                <a:latin typeface="+mj-lt"/>
              </a:rPr>
              <a:t> dolor in </a:t>
            </a:r>
            <a:r>
              <a:rPr lang="en-CA" sz="900" dirty="0" err="1">
                <a:latin typeface="+mj-lt"/>
              </a:rPr>
              <a:t>reprehenderit</a:t>
            </a:r>
            <a:r>
              <a:rPr lang="en-CA" sz="900" dirty="0">
                <a:latin typeface="+mj-lt"/>
              </a:rPr>
              <a:t> in </a:t>
            </a:r>
            <a:r>
              <a:rPr lang="en-CA" sz="900" dirty="0" err="1">
                <a:latin typeface="+mj-lt"/>
              </a:rPr>
              <a:t>voluptate</a:t>
            </a:r>
            <a:r>
              <a:rPr lang="en-CA" sz="900" dirty="0">
                <a:latin typeface="+mj-lt"/>
              </a:rPr>
              <a:t> </a:t>
            </a:r>
            <a:r>
              <a:rPr lang="en-CA" sz="900" dirty="0" err="1">
                <a:latin typeface="+mj-lt"/>
              </a:rPr>
              <a:t>velit</a:t>
            </a:r>
            <a:r>
              <a:rPr lang="en-CA" sz="900" dirty="0">
                <a:latin typeface="+mj-lt"/>
              </a:rPr>
              <a:t> </a:t>
            </a:r>
            <a:r>
              <a:rPr lang="en-CA" sz="900" dirty="0" err="1">
                <a:latin typeface="+mj-lt"/>
              </a:rPr>
              <a:t>esse</a:t>
            </a:r>
            <a:r>
              <a:rPr lang="en-CA" sz="900" dirty="0">
                <a:latin typeface="+mj-lt"/>
              </a:rPr>
              <a:t> </a:t>
            </a:r>
            <a:r>
              <a:rPr lang="en-CA" sz="900" dirty="0" err="1">
                <a:latin typeface="+mj-lt"/>
              </a:rPr>
              <a:t>cillum</a:t>
            </a:r>
            <a:r>
              <a:rPr lang="en-CA" sz="900" dirty="0">
                <a:latin typeface="+mj-lt"/>
              </a:rPr>
              <a:t> dolore </a:t>
            </a:r>
            <a:r>
              <a:rPr lang="en-CA" sz="900" dirty="0" err="1">
                <a:latin typeface="+mj-lt"/>
              </a:rPr>
              <a:t>eu</a:t>
            </a:r>
            <a:r>
              <a:rPr lang="en-CA" sz="900" dirty="0">
                <a:latin typeface="+mj-lt"/>
              </a:rPr>
              <a:t> </a:t>
            </a:r>
            <a:r>
              <a:rPr lang="en-CA" sz="900" dirty="0" err="1">
                <a:latin typeface="+mj-lt"/>
              </a:rPr>
              <a:t>fugiat</a:t>
            </a:r>
            <a:r>
              <a:rPr lang="en-CA" sz="900" dirty="0">
                <a:latin typeface="+mj-lt"/>
              </a:rPr>
              <a:t> </a:t>
            </a:r>
            <a:r>
              <a:rPr lang="en-CA" sz="900" dirty="0" err="1">
                <a:latin typeface="+mj-lt"/>
              </a:rPr>
              <a:t>nulla</a:t>
            </a:r>
            <a:r>
              <a:rPr lang="en-CA" sz="900" dirty="0">
                <a:latin typeface="+mj-lt"/>
              </a:rPr>
              <a:t> </a:t>
            </a:r>
            <a:r>
              <a:rPr lang="en-CA" sz="900" dirty="0" err="1">
                <a:latin typeface="+mj-lt"/>
              </a:rPr>
              <a:t>pariatur</a:t>
            </a:r>
            <a:r>
              <a:rPr lang="en-CA" sz="900" dirty="0">
                <a:latin typeface="+mj-lt"/>
              </a:rPr>
              <a:t>. </a:t>
            </a:r>
            <a:r>
              <a:rPr lang="en-CA" sz="900" dirty="0" err="1">
                <a:latin typeface="+mj-lt"/>
              </a:rPr>
              <a:t>Excepteur</a:t>
            </a:r>
            <a:r>
              <a:rPr lang="en-CA" sz="900" dirty="0">
                <a:latin typeface="+mj-lt"/>
              </a:rPr>
              <a:t> </a:t>
            </a:r>
            <a:r>
              <a:rPr lang="en-CA" sz="900" dirty="0" err="1">
                <a:latin typeface="+mj-lt"/>
              </a:rPr>
              <a:t>sint</a:t>
            </a:r>
            <a:r>
              <a:rPr lang="en-CA" sz="900" dirty="0">
                <a:latin typeface="+mj-lt"/>
              </a:rPr>
              <a:t> </a:t>
            </a:r>
            <a:r>
              <a:rPr lang="en-CA" sz="900" dirty="0" err="1">
                <a:latin typeface="+mj-lt"/>
              </a:rPr>
              <a:t>occaecat</a:t>
            </a:r>
            <a:r>
              <a:rPr lang="en-CA" sz="900" dirty="0">
                <a:latin typeface="+mj-lt"/>
              </a:rPr>
              <a:t> </a:t>
            </a:r>
            <a:r>
              <a:rPr lang="en-CA" sz="900" dirty="0" err="1">
                <a:latin typeface="+mj-lt"/>
              </a:rPr>
              <a:t>cupidatat</a:t>
            </a:r>
            <a:r>
              <a:rPr lang="en-CA" sz="900" dirty="0">
                <a:latin typeface="+mj-lt"/>
              </a:rPr>
              <a:t> non </a:t>
            </a:r>
            <a:r>
              <a:rPr lang="en-CA" sz="900" dirty="0" err="1">
                <a:latin typeface="+mj-lt"/>
              </a:rPr>
              <a:t>proident</a:t>
            </a:r>
            <a:r>
              <a:rPr lang="en-CA" sz="900" dirty="0">
                <a:latin typeface="+mj-lt"/>
              </a:rPr>
              <a:t>, sunt in culpa qui </a:t>
            </a:r>
            <a:r>
              <a:rPr lang="en-CA" sz="900" dirty="0" err="1">
                <a:latin typeface="+mj-lt"/>
              </a:rPr>
              <a:t>officia</a:t>
            </a:r>
            <a:r>
              <a:rPr lang="en-CA" sz="900" dirty="0">
                <a:latin typeface="+mj-lt"/>
              </a:rPr>
              <a:t> </a:t>
            </a:r>
            <a:r>
              <a:rPr lang="en-CA" sz="900" dirty="0" err="1">
                <a:latin typeface="+mj-lt"/>
              </a:rPr>
              <a:t>deserunt</a:t>
            </a:r>
            <a:r>
              <a:rPr lang="en-CA" sz="900" dirty="0">
                <a:latin typeface="+mj-lt"/>
              </a:rPr>
              <a:t> </a:t>
            </a:r>
            <a:r>
              <a:rPr lang="en-CA" sz="900" dirty="0" err="1">
                <a:latin typeface="+mj-lt"/>
              </a:rPr>
              <a:t>mollit</a:t>
            </a:r>
            <a:r>
              <a:rPr lang="en-CA" sz="900" dirty="0">
                <a:latin typeface="+mj-lt"/>
              </a:rPr>
              <a:t> </a:t>
            </a:r>
            <a:r>
              <a:rPr lang="en-CA" sz="900" dirty="0" err="1">
                <a:latin typeface="+mj-lt"/>
              </a:rPr>
              <a:t>anim</a:t>
            </a:r>
            <a:r>
              <a:rPr lang="en-CA" sz="900" dirty="0">
                <a:latin typeface="+mj-lt"/>
              </a:rPr>
              <a:t> id </a:t>
            </a:r>
            <a:r>
              <a:rPr lang="en-CA" sz="900" dirty="0" err="1">
                <a:latin typeface="+mj-lt"/>
              </a:rPr>
              <a:t>est</a:t>
            </a:r>
            <a:r>
              <a:rPr lang="en-CA" sz="900" dirty="0">
                <a:latin typeface="+mj-lt"/>
              </a:rPr>
              <a:t> </a:t>
            </a:r>
            <a:r>
              <a:rPr lang="en-CA" sz="900" dirty="0" err="1">
                <a:latin typeface="+mj-lt"/>
              </a:rPr>
              <a:t>laborum</a:t>
            </a:r>
            <a:r>
              <a:rPr lang="en-CA" sz="900" dirty="0">
                <a:latin typeface="+mj-lt"/>
              </a:rPr>
              <a:t>.</a:t>
            </a:r>
            <a:endParaRPr lang="en-US" sz="900" dirty="0">
              <a:latin typeface="+mj-lt"/>
              <a:ea typeface="Tahoma" panose="020B060403050404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9D61082-ED7F-D24C-BD72-90D84EC41D9D}"/>
              </a:ext>
            </a:extLst>
          </p:cNvPr>
          <p:cNvSpPr txBox="1"/>
          <p:nvPr/>
        </p:nvSpPr>
        <p:spPr>
          <a:xfrm>
            <a:off x="587189" y="3040753"/>
            <a:ext cx="7309258" cy="508473"/>
          </a:xfrm>
          <a:prstGeom prst="rect">
            <a:avLst/>
          </a:prstGeom>
          <a:noFill/>
        </p:spPr>
        <p:txBody>
          <a:bodyPr wrap="square" rtlCol="0" anchor="b">
            <a:spAutoFit/>
          </a:bodyPr>
          <a:lstStyle/>
          <a:p>
            <a:pPr>
              <a:lnSpc>
                <a:spcPts val="3240"/>
              </a:lnSpc>
            </a:pPr>
            <a:r>
              <a:rPr lang="en-US" sz="3200" b="1" dirty="0" err="1">
                <a:ea typeface="Tahoma" panose="020B0604030504040204" pitchFamily="34" charset="0"/>
                <a:cs typeface="Calibri" panose="020F0502020204030204" pitchFamily="34" charset="0"/>
              </a:rPr>
              <a:t>Exemple</a:t>
            </a:r>
            <a:r>
              <a:rPr lang="en-US" sz="3200" b="1" dirty="0">
                <a:ea typeface="Tahoma" panose="020B0604030504040204" pitchFamily="34" charset="0"/>
                <a:cs typeface="Calibri" panose="020F0502020204030204" pitchFamily="34" charset="0"/>
              </a:rPr>
              <a:t> petit </a:t>
            </a:r>
            <a:r>
              <a:rPr lang="en-US" sz="3200" b="1" dirty="0" err="1">
                <a:ea typeface="Tahoma" panose="020B0604030504040204" pitchFamily="34" charset="0"/>
                <a:cs typeface="Calibri" panose="020F0502020204030204" pitchFamily="34" charset="0"/>
              </a:rPr>
              <a:t>titre</a:t>
            </a:r>
            <a:endParaRPr lang="en-US" sz="3200" b="1" dirty="0">
              <a:ea typeface="Tahom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4</a:t>
            </a:fld>
            <a:endParaRPr lang="en-US" dirty="0"/>
          </a:p>
        </p:txBody>
      </p:sp>
      <p:sp>
        <p:nvSpPr>
          <p:cNvPr id="18" name="TextBox 17">
            <a:extLst>
              <a:ext uri="{FF2B5EF4-FFF2-40B4-BE49-F238E27FC236}">
                <a16:creationId xmlns:a16="http://schemas.microsoft.com/office/drawing/2014/main" id="{7A718CF8-E5F0-0F16-476F-B68A30F95311}"/>
              </a:ext>
            </a:extLst>
          </p:cNvPr>
          <p:cNvSpPr txBox="1"/>
          <p:nvPr/>
        </p:nvSpPr>
        <p:spPr>
          <a:xfrm>
            <a:off x="578734" y="2175250"/>
            <a:ext cx="7309258" cy="562590"/>
          </a:xfrm>
          <a:prstGeom prst="rect">
            <a:avLst/>
          </a:prstGeom>
          <a:noFill/>
        </p:spPr>
        <p:txBody>
          <a:bodyPr wrap="square" rtlCol="0" anchor="b">
            <a:spAutoFit/>
          </a:bodyPr>
          <a:lstStyle/>
          <a:p>
            <a:pPr>
              <a:lnSpc>
                <a:spcPts val="3240"/>
              </a:lnSpc>
            </a:pPr>
            <a:r>
              <a:rPr lang="en-US" sz="4800" b="1" dirty="0" err="1">
                <a:ea typeface="Tahoma" panose="020B0604030504040204" pitchFamily="34" charset="0"/>
                <a:cs typeface="Calibri" panose="020F0502020204030204" pitchFamily="34" charset="0"/>
              </a:rPr>
              <a:t>Exemple</a:t>
            </a:r>
            <a:r>
              <a:rPr lang="en-US" sz="4800" b="1" dirty="0">
                <a:ea typeface="Tahoma" panose="020B0604030504040204" pitchFamily="34" charset="0"/>
                <a:cs typeface="Calibri" panose="020F0502020204030204" pitchFamily="34" charset="0"/>
              </a:rPr>
              <a:t> </a:t>
            </a:r>
            <a:r>
              <a:rPr lang="en-US" sz="4800" b="1" dirty="0" err="1">
                <a:ea typeface="Tahoma" panose="020B0604030504040204" pitchFamily="34" charset="0"/>
                <a:cs typeface="Calibri" panose="020F0502020204030204" pitchFamily="34" charset="0"/>
              </a:rPr>
              <a:t>titre</a:t>
            </a:r>
            <a:r>
              <a:rPr lang="en-US" sz="4800" b="1" dirty="0">
                <a:ea typeface="Tahoma" panose="020B0604030504040204" pitchFamily="34" charset="0"/>
                <a:cs typeface="Calibri" panose="020F0502020204030204" pitchFamily="34" charset="0"/>
              </a:rPr>
              <a:t> large</a:t>
            </a:r>
          </a:p>
        </p:txBody>
      </p:sp>
      <p:grpSp>
        <p:nvGrpSpPr>
          <p:cNvPr id="2" name="Group 1">
            <a:extLst>
              <a:ext uri="{FF2B5EF4-FFF2-40B4-BE49-F238E27FC236}">
                <a16:creationId xmlns:a16="http://schemas.microsoft.com/office/drawing/2014/main" id="{170C9FCE-ED41-31AB-EA7A-5B62D216C002}"/>
              </a:ext>
            </a:extLst>
          </p:cNvPr>
          <p:cNvGrpSpPr/>
          <p:nvPr/>
        </p:nvGrpSpPr>
        <p:grpSpPr>
          <a:xfrm>
            <a:off x="-152652" y="-427001"/>
            <a:ext cx="12890907" cy="2153815"/>
            <a:chOff x="5674947" y="2133600"/>
            <a:chExt cx="5551453" cy="927538"/>
          </a:xfrm>
        </p:grpSpPr>
        <p:pic>
          <p:nvPicPr>
            <p:cNvPr id="3" name="Picture 2">
              <a:extLst>
                <a:ext uri="{FF2B5EF4-FFF2-40B4-BE49-F238E27FC236}">
                  <a16:creationId xmlns:a16="http://schemas.microsoft.com/office/drawing/2014/main" id="{C24BDEAF-D91E-C182-350D-D7F7268A8E7B}"/>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5674947" y="2133600"/>
              <a:ext cx="2782614" cy="927538"/>
            </a:xfrm>
            <a:prstGeom prst="rect">
              <a:avLst/>
            </a:prstGeom>
          </p:spPr>
        </p:pic>
        <p:pic>
          <p:nvPicPr>
            <p:cNvPr id="5" name="Picture 4">
              <a:extLst>
                <a:ext uri="{FF2B5EF4-FFF2-40B4-BE49-F238E27FC236}">
                  <a16:creationId xmlns:a16="http://schemas.microsoft.com/office/drawing/2014/main" id="{D6E6C410-1DD3-5FDB-F81E-203BBB673C26}"/>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8457560" y="2133600"/>
              <a:ext cx="2768840" cy="927538"/>
            </a:xfrm>
            <a:prstGeom prst="rect">
              <a:avLst/>
            </a:prstGeom>
          </p:spPr>
        </p:pic>
      </p:grpSp>
      <p:pic>
        <p:nvPicPr>
          <p:cNvPr id="6" name="Picture 5">
            <a:extLst>
              <a:ext uri="{FF2B5EF4-FFF2-40B4-BE49-F238E27FC236}">
                <a16:creationId xmlns:a16="http://schemas.microsoft.com/office/drawing/2014/main" id="{BCED2DE0-0154-9CA9-32CC-5BFF43D35795}"/>
              </a:ext>
            </a:extLst>
          </p:cNvPr>
          <p:cNvPicPr>
            <a:picLocks noChangeAspect="1"/>
          </p:cNvPicPr>
          <p:nvPr/>
        </p:nvPicPr>
        <p:blipFill>
          <a:blip r:embed="rId4"/>
          <a:stretch>
            <a:fillRect/>
          </a:stretch>
        </p:blipFill>
        <p:spPr>
          <a:xfrm>
            <a:off x="674132" y="5556514"/>
            <a:ext cx="2212162" cy="1056702"/>
          </a:xfrm>
          <a:prstGeom prst="rect">
            <a:avLst/>
          </a:prstGeom>
        </p:spPr>
      </p:pic>
    </p:spTree>
    <p:extLst>
      <p:ext uri="{BB962C8B-B14F-4D97-AF65-F5344CB8AC3E}">
        <p14:creationId xmlns:p14="http://schemas.microsoft.com/office/powerpoint/2010/main" val="258561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6E91DC7-9360-5941-9ADB-A47F044C6BA7}"/>
              </a:ext>
            </a:extLst>
          </p:cNvPr>
          <p:cNvSpPr txBox="1"/>
          <p:nvPr/>
        </p:nvSpPr>
        <p:spPr>
          <a:xfrm>
            <a:off x="578735" y="3276399"/>
            <a:ext cx="9591294" cy="1015663"/>
          </a:xfrm>
          <a:prstGeom prst="rect">
            <a:avLst/>
          </a:prstGeom>
          <a:noFill/>
        </p:spPr>
        <p:txBody>
          <a:bodyPr wrap="square" rtlCol="0" anchor="t">
            <a:spAutoFit/>
          </a:bodyPr>
          <a:lstStyle/>
          <a:p>
            <a:r>
              <a:rPr lang="en-CA" sz="2000" dirty="0"/>
              <a:t>Lorem ipsum dolor sit </a:t>
            </a:r>
            <a:r>
              <a:rPr lang="en-CA" sz="2000" dirty="0" err="1"/>
              <a:t>amet</a:t>
            </a:r>
            <a:r>
              <a:rPr lang="en-CA" sz="2000" dirty="0"/>
              <a:t>, </a:t>
            </a:r>
            <a:r>
              <a:rPr lang="en-CA" sz="2000" dirty="0" err="1"/>
              <a:t>consectetur</a:t>
            </a:r>
            <a:r>
              <a:rPr lang="en-CA" sz="2000" dirty="0"/>
              <a:t> </a:t>
            </a:r>
            <a:r>
              <a:rPr lang="en-CA" sz="2000" dirty="0" err="1"/>
              <a:t>adipiscing</a:t>
            </a:r>
            <a:r>
              <a:rPr lang="en-CA" sz="2000" dirty="0"/>
              <a:t> </a:t>
            </a:r>
            <a:r>
              <a:rPr lang="en-CA" sz="2000" dirty="0" err="1"/>
              <a:t>elit</a:t>
            </a:r>
            <a:r>
              <a:rPr lang="en-CA" sz="2000" dirty="0"/>
              <a:t>, sed do </a:t>
            </a:r>
            <a:r>
              <a:rPr lang="en-CA" sz="2000" dirty="0" err="1"/>
              <a:t>eiusmod</a:t>
            </a:r>
            <a:r>
              <a:rPr lang="en-CA" sz="2000" dirty="0"/>
              <a:t> </a:t>
            </a:r>
            <a:r>
              <a:rPr lang="en-CA" sz="2000" dirty="0" err="1"/>
              <a:t>tempor</a:t>
            </a:r>
            <a:r>
              <a:rPr lang="en-CA" sz="2000" dirty="0"/>
              <a:t> </a:t>
            </a:r>
            <a:r>
              <a:rPr lang="en-CA" sz="2000" dirty="0" err="1"/>
              <a:t>incididunt</a:t>
            </a:r>
            <a:r>
              <a:rPr lang="en-CA" sz="2000" dirty="0"/>
              <a:t> </a:t>
            </a:r>
            <a:r>
              <a:rPr lang="en-CA" sz="2000" dirty="0" err="1"/>
              <a:t>ut</a:t>
            </a:r>
            <a:r>
              <a:rPr lang="en-CA" sz="2000" dirty="0"/>
              <a:t> </a:t>
            </a:r>
            <a:r>
              <a:rPr lang="en-CA" sz="2000" dirty="0" err="1"/>
              <a:t>labore</a:t>
            </a:r>
            <a:r>
              <a:rPr lang="en-CA" sz="2000" dirty="0"/>
              <a:t> et dolore magna </a:t>
            </a:r>
            <a:r>
              <a:rPr lang="en-CA" sz="2000" dirty="0" err="1"/>
              <a:t>aliqua</a:t>
            </a:r>
            <a:r>
              <a:rPr lang="en-CA" sz="2000" dirty="0"/>
              <a:t>. </a:t>
            </a:r>
            <a:br>
              <a:rPr lang="en-CA" sz="2000" dirty="0"/>
            </a:br>
            <a:endParaRPr lang="en-US" sz="2000" dirty="0">
              <a:latin typeface="+mj-lt"/>
              <a:ea typeface="Tahoma" panose="020B060403050404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600C2DD-12C8-1946-B149-D36BFC59B74B}"/>
              </a:ext>
            </a:extLst>
          </p:cNvPr>
          <p:cNvSpPr txBox="1"/>
          <p:nvPr/>
        </p:nvSpPr>
        <p:spPr>
          <a:xfrm>
            <a:off x="578734" y="4965421"/>
            <a:ext cx="11096431" cy="369332"/>
          </a:xfrm>
          <a:prstGeom prst="rect">
            <a:avLst/>
          </a:prstGeom>
          <a:noFill/>
        </p:spPr>
        <p:txBody>
          <a:bodyPr wrap="square" rtlCol="0" anchor="t">
            <a:spAutoFit/>
          </a:bodyPr>
          <a:lstStyle/>
          <a:p>
            <a:r>
              <a:rPr lang="en-CA" sz="900" baseline="30000" dirty="0">
                <a:latin typeface="+mj-lt"/>
              </a:rPr>
              <a:t>1</a:t>
            </a:r>
            <a:r>
              <a:rPr lang="en-CA" sz="900" dirty="0">
                <a:latin typeface="+mj-lt"/>
              </a:rPr>
              <a:t> Lorem ipsum dolor sit </a:t>
            </a:r>
            <a:r>
              <a:rPr lang="en-CA" sz="900" dirty="0" err="1">
                <a:latin typeface="+mj-lt"/>
              </a:rPr>
              <a:t>amet</a:t>
            </a:r>
            <a:r>
              <a:rPr lang="en-CA" sz="900" dirty="0">
                <a:latin typeface="+mj-lt"/>
              </a:rPr>
              <a:t>, </a:t>
            </a:r>
            <a:r>
              <a:rPr lang="en-CA" sz="900" dirty="0" err="1">
                <a:latin typeface="+mj-lt"/>
              </a:rPr>
              <a:t>consectetur</a:t>
            </a:r>
            <a:r>
              <a:rPr lang="en-CA" sz="900" dirty="0">
                <a:latin typeface="+mj-lt"/>
              </a:rPr>
              <a:t> </a:t>
            </a:r>
            <a:r>
              <a:rPr lang="en-CA" sz="900" dirty="0" err="1">
                <a:latin typeface="+mj-lt"/>
              </a:rPr>
              <a:t>adipiscing</a:t>
            </a:r>
            <a:r>
              <a:rPr lang="en-CA" sz="900" dirty="0">
                <a:latin typeface="+mj-lt"/>
              </a:rPr>
              <a:t> </a:t>
            </a:r>
            <a:r>
              <a:rPr lang="en-CA" sz="900" dirty="0" err="1">
                <a:latin typeface="+mj-lt"/>
              </a:rPr>
              <a:t>elit</a:t>
            </a:r>
            <a:r>
              <a:rPr lang="en-CA" sz="900" dirty="0">
                <a:latin typeface="+mj-lt"/>
              </a:rPr>
              <a:t>, sed do </a:t>
            </a:r>
            <a:r>
              <a:rPr lang="en-CA" sz="900" dirty="0" err="1">
                <a:latin typeface="+mj-lt"/>
              </a:rPr>
              <a:t>eiusmod</a:t>
            </a:r>
            <a:r>
              <a:rPr lang="en-CA" sz="900" dirty="0">
                <a:latin typeface="+mj-lt"/>
              </a:rPr>
              <a:t> </a:t>
            </a:r>
            <a:r>
              <a:rPr lang="en-CA" sz="900" dirty="0" err="1">
                <a:latin typeface="+mj-lt"/>
              </a:rPr>
              <a:t>tempor</a:t>
            </a:r>
            <a:r>
              <a:rPr lang="en-CA" sz="900" dirty="0">
                <a:latin typeface="+mj-lt"/>
              </a:rPr>
              <a:t> </a:t>
            </a:r>
            <a:r>
              <a:rPr lang="en-CA" sz="900" dirty="0" err="1">
                <a:latin typeface="+mj-lt"/>
              </a:rPr>
              <a:t>incididunt</a:t>
            </a:r>
            <a:r>
              <a:rPr lang="en-CA" sz="900" dirty="0">
                <a:latin typeface="+mj-lt"/>
              </a:rPr>
              <a:t> </a:t>
            </a:r>
            <a:r>
              <a:rPr lang="en-CA" sz="900" dirty="0" err="1">
                <a:latin typeface="+mj-lt"/>
              </a:rPr>
              <a:t>ut</a:t>
            </a:r>
            <a:r>
              <a:rPr lang="en-CA" sz="900" dirty="0">
                <a:latin typeface="+mj-lt"/>
              </a:rPr>
              <a:t> </a:t>
            </a:r>
            <a:r>
              <a:rPr lang="en-CA" sz="900" dirty="0" err="1">
                <a:latin typeface="+mj-lt"/>
              </a:rPr>
              <a:t>labore</a:t>
            </a:r>
            <a:r>
              <a:rPr lang="en-CA" sz="900" dirty="0">
                <a:latin typeface="+mj-lt"/>
              </a:rPr>
              <a:t> et dolore magna </a:t>
            </a:r>
            <a:r>
              <a:rPr lang="en-CA" sz="900" dirty="0" err="1">
                <a:latin typeface="+mj-lt"/>
              </a:rPr>
              <a:t>aliqua</a:t>
            </a:r>
            <a:r>
              <a:rPr lang="en-CA" sz="900" dirty="0">
                <a:latin typeface="+mj-lt"/>
              </a:rPr>
              <a:t>. Ut </a:t>
            </a:r>
            <a:r>
              <a:rPr lang="en-CA" sz="900" dirty="0" err="1">
                <a:latin typeface="+mj-lt"/>
              </a:rPr>
              <a:t>enim</a:t>
            </a:r>
            <a:r>
              <a:rPr lang="en-CA" sz="900" dirty="0">
                <a:latin typeface="+mj-lt"/>
              </a:rPr>
              <a:t> ad minim </a:t>
            </a:r>
            <a:r>
              <a:rPr lang="en-CA" sz="900" dirty="0" err="1">
                <a:latin typeface="+mj-lt"/>
              </a:rPr>
              <a:t>veniam</a:t>
            </a:r>
            <a:r>
              <a:rPr lang="en-CA" sz="900" dirty="0">
                <a:latin typeface="+mj-lt"/>
              </a:rPr>
              <a:t>, </a:t>
            </a:r>
            <a:r>
              <a:rPr lang="en-CA" sz="900" dirty="0" err="1">
                <a:latin typeface="+mj-lt"/>
              </a:rPr>
              <a:t>quis</a:t>
            </a:r>
            <a:r>
              <a:rPr lang="en-CA" sz="900" dirty="0">
                <a:latin typeface="+mj-lt"/>
              </a:rPr>
              <a:t> </a:t>
            </a:r>
            <a:r>
              <a:rPr lang="en-CA" sz="900" dirty="0" err="1">
                <a:latin typeface="+mj-lt"/>
              </a:rPr>
              <a:t>nostrud</a:t>
            </a:r>
            <a:r>
              <a:rPr lang="en-CA" sz="900" dirty="0">
                <a:latin typeface="+mj-lt"/>
              </a:rPr>
              <a:t> exercitation </a:t>
            </a:r>
            <a:r>
              <a:rPr lang="en-CA" sz="900" dirty="0" err="1">
                <a:latin typeface="+mj-lt"/>
              </a:rPr>
              <a:t>ullamco</a:t>
            </a:r>
            <a:r>
              <a:rPr lang="en-CA" sz="900" dirty="0">
                <a:latin typeface="+mj-lt"/>
              </a:rPr>
              <a:t> </a:t>
            </a:r>
            <a:r>
              <a:rPr lang="en-CA" sz="900" dirty="0" err="1">
                <a:latin typeface="+mj-lt"/>
              </a:rPr>
              <a:t>laboris</a:t>
            </a:r>
            <a:r>
              <a:rPr lang="en-CA" sz="900" dirty="0">
                <a:latin typeface="+mj-lt"/>
              </a:rPr>
              <a:t> nisi </a:t>
            </a:r>
            <a:r>
              <a:rPr lang="en-CA" sz="900" dirty="0" err="1">
                <a:latin typeface="+mj-lt"/>
              </a:rPr>
              <a:t>ut</a:t>
            </a:r>
            <a:r>
              <a:rPr lang="en-CA" sz="900" dirty="0">
                <a:latin typeface="+mj-lt"/>
              </a:rPr>
              <a:t> </a:t>
            </a:r>
            <a:r>
              <a:rPr lang="en-CA" sz="900" dirty="0" err="1">
                <a:latin typeface="+mj-lt"/>
              </a:rPr>
              <a:t>aliquip</a:t>
            </a:r>
            <a:r>
              <a:rPr lang="en-CA" sz="900" dirty="0">
                <a:latin typeface="+mj-lt"/>
              </a:rPr>
              <a:t> ex </a:t>
            </a:r>
            <a:r>
              <a:rPr lang="en-CA" sz="900" dirty="0" err="1">
                <a:latin typeface="+mj-lt"/>
              </a:rPr>
              <a:t>ea</a:t>
            </a:r>
            <a:r>
              <a:rPr lang="en-CA" sz="900" dirty="0">
                <a:latin typeface="+mj-lt"/>
              </a:rPr>
              <a:t> </a:t>
            </a:r>
            <a:r>
              <a:rPr lang="en-CA" sz="900" dirty="0" err="1">
                <a:latin typeface="+mj-lt"/>
              </a:rPr>
              <a:t>commodo</a:t>
            </a:r>
            <a:r>
              <a:rPr lang="en-CA" sz="900" dirty="0">
                <a:latin typeface="+mj-lt"/>
              </a:rPr>
              <a:t> </a:t>
            </a:r>
            <a:r>
              <a:rPr lang="en-CA" sz="900" dirty="0" err="1">
                <a:latin typeface="+mj-lt"/>
              </a:rPr>
              <a:t>consequat</a:t>
            </a:r>
            <a:r>
              <a:rPr lang="en-CA" sz="900" dirty="0">
                <a:latin typeface="+mj-lt"/>
              </a:rPr>
              <a:t>. Duis </a:t>
            </a:r>
            <a:r>
              <a:rPr lang="en-CA" sz="900" dirty="0" err="1">
                <a:latin typeface="+mj-lt"/>
              </a:rPr>
              <a:t>aute</a:t>
            </a:r>
            <a:r>
              <a:rPr lang="en-CA" sz="900" dirty="0">
                <a:latin typeface="+mj-lt"/>
              </a:rPr>
              <a:t> </a:t>
            </a:r>
            <a:r>
              <a:rPr lang="en-CA" sz="900" dirty="0" err="1">
                <a:latin typeface="+mj-lt"/>
              </a:rPr>
              <a:t>irure</a:t>
            </a:r>
            <a:r>
              <a:rPr lang="en-CA" sz="900" dirty="0">
                <a:latin typeface="+mj-lt"/>
              </a:rPr>
              <a:t> dolor in </a:t>
            </a:r>
            <a:r>
              <a:rPr lang="en-CA" sz="900" dirty="0" err="1">
                <a:latin typeface="+mj-lt"/>
              </a:rPr>
              <a:t>reprehenderit</a:t>
            </a:r>
            <a:r>
              <a:rPr lang="en-CA" sz="900" dirty="0">
                <a:latin typeface="+mj-lt"/>
              </a:rPr>
              <a:t> in </a:t>
            </a:r>
            <a:r>
              <a:rPr lang="en-CA" sz="900" dirty="0" err="1">
                <a:latin typeface="+mj-lt"/>
              </a:rPr>
              <a:t>voluptate</a:t>
            </a:r>
            <a:r>
              <a:rPr lang="en-CA" sz="900" dirty="0">
                <a:latin typeface="+mj-lt"/>
              </a:rPr>
              <a:t> </a:t>
            </a:r>
            <a:r>
              <a:rPr lang="en-CA" sz="900" dirty="0" err="1">
                <a:latin typeface="+mj-lt"/>
              </a:rPr>
              <a:t>velit</a:t>
            </a:r>
            <a:r>
              <a:rPr lang="en-CA" sz="900" dirty="0">
                <a:latin typeface="+mj-lt"/>
              </a:rPr>
              <a:t> </a:t>
            </a:r>
            <a:r>
              <a:rPr lang="en-CA" sz="900" dirty="0" err="1">
                <a:latin typeface="+mj-lt"/>
              </a:rPr>
              <a:t>esse</a:t>
            </a:r>
            <a:r>
              <a:rPr lang="en-CA" sz="900" dirty="0">
                <a:latin typeface="+mj-lt"/>
              </a:rPr>
              <a:t> </a:t>
            </a:r>
            <a:r>
              <a:rPr lang="en-CA" sz="900" dirty="0" err="1">
                <a:latin typeface="+mj-lt"/>
              </a:rPr>
              <a:t>cillum</a:t>
            </a:r>
            <a:r>
              <a:rPr lang="en-CA" sz="900" dirty="0">
                <a:latin typeface="+mj-lt"/>
              </a:rPr>
              <a:t> dolore </a:t>
            </a:r>
            <a:r>
              <a:rPr lang="en-CA" sz="900" dirty="0" err="1">
                <a:latin typeface="+mj-lt"/>
              </a:rPr>
              <a:t>eu</a:t>
            </a:r>
            <a:r>
              <a:rPr lang="en-CA" sz="900" dirty="0">
                <a:latin typeface="+mj-lt"/>
              </a:rPr>
              <a:t> </a:t>
            </a:r>
            <a:r>
              <a:rPr lang="en-CA" sz="900" dirty="0" err="1">
                <a:latin typeface="+mj-lt"/>
              </a:rPr>
              <a:t>fugiat</a:t>
            </a:r>
            <a:r>
              <a:rPr lang="en-CA" sz="900" dirty="0">
                <a:latin typeface="+mj-lt"/>
              </a:rPr>
              <a:t> </a:t>
            </a:r>
            <a:r>
              <a:rPr lang="en-CA" sz="900" dirty="0" err="1">
                <a:latin typeface="+mj-lt"/>
              </a:rPr>
              <a:t>nulla</a:t>
            </a:r>
            <a:r>
              <a:rPr lang="en-CA" sz="900" dirty="0">
                <a:latin typeface="+mj-lt"/>
              </a:rPr>
              <a:t> </a:t>
            </a:r>
            <a:r>
              <a:rPr lang="en-CA" sz="900" dirty="0" err="1">
                <a:latin typeface="+mj-lt"/>
              </a:rPr>
              <a:t>pariatur</a:t>
            </a:r>
            <a:r>
              <a:rPr lang="en-CA" sz="900" dirty="0">
                <a:latin typeface="+mj-lt"/>
              </a:rPr>
              <a:t>. </a:t>
            </a:r>
            <a:r>
              <a:rPr lang="en-CA" sz="900" dirty="0" err="1">
                <a:latin typeface="+mj-lt"/>
              </a:rPr>
              <a:t>Excepteur</a:t>
            </a:r>
            <a:r>
              <a:rPr lang="en-CA" sz="900" dirty="0">
                <a:latin typeface="+mj-lt"/>
              </a:rPr>
              <a:t> </a:t>
            </a:r>
            <a:r>
              <a:rPr lang="en-CA" sz="900" dirty="0" err="1">
                <a:latin typeface="+mj-lt"/>
              </a:rPr>
              <a:t>sint</a:t>
            </a:r>
            <a:r>
              <a:rPr lang="en-CA" sz="900" dirty="0">
                <a:latin typeface="+mj-lt"/>
              </a:rPr>
              <a:t> </a:t>
            </a:r>
            <a:r>
              <a:rPr lang="en-CA" sz="900" dirty="0" err="1">
                <a:latin typeface="+mj-lt"/>
              </a:rPr>
              <a:t>occaecat</a:t>
            </a:r>
            <a:r>
              <a:rPr lang="en-CA" sz="900" dirty="0">
                <a:latin typeface="+mj-lt"/>
              </a:rPr>
              <a:t> </a:t>
            </a:r>
            <a:r>
              <a:rPr lang="en-CA" sz="900" dirty="0" err="1">
                <a:latin typeface="+mj-lt"/>
              </a:rPr>
              <a:t>cupidatat</a:t>
            </a:r>
            <a:r>
              <a:rPr lang="en-CA" sz="900" dirty="0">
                <a:latin typeface="+mj-lt"/>
              </a:rPr>
              <a:t> non </a:t>
            </a:r>
            <a:r>
              <a:rPr lang="en-CA" sz="900" dirty="0" err="1">
                <a:latin typeface="+mj-lt"/>
              </a:rPr>
              <a:t>proident</a:t>
            </a:r>
            <a:r>
              <a:rPr lang="en-CA" sz="900" dirty="0">
                <a:latin typeface="+mj-lt"/>
              </a:rPr>
              <a:t>, sunt in culpa qui </a:t>
            </a:r>
            <a:r>
              <a:rPr lang="en-CA" sz="900" dirty="0" err="1">
                <a:latin typeface="+mj-lt"/>
              </a:rPr>
              <a:t>officia</a:t>
            </a:r>
            <a:r>
              <a:rPr lang="en-CA" sz="900" dirty="0">
                <a:latin typeface="+mj-lt"/>
              </a:rPr>
              <a:t> </a:t>
            </a:r>
            <a:r>
              <a:rPr lang="en-CA" sz="900" dirty="0" err="1">
                <a:latin typeface="+mj-lt"/>
              </a:rPr>
              <a:t>deserunt</a:t>
            </a:r>
            <a:r>
              <a:rPr lang="en-CA" sz="900" dirty="0">
                <a:latin typeface="+mj-lt"/>
              </a:rPr>
              <a:t> </a:t>
            </a:r>
            <a:r>
              <a:rPr lang="en-CA" sz="900" dirty="0" err="1">
                <a:latin typeface="+mj-lt"/>
              </a:rPr>
              <a:t>mollit</a:t>
            </a:r>
            <a:r>
              <a:rPr lang="en-CA" sz="900" dirty="0">
                <a:latin typeface="+mj-lt"/>
              </a:rPr>
              <a:t> </a:t>
            </a:r>
            <a:r>
              <a:rPr lang="en-CA" sz="900" dirty="0" err="1">
                <a:latin typeface="+mj-lt"/>
              </a:rPr>
              <a:t>anim</a:t>
            </a:r>
            <a:r>
              <a:rPr lang="en-CA" sz="900" dirty="0">
                <a:latin typeface="+mj-lt"/>
              </a:rPr>
              <a:t> id </a:t>
            </a:r>
            <a:r>
              <a:rPr lang="en-CA" sz="900" dirty="0" err="1">
                <a:latin typeface="+mj-lt"/>
              </a:rPr>
              <a:t>est</a:t>
            </a:r>
            <a:r>
              <a:rPr lang="en-CA" sz="900" dirty="0">
                <a:latin typeface="+mj-lt"/>
              </a:rPr>
              <a:t> </a:t>
            </a:r>
            <a:r>
              <a:rPr lang="en-CA" sz="900" dirty="0" err="1">
                <a:latin typeface="+mj-lt"/>
              </a:rPr>
              <a:t>laborum</a:t>
            </a:r>
            <a:r>
              <a:rPr lang="en-CA" sz="900" dirty="0">
                <a:latin typeface="+mj-lt"/>
              </a:rPr>
              <a:t>.</a:t>
            </a:r>
            <a:endParaRPr lang="en-US" sz="900" dirty="0">
              <a:latin typeface="+mj-lt"/>
              <a:ea typeface="Tahoma" panose="020B060403050404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9D61082-ED7F-D24C-BD72-90D84EC41D9D}"/>
              </a:ext>
            </a:extLst>
          </p:cNvPr>
          <p:cNvSpPr txBox="1"/>
          <p:nvPr/>
        </p:nvSpPr>
        <p:spPr>
          <a:xfrm>
            <a:off x="587189" y="2682440"/>
            <a:ext cx="7309258" cy="508473"/>
          </a:xfrm>
          <a:prstGeom prst="rect">
            <a:avLst/>
          </a:prstGeom>
          <a:noFill/>
        </p:spPr>
        <p:txBody>
          <a:bodyPr wrap="square" rtlCol="0" anchor="b">
            <a:spAutoFit/>
          </a:bodyPr>
          <a:lstStyle/>
          <a:p>
            <a:pPr>
              <a:lnSpc>
                <a:spcPts val="3240"/>
              </a:lnSpc>
            </a:pPr>
            <a:r>
              <a:rPr lang="en-US" sz="3200" b="1" dirty="0" err="1">
                <a:ea typeface="Tahoma" panose="020B0604030504040204" pitchFamily="34" charset="0"/>
                <a:cs typeface="Calibri" panose="020F0502020204030204" pitchFamily="34" charset="0"/>
              </a:rPr>
              <a:t>Exemple</a:t>
            </a:r>
            <a:r>
              <a:rPr lang="en-US" sz="3200" b="1" dirty="0">
                <a:ea typeface="Tahoma" panose="020B0604030504040204" pitchFamily="34" charset="0"/>
                <a:cs typeface="Calibri" panose="020F0502020204030204" pitchFamily="34" charset="0"/>
              </a:rPr>
              <a:t> petit </a:t>
            </a:r>
            <a:r>
              <a:rPr lang="en-US" sz="3200" b="1">
                <a:ea typeface="Tahoma" panose="020B0604030504040204" pitchFamily="34" charset="0"/>
                <a:cs typeface="Calibri" panose="020F0502020204030204" pitchFamily="34" charset="0"/>
              </a:rPr>
              <a:t>titre</a:t>
            </a:r>
            <a:endParaRPr lang="en-US" sz="3200" b="1" dirty="0">
              <a:ea typeface="Tahom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5</a:t>
            </a:fld>
            <a:endParaRPr lang="en-US" dirty="0"/>
          </a:p>
        </p:txBody>
      </p:sp>
      <p:sp>
        <p:nvSpPr>
          <p:cNvPr id="18" name="TextBox 17">
            <a:extLst>
              <a:ext uri="{FF2B5EF4-FFF2-40B4-BE49-F238E27FC236}">
                <a16:creationId xmlns:a16="http://schemas.microsoft.com/office/drawing/2014/main" id="{7A718CF8-E5F0-0F16-476F-B68A30F95311}"/>
              </a:ext>
            </a:extLst>
          </p:cNvPr>
          <p:cNvSpPr txBox="1"/>
          <p:nvPr/>
        </p:nvSpPr>
        <p:spPr>
          <a:xfrm>
            <a:off x="578734" y="1871206"/>
            <a:ext cx="7309258" cy="562590"/>
          </a:xfrm>
          <a:prstGeom prst="rect">
            <a:avLst/>
          </a:prstGeom>
          <a:noFill/>
        </p:spPr>
        <p:txBody>
          <a:bodyPr wrap="square" rtlCol="0" anchor="b">
            <a:spAutoFit/>
          </a:bodyPr>
          <a:lstStyle/>
          <a:p>
            <a:pPr>
              <a:lnSpc>
                <a:spcPts val="3240"/>
              </a:lnSpc>
            </a:pPr>
            <a:r>
              <a:rPr lang="en-US" sz="4800" b="1" dirty="0" err="1">
                <a:ea typeface="Tahoma" panose="020B0604030504040204" pitchFamily="34" charset="0"/>
                <a:cs typeface="Calibri" panose="020F0502020204030204" pitchFamily="34" charset="0"/>
              </a:rPr>
              <a:t>Exemple</a:t>
            </a:r>
            <a:r>
              <a:rPr lang="en-US" sz="4800" b="1" dirty="0">
                <a:ea typeface="Tahoma" panose="020B0604030504040204" pitchFamily="34" charset="0"/>
                <a:cs typeface="Calibri" panose="020F0502020204030204" pitchFamily="34" charset="0"/>
              </a:rPr>
              <a:t> </a:t>
            </a:r>
            <a:r>
              <a:rPr lang="en-US" sz="4800" b="1" dirty="0" err="1">
                <a:ea typeface="Tahoma" panose="020B0604030504040204" pitchFamily="34" charset="0"/>
                <a:cs typeface="Calibri" panose="020F0502020204030204" pitchFamily="34" charset="0"/>
              </a:rPr>
              <a:t>titre</a:t>
            </a:r>
            <a:r>
              <a:rPr lang="en-US" sz="4800" b="1" dirty="0">
                <a:ea typeface="Tahoma" panose="020B0604030504040204" pitchFamily="34" charset="0"/>
                <a:cs typeface="Calibri" panose="020F0502020204030204" pitchFamily="34" charset="0"/>
              </a:rPr>
              <a:t> large</a:t>
            </a:r>
          </a:p>
        </p:txBody>
      </p:sp>
      <p:grpSp>
        <p:nvGrpSpPr>
          <p:cNvPr id="10" name="Group 9">
            <a:extLst>
              <a:ext uri="{FF2B5EF4-FFF2-40B4-BE49-F238E27FC236}">
                <a16:creationId xmlns:a16="http://schemas.microsoft.com/office/drawing/2014/main" id="{BE30EE79-67AB-9429-070B-F521A458FCEE}"/>
              </a:ext>
            </a:extLst>
          </p:cNvPr>
          <p:cNvGrpSpPr/>
          <p:nvPr/>
        </p:nvGrpSpPr>
        <p:grpSpPr>
          <a:xfrm>
            <a:off x="6685807" y="328246"/>
            <a:ext cx="4971167" cy="830583"/>
            <a:chOff x="5674947" y="2133600"/>
            <a:chExt cx="5551453" cy="927538"/>
          </a:xfrm>
        </p:grpSpPr>
        <p:pic>
          <p:nvPicPr>
            <p:cNvPr id="12" name="Picture 11">
              <a:extLst>
                <a:ext uri="{FF2B5EF4-FFF2-40B4-BE49-F238E27FC236}">
                  <a16:creationId xmlns:a16="http://schemas.microsoft.com/office/drawing/2014/main" id="{9F78FF7B-8482-2478-3FD2-97795F3286D5}"/>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5674947" y="2133600"/>
              <a:ext cx="2782614" cy="927538"/>
            </a:xfrm>
            <a:prstGeom prst="rect">
              <a:avLst/>
            </a:prstGeom>
          </p:spPr>
        </p:pic>
        <p:pic>
          <p:nvPicPr>
            <p:cNvPr id="14" name="Picture 13">
              <a:extLst>
                <a:ext uri="{FF2B5EF4-FFF2-40B4-BE49-F238E27FC236}">
                  <a16:creationId xmlns:a16="http://schemas.microsoft.com/office/drawing/2014/main" id="{68ECE0C2-8F73-0AC9-DB2F-51C678A3BD2E}"/>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8457560" y="2133600"/>
              <a:ext cx="2768840" cy="927538"/>
            </a:xfrm>
            <a:prstGeom prst="rect">
              <a:avLst/>
            </a:prstGeom>
          </p:spPr>
        </p:pic>
      </p:grpSp>
      <p:pic>
        <p:nvPicPr>
          <p:cNvPr id="2" name="Picture 1">
            <a:extLst>
              <a:ext uri="{FF2B5EF4-FFF2-40B4-BE49-F238E27FC236}">
                <a16:creationId xmlns:a16="http://schemas.microsoft.com/office/drawing/2014/main" id="{7CB8B0AF-1821-05BF-04F9-F47204A772A9}"/>
              </a:ext>
            </a:extLst>
          </p:cNvPr>
          <p:cNvPicPr>
            <a:picLocks noChangeAspect="1"/>
          </p:cNvPicPr>
          <p:nvPr/>
        </p:nvPicPr>
        <p:blipFill>
          <a:blip r:embed="rId4"/>
          <a:stretch>
            <a:fillRect/>
          </a:stretch>
        </p:blipFill>
        <p:spPr>
          <a:xfrm>
            <a:off x="674132" y="333941"/>
            <a:ext cx="1724143" cy="823586"/>
          </a:xfrm>
          <a:prstGeom prst="rect">
            <a:avLst/>
          </a:prstGeom>
        </p:spPr>
      </p:pic>
      <p:pic>
        <p:nvPicPr>
          <p:cNvPr id="3" name="Picture 2">
            <a:extLst>
              <a:ext uri="{FF2B5EF4-FFF2-40B4-BE49-F238E27FC236}">
                <a16:creationId xmlns:a16="http://schemas.microsoft.com/office/drawing/2014/main" id="{DA59DC88-200F-8F2C-8893-BB7814041421}"/>
              </a:ext>
            </a:extLst>
          </p:cNvPr>
          <p:cNvPicPr>
            <a:picLocks noChangeAspect="1"/>
          </p:cNvPicPr>
          <p:nvPr/>
        </p:nvPicPr>
        <p:blipFill>
          <a:blip r:embed="rId4"/>
          <a:stretch>
            <a:fillRect/>
          </a:stretch>
        </p:blipFill>
        <p:spPr>
          <a:xfrm>
            <a:off x="674132" y="5556514"/>
            <a:ext cx="2212162" cy="1056702"/>
          </a:xfrm>
          <a:prstGeom prst="rect">
            <a:avLst/>
          </a:prstGeom>
        </p:spPr>
      </p:pic>
    </p:spTree>
    <p:extLst>
      <p:ext uri="{BB962C8B-B14F-4D97-AF65-F5344CB8AC3E}">
        <p14:creationId xmlns:p14="http://schemas.microsoft.com/office/powerpoint/2010/main" val="211033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B284BC-BD8E-F946-71C8-9A6B00D091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5FBC2-9D37-0354-A6DF-B17F2E5E87CB}"/>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6</a:t>
            </a:fld>
            <a:endParaRPr lang="en-US" dirty="0"/>
          </a:p>
        </p:txBody>
      </p:sp>
      <p:pic>
        <p:nvPicPr>
          <p:cNvPr id="3" name="Picture 2">
            <a:extLst>
              <a:ext uri="{FF2B5EF4-FFF2-40B4-BE49-F238E27FC236}">
                <a16:creationId xmlns:a16="http://schemas.microsoft.com/office/drawing/2014/main" id="{7E4BBF17-E5E1-65CD-9D5B-7B8517A16A05}"/>
              </a:ext>
            </a:extLst>
          </p:cNvPr>
          <p:cNvPicPr>
            <a:picLocks noChangeAspect="1"/>
          </p:cNvPicPr>
          <p:nvPr/>
        </p:nvPicPr>
        <p:blipFill>
          <a:blip r:embed="rId2"/>
          <a:stretch>
            <a:fillRect/>
          </a:stretch>
        </p:blipFill>
        <p:spPr>
          <a:xfrm>
            <a:off x="9639555" y="312957"/>
            <a:ext cx="2244160" cy="1071987"/>
          </a:xfrm>
          <a:prstGeom prst="rect">
            <a:avLst/>
          </a:prstGeom>
        </p:spPr>
      </p:pic>
      <p:sp>
        <p:nvSpPr>
          <p:cNvPr id="7" name="TextBox 6">
            <a:extLst>
              <a:ext uri="{FF2B5EF4-FFF2-40B4-BE49-F238E27FC236}">
                <a16:creationId xmlns:a16="http://schemas.microsoft.com/office/drawing/2014/main" id="{2AE6F655-BE4A-CF9A-A592-DE3C197E285E}"/>
              </a:ext>
            </a:extLst>
          </p:cNvPr>
          <p:cNvSpPr txBox="1"/>
          <p:nvPr/>
        </p:nvSpPr>
        <p:spPr>
          <a:xfrm>
            <a:off x="522915" y="777850"/>
            <a:ext cx="9745994" cy="830997"/>
          </a:xfrm>
          <a:prstGeom prst="rect">
            <a:avLst/>
          </a:prstGeom>
          <a:noFill/>
        </p:spPr>
        <p:txBody>
          <a:bodyPr wrap="square" rtlCol="0" anchor="b">
            <a:spAutoFit/>
          </a:bodyPr>
          <a:lstStyle/>
          <a:p>
            <a:r>
              <a:rPr lang="fr-FR" altLang="en-US" sz="4800" b="1" dirty="0">
                <a:solidFill>
                  <a:srgbClr val="F36A21"/>
                </a:solidFill>
                <a:latin typeface="Aptos" panose="020B0004020202020204" pitchFamily="34" charset="0"/>
                <a:ea typeface="Tahoma" panose="020B0604030504040204" pitchFamily="34" charset="0"/>
                <a:cs typeface="Calibri" panose="020F0502020204030204" pitchFamily="34" charset="0"/>
              </a:rPr>
              <a:t>Le défi « Faire plus avec 15 $ »</a:t>
            </a:r>
            <a:endParaRPr lang="en-US" altLang="en-US" sz="4800" b="1" dirty="0">
              <a:solidFill>
                <a:srgbClr val="F36A21"/>
              </a:solidFill>
              <a:latin typeface="Aptos" panose="020B0004020202020204" pitchFamily="34" charset="0"/>
              <a:ea typeface="Tahoma" panose="020B060403050404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6E1E7A5-138F-04CB-E23E-CAF97515CD62}"/>
              </a:ext>
            </a:extLst>
          </p:cNvPr>
          <p:cNvSpPr txBox="1"/>
          <p:nvPr/>
        </p:nvSpPr>
        <p:spPr>
          <a:xfrm>
            <a:off x="4437010" y="3152042"/>
            <a:ext cx="7246259" cy="2585323"/>
          </a:xfrm>
          <a:prstGeom prst="rect">
            <a:avLst/>
          </a:prstGeom>
          <a:noFill/>
        </p:spPr>
        <p:txBody>
          <a:bodyPr wrap="square" rtlCol="0">
            <a:spAutoFit/>
          </a:bodyPr>
          <a:lstStyle/>
          <a:p>
            <a:pPr fontAlgn="base"/>
            <a:r>
              <a:rPr lang="fr-FR" b="1" dirty="0">
                <a:solidFill>
                  <a:srgbClr val="F36A21"/>
                </a:solidFill>
                <a:latin typeface="Aptos" panose="020B0004020202020204" pitchFamily="34" charset="0"/>
              </a:rPr>
              <a:t>Votre participation est importante. </a:t>
            </a:r>
          </a:p>
          <a:p>
            <a:pPr fontAlgn="base"/>
            <a:endParaRPr lang="fr-FR" dirty="0">
              <a:latin typeface="Aptos" panose="020B0004020202020204" pitchFamily="34" charset="0"/>
            </a:endParaRPr>
          </a:p>
          <a:p>
            <a:pPr fontAlgn="base"/>
            <a:r>
              <a:rPr lang="fr-FR" dirty="0">
                <a:latin typeface="Aptos" panose="020B0004020202020204" pitchFamily="34" charset="0"/>
              </a:rPr>
              <a:t>En faisant entendre votre voix et en encourageant les autres à s’exprimer, vous contribuez à faire tomber la stigmatisation qui entoure le fait de parler d’argent et à renforcer la confiance financière dans l’ensemble du Canada.</a:t>
            </a:r>
          </a:p>
          <a:p>
            <a:pPr fontAlgn="base"/>
            <a:endParaRPr lang="fr-FR" dirty="0">
              <a:latin typeface="Aptos" panose="020B0004020202020204" pitchFamily="34" charset="0"/>
            </a:endParaRPr>
          </a:p>
          <a:p>
            <a:pPr fontAlgn="base"/>
            <a:r>
              <a:rPr lang="fr-FR" dirty="0">
                <a:latin typeface="Aptos" panose="020B0004020202020204" pitchFamily="34" charset="0"/>
              </a:rPr>
              <a:t>Utilisez les </a:t>
            </a:r>
            <a:r>
              <a:rPr lang="fr-FR" dirty="0" err="1">
                <a:latin typeface="Aptos" panose="020B0004020202020204" pitchFamily="34" charset="0"/>
              </a:rPr>
              <a:t>mots-clics</a:t>
            </a:r>
            <a:r>
              <a:rPr lang="fr-FR" dirty="0">
                <a:latin typeface="Aptos" panose="020B0004020202020204" pitchFamily="34" charset="0"/>
              </a:rPr>
              <a:t> #MLF2025 et #ParlonsArgent pour montrer votre soutien et inciter les autres personnes à participer.</a:t>
            </a:r>
            <a:endParaRPr lang="en-US" dirty="0">
              <a:latin typeface="Aptos" panose="020B0004020202020204" pitchFamily="34" charset="0"/>
              <a:ea typeface="Tahom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48F251F-B0A4-0ECE-0E36-4A3B1944DA4D}"/>
              </a:ext>
            </a:extLst>
          </p:cNvPr>
          <p:cNvSpPr txBox="1"/>
          <p:nvPr/>
        </p:nvSpPr>
        <p:spPr>
          <a:xfrm>
            <a:off x="524060" y="1689019"/>
            <a:ext cx="11359655" cy="769441"/>
          </a:xfrm>
          <a:prstGeom prst="rect">
            <a:avLst/>
          </a:prstGeom>
          <a:noFill/>
        </p:spPr>
        <p:txBody>
          <a:bodyPr wrap="square" rtlCol="0">
            <a:spAutoFit/>
          </a:bodyPr>
          <a:lstStyle/>
          <a:p>
            <a:r>
              <a:rPr lang="fr-FR" sz="2200" b="1" i="0" u="none" strike="noStrike" dirty="0">
                <a:solidFill>
                  <a:srgbClr val="000000"/>
                </a:solidFill>
                <a:effectLst/>
                <a:latin typeface="Aptos" panose="020B0004020202020204" pitchFamily="34" charset="0"/>
              </a:rPr>
              <a:t>Pendant le Mois de la littératie financière, participez aux défis interactifs de l’ACFC sur les médias sociaux et contribuez à susciter de vraies conversations à propos de l’argent.</a:t>
            </a:r>
            <a:endParaRPr lang="en-US" sz="2200" dirty="0">
              <a:latin typeface="Aptos" panose="020B0004020202020204" pitchFamily="34" charset="0"/>
            </a:endParaRPr>
          </a:p>
        </p:txBody>
      </p:sp>
      <p:pic>
        <p:nvPicPr>
          <p:cNvPr id="12" name="Picture 11" descr="A collage of different objects&#10;&#10;AI-generated content may be incorrect.">
            <a:extLst>
              <a:ext uri="{FF2B5EF4-FFF2-40B4-BE49-F238E27FC236}">
                <a16:creationId xmlns:a16="http://schemas.microsoft.com/office/drawing/2014/main" id="{B0A51F84-87DB-28BD-FCAE-14AE16A948DC}"/>
              </a:ext>
            </a:extLst>
          </p:cNvPr>
          <p:cNvPicPr>
            <a:picLocks noChangeAspect="1"/>
          </p:cNvPicPr>
          <p:nvPr/>
        </p:nvPicPr>
        <p:blipFill>
          <a:blip r:embed="rId3"/>
          <a:stretch>
            <a:fillRect/>
          </a:stretch>
        </p:blipFill>
        <p:spPr>
          <a:xfrm>
            <a:off x="630562" y="2809974"/>
            <a:ext cx="3448057" cy="3448057"/>
          </a:xfrm>
          <a:prstGeom prst="rect">
            <a:avLst/>
          </a:prstGeom>
        </p:spPr>
      </p:pic>
    </p:spTree>
    <p:extLst>
      <p:ext uri="{BB962C8B-B14F-4D97-AF65-F5344CB8AC3E}">
        <p14:creationId xmlns:p14="http://schemas.microsoft.com/office/powerpoint/2010/main" val="11943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EA8C1-38E7-5DC5-FAA2-52CB2D34E1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EF54B6-AE46-71B2-1709-CBF5ECBA2566}"/>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7</a:t>
            </a:fld>
            <a:endParaRPr lang="en-US" dirty="0"/>
          </a:p>
        </p:txBody>
      </p:sp>
      <p:sp>
        <p:nvSpPr>
          <p:cNvPr id="18" name="TextBox 17">
            <a:extLst>
              <a:ext uri="{FF2B5EF4-FFF2-40B4-BE49-F238E27FC236}">
                <a16:creationId xmlns:a16="http://schemas.microsoft.com/office/drawing/2014/main" id="{A0045926-DDAD-AF52-54A7-7A2B07751439}"/>
              </a:ext>
            </a:extLst>
          </p:cNvPr>
          <p:cNvSpPr txBox="1"/>
          <p:nvPr/>
        </p:nvSpPr>
        <p:spPr>
          <a:xfrm>
            <a:off x="-100621" y="3040100"/>
            <a:ext cx="12731182" cy="1107996"/>
          </a:xfrm>
          <a:prstGeom prst="rect">
            <a:avLst/>
          </a:prstGeom>
          <a:noFill/>
        </p:spPr>
        <p:txBody>
          <a:bodyPr wrap="square" rtlCol="0" anchor="b">
            <a:spAutoFit/>
          </a:bodyPr>
          <a:lstStyle/>
          <a:p>
            <a:pPr algn="ctr"/>
            <a:r>
              <a:rPr lang="en-CA" sz="6600" b="1" i="0" u="none" strike="noStrike" dirty="0">
                <a:effectLst/>
                <a:latin typeface="Calibri" panose="020F0502020204030204" pitchFamily="34" charset="0"/>
              </a:rPr>
              <a:t>#</a:t>
            </a:r>
            <a:r>
              <a:rPr lang="en-CA" sz="6600" b="1" i="0" u="none" strike="noStrike" dirty="0">
                <a:solidFill>
                  <a:srgbClr val="F36A21"/>
                </a:solidFill>
                <a:effectLst/>
                <a:latin typeface="Calibri" panose="020F0502020204030204" pitchFamily="34" charset="0"/>
              </a:rPr>
              <a:t>MLF2025 </a:t>
            </a:r>
            <a:r>
              <a:rPr lang="en-CA" sz="6600" b="1" i="0" u="none" strike="noStrike" dirty="0">
                <a:effectLst/>
                <a:latin typeface="Calibri" panose="020F0502020204030204" pitchFamily="34" charset="0"/>
              </a:rPr>
              <a:t>#</a:t>
            </a:r>
            <a:r>
              <a:rPr lang="en-CA" sz="6600" b="1" i="0" u="none" strike="noStrike" dirty="0">
                <a:solidFill>
                  <a:srgbClr val="F36A21"/>
                </a:solidFill>
                <a:effectLst/>
                <a:latin typeface="Calibri" panose="020F0502020204030204" pitchFamily="34" charset="0"/>
              </a:rPr>
              <a:t>ParlonsArgent  </a:t>
            </a:r>
            <a:endParaRPr lang="en-US" altLang="en-US" sz="6600" b="1" dirty="0">
              <a:solidFill>
                <a:srgbClr val="F36A21"/>
              </a:solidFill>
              <a:ea typeface="Tahoma" panose="020B060403050404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5BC46091-3B16-DD19-1B40-A174B090DE37}"/>
              </a:ext>
            </a:extLst>
          </p:cNvPr>
          <p:cNvGrpSpPr/>
          <p:nvPr/>
        </p:nvGrpSpPr>
        <p:grpSpPr>
          <a:xfrm>
            <a:off x="4472825" y="328246"/>
            <a:ext cx="7184150" cy="1200329"/>
            <a:chOff x="5674947" y="2133600"/>
            <a:chExt cx="5551453" cy="927538"/>
          </a:xfrm>
        </p:grpSpPr>
        <p:pic>
          <p:nvPicPr>
            <p:cNvPr id="5" name="Picture 4">
              <a:extLst>
                <a:ext uri="{FF2B5EF4-FFF2-40B4-BE49-F238E27FC236}">
                  <a16:creationId xmlns:a16="http://schemas.microsoft.com/office/drawing/2014/main" id="{40F2D54D-BB76-F776-171E-90A0F143D6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4947" y="2133600"/>
              <a:ext cx="2782614" cy="927538"/>
            </a:xfrm>
            <a:prstGeom prst="rect">
              <a:avLst/>
            </a:prstGeom>
          </p:spPr>
        </p:pic>
        <p:pic>
          <p:nvPicPr>
            <p:cNvPr id="6" name="Picture 5">
              <a:extLst>
                <a:ext uri="{FF2B5EF4-FFF2-40B4-BE49-F238E27FC236}">
                  <a16:creationId xmlns:a16="http://schemas.microsoft.com/office/drawing/2014/main" id="{17C5BCF1-FE74-5825-69E9-ED407258AB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7560" y="2133600"/>
              <a:ext cx="2768840" cy="927538"/>
            </a:xfrm>
            <a:prstGeom prst="rect">
              <a:avLst/>
            </a:prstGeom>
          </p:spPr>
        </p:pic>
      </p:grpSp>
      <p:pic>
        <p:nvPicPr>
          <p:cNvPr id="3" name="Picture 2">
            <a:extLst>
              <a:ext uri="{FF2B5EF4-FFF2-40B4-BE49-F238E27FC236}">
                <a16:creationId xmlns:a16="http://schemas.microsoft.com/office/drawing/2014/main" id="{A3E64823-3CC6-C19E-FE81-8889DB3898C0}"/>
              </a:ext>
            </a:extLst>
          </p:cNvPr>
          <p:cNvPicPr>
            <a:picLocks noChangeAspect="1"/>
          </p:cNvPicPr>
          <p:nvPr/>
        </p:nvPicPr>
        <p:blipFill>
          <a:blip r:embed="rId4"/>
          <a:stretch>
            <a:fillRect/>
          </a:stretch>
        </p:blipFill>
        <p:spPr>
          <a:xfrm>
            <a:off x="535025" y="237118"/>
            <a:ext cx="2778191" cy="1327082"/>
          </a:xfrm>
          <a:prstGeom prst="rect">
            <a:avLst/>
          </a:prstGeom>
        </p:spPr>
      </p:pic>
    </p:spTree>
    <p:extLst>
      <p:ext uri="{BB962C8B-B14F-4D97-AF65-F5344CB8AC3E}">
        <p14:creationId xmlns:p14="http://schemas.microsoft.com/office/powerpoint/2010/main" val="422178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C9AF03-533C-BA46-B19E-A988D267826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9904A9-9163-F830-BDEB-CF9FD0D289EF}"/>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8</a:t>
            </a:fld>
            <a:endParaRPr lang="en-US" dirty="0"/>
          </a:p>
        </p:txBody>
      </p:sp>
      <p:sp>
        <p:nvSpPr>
          <p:cNvPr id="18" name="TextBox 17">
            <a:extLst>
              <a:ext uri="{FF2B5EF4-FFF2-40B4-BE49-F238E27FC236}">
                <a16:creationId xmlns:a16="http://schemas.microsoft.com/office/drawing/2014/main" id="{B97FCFE0-B01D-479C-D869-6D27EB594CE1}"/>
              </a:ext>
            </a:extLst>
          </p:cNvPr>
          <p:cNvSpPr txBox="1"/>
          <p:nvPr/>
        </p:nvSpPr>
        <p:spPr>
          <a:xfrm>
            <a:off x="688789" y="2309016"/>
            <a:ext cx="10858872" cy="1200329"/>
          </a:xfrm>
          <a:prstGeom prst="rect">
            <a:avLst/>
          </a:prstGeom>
          <a:noFill/>
        </p:spPr>
        <p:txBody>
          <a:bodyPr wrap="square" rtlCol="0" anchor="b">
            <a:spAutoFit/>
          </a:bodyPr>
          <a:lstStyle/>
          <a:p>
            <a:pPr algn="ctr"/>
            <a:r>
              <a:rPr lang="fr-CA" sz="7200" b="1" i="0" u="none" strike="noStrike" dirty="0">
                <a:solidFill>
                  <a:srgbClr val="000000"/>
                </a:solidFill>
                <a:effectLst/>
                <a:latin typeface="Calibri" panose="020F0502020204030204" pitchFamily="34" charset="0"/>
              </a:rPr>
              <a:t>Merci</a:t>
            </a:r>
            <a:endParaRPr lang="en-US" altLang="en-US" sz="7200" b="1" dirty="0">
              <a:solidFill>
                <a:srgbClr val="F36A21"/>
              </a:solidFill>
              <a:ea typeface="Tahoma" panose="020B060403050404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977EB8D-7287-83E4-7977-623E0C3CE856}"/>
              </a:ext>
            </a:extLst>
          </p:cNvPr>
          <p:cNvSpPr txBox="1"/>
          <p:nvPr/>
        </p:nvSpPr>
        <p:spPr>
          <a:xfrm>
            <a:off x="843883" y="4088917"/>
            <a:ext cx="10858872" cy="1938992"/>
          </a:xfrm>
          <a:prstGeom prst="rect">
            <a:avLst/>
          </a:prstGeom>
          <a:noFill/>
        </p:spPr>
        <p:txBody>
          <a:bodyPr wrap="square" rtlCol="0" anchor="b">
            <a:spAutoFit/>
          </a:bodyPr>
          <a:lstStyle/>
          <a:p>
            <a:pPr algn="ctr"/>
            <a:r>
              <a:rPr lang="fr-CA" sz="4000" i="0" u="none" strike="noStrike" dirty="0">
                <a:solidFill>
                  <a:srgbClr val="000000"/>
                </a:solidFill>
                <a:effectLst/>
                <a:latin typeface="Calibri" panose="020F0502020204030204" pitchFamily="34" charset="0"/>
              </a:rPr>
              <a:t>Canada.ca/mois-de-la-</a:t>
            </a:r>
            <a:r>
              <a:rPr lang="fr-CA" sz="4000" i="0" u="none" strike="noStrike" dirty="0" err="1">
                <a:solidFill>
                  <a:srgbClr val="000000"/>
                </a:solidFill>
                <a:effectLst/>
                <a:latin typeface="Calibri" panose="020F0502020204030204" pitchFamily="34" charset="0"/>
              </a:rPr>
              <a:t>litteratie</a:t>
            </a:r>
            <a:r>
              <a:rPr lang="fr-CA" sz="4000" i="0" u="none" strike="noStrike" dirty="0">
                <a:solidFill>
                  <a:srgbClr val="000000"/>
                </a:solidFill>
                <a:effectLst/>
                <a:latin typeface="Calibri" panose="020F0502020204030204" pitchFamily="34" charset="0"/>
              </a:rPr>
              <a:t>-</a:t>
            </a:r>
            <a:r>
              <a:rPr lang="fr-CA" sz="4000" i="0" u="none" strike="noStrike" dirty="0" err="1">
                <a:solidFill>
                  <a:srgbClr val="000000"/>
                </a:solidFill>
                <a:effectLst/>
                <a:latin typeface="Calibri" panose="020F0502020204030204" pitchFamily="34" charset="0"/>
              </a:rPr>
              <a:t>financiere</a:t>
            </a:r>
            <a:r>
              <a:rPr lang="fr-CA" sz="4000" i="0" u="none" strike="noStrike" dirty="0">
                <a:solidFill>
                  <a:srgbClr val="000000"/>
                </a:solidFill>
                <a:effectLst/>
                <a:latin typeface="Calibri" panose="020F0502020204030204" pitchFamily="34" charset="0"/>
              </a:rPr>
              <a:t>​​</a:t>
            </a:r>
          </a:p>
          <a:p>
            <a:pPr algn="ctr"/>
            <a:endParaRPr lang="fr-CA" sz="4000" b="1" i="0" u="none" strike="noStrike" dirty="0">
              <a:solidFill>
                <a:srgbClr val="000000"/>
              </a:solidFill>
              <a:effectLst/>
              <a:latin typeface="Calibri" panose="020F0502020204030204" pitchFamily="34" charset="0"/>
            </a:endParaRPr>
          </a:p>
          <a:p>
            <a:pPr algn="ctr"/>
            <a:r>
              <a:rPr lang="fr-CA" sz="4000" b="1" i="0" u="none" strike="noStrike" dirty="0">
                <a:solidFill>
                  <a:srgbClr val="000000"/>
                </a:solidFill>
                <a:effectLst/>
                <a:latin typeface="Calibri" panose="020F0502020204030204" pitchFamily="34" charset="0"/>
              </a:rPr>
              <a:t>#</a:t>
            </a:r>
            <a:r>
              <a:rPr lang="fr-CA" sz="4000" b="1" i="0" u="none" strike="noStrike" dirty="0">
                <a:solidFill>
                  <a:srgbClr val="F36A21"/>
                </a:solidFill>
                <a:effectLst/>
                <a:latin typeface="Calibri" panose="020F0502020204030204" pitchFamily="34" charset="0"/>
              </a:rPr>
              <a:t>MLF2025</a:t>
            </a:r>
            <a:r>
              <a:rPr lang="fr-CA" sz="4000" b="1" i="0" u="none" strike="noStrike" dirty="0">
                <a:solidFill>
                  <a:srgbClr val="000000"/>
                </a:solidFill>
                <a:effectLst/>
                <a:latin typeface="Calibri" panose="020F0502020204030204" pitchFamily="34" charset="0"/>
              </a:rPr>
              <a:t> #</a:t>
            </a:r>
            <a:r>
              <a:rPr lang="fr-CA" sz="4000" b="1" i="0" u="none" strike="noStrike" dirty="0">
                <a:solidFill>
                  <a:srgbClr val="F36A21"/>
                </a:solidFill>
                <a:effectLst/>
                <a:latin typeface="Calibri" panose="020F0502020204030204" pitchFamily="34" charset="0"/>
              </a:rPr>
              <a:t>ParlonsArgent</a:t>
            </a:r>
            <a:r>
              <a:rPr lang="fr-CA" sz="4000" b="1" i="0" u="none" strike="noStrike" dirty="0">
                <a:solidFill>
                  <a:srgbClr val="000000"/>
                </a:solidFill>
                <a:effectLst/>
                <a:latin typeface="Calibri" panose="020F0502020204030204" pitchFamily="34" charset="0"/>
              </a:rPr>
              <a:t> </a:t>
            </a:r>
            <a:endParaRPr lang="en-US" altLang="en-US" sz="4000" b="1" dirty="0">
              <a:solidFill>
                <a:srgbClr val="F36A21"/>
              </a:solidFill>
              <a:ea typeface="Tahoma" panose="020B060403050404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F2851C2-6AB0-2C98-2DF8-597067F96491}"/>
              </a:ext>
            </a:extLst>
          </p:cNvPr>
          <p:cNvGrpSpPr/>
          <p:nvPr/>
        </p:nvGrpSpPr>
        <p:grpSpPr>
          <a:xfrm>
            <a:off x="4472825" y="328246"/>
            <a:ext cx="7184150" cy="1200329"/>
            <a:chOff x="5674947" y="2133600"/>
            <a:chExt cx="5551453" cy="927538"/>
          </a:xfrm>
        </p:grpSpPr>
        <p:pic>
          <p:nvPicPr>
            <p:cNvPr id="6" name="Picture 5">
              <a:extLst>
                <a:ext uri="{FF2B5EF4-FFF2-40B4-BE49-F238E27FC236}">
                  <a16:creationId xmlns:a16="http://schemas.microsoft.com/office/drawing/2014/main" id="{78002F6B-6371-19D6-A655-9EDE8C5EAE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4947" y="2133600"/>
              <a:ext cx="2782614" cy="927538"/>
            </a:xfrm>
            <a:prstGeom prst="rect">
              <a:avLst/>
            </a:prstGeom>
          </p:spPr>
        </p:pic>
        <p:pic>
          <p:nvPicPr>
            <p:cNvPr id="8" name="Picture 7">
              <a:extLst>
                <a:ext uri="{FF2B5EF4-FFF2-40B4-BE49-F238E27FC236}">
                  <a16:creationId xmlns:a16="http://schemas.microsoft.com/office/drawing/2014/main" id="{BE5CD9A7-1825-708A-A70F-7F73B1D933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7560" y="2133600"/>
              <a:ext cx="2768840" cy="927538"/>
            </a:xfrm>
            <a:prstGeom prst="rect">
              <a:avLst/>
            </a:prstGeom>
          </p:spPr>
        </p:pic>
      </p:grpSp>
      <p:pic>
        <p:nvPicPr>
          <p:cNvPr id="3" name="Picture 2">
            <a:extLst>
              <a:ext uri="{FF2B5EF4-FFF2-40B4-BE49-F238E27FC236}">
                <a16:creationId xmlns:a16="http://schemas.microsoft.com/office/drawing/2014/main" id="{5BBFCA42-CB57-1D23-DE77-6B3A483B244B}"/>
              </a:ext>
            </a:extLst>
          </p:cNvPr>
          <p:cNvPicPr>
            <a:picLocks noChangeAspect="1"/>
          </p:cNvPicPr>
          <p:nvPr/>
        </p:nvPicPr>
        <p:blipFill>
          <a:blip r:embed="rId4"/>
          <a:stretch>
            <a:fillRect/>
          </a:stretch>
        </p:blipFill>
        <p:spPr>
          <a:xfrm>
            <a:off x="476779" y="328246"/>
            <a:ext cx="2674283" cy="1277447"/>
          </a:xfrm>
          <a:prstGeom prst="rect">
            <a:avLst/>
          </a:prstGeom>
        </p:spPr>
      </p:pic>
    </p:spTree>
    <p:extLst>
      <p:ext uri="{BB962C8B-B14F-4D97-AF65-F5344CB8AC3E}">
        <p14:creationId xmlns:p14="http://schemas.microsoft.com/office/powerpoint/2010/main" val="60088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in a red shirt&#10;&#10;AI-generated content may be incorrect.">
            <a:extLst>
              <a:ext uri="{FF2B5EF4-FFF2-40B4-BE49-F238E27FC236}">
                <a16:creationId xmlns:a16="http://schemas.microsoft.com/office/drawing/2014/main" id="{39A221D7-948F-8DAB-57F7-D344BB0E7F9C}"/>
              </a:ext>
            </a:extLst>
          </p:cNvPr>
          <p:cNvPicPr>
            <a:picLocks noChangeAspect="1"/>
          </p:cNvPicPr>
          <p:nvPr/>
        </p:nvPicPr>
        <p:blipFill>
          <a:blip r:embed="rId2" cstate="email">
            <a:extLst>
              <a:ext uri="{28A0092B-C50C-407E-A947-70E740481C1C}">
                <a14:useLocalDpi xmlns:a14="http://schemas.microsoft.com/office/drawing/2010/main"/>
              </a:ext>
            </a:extLst>
          </a:blip>
          <a:srcRect l="12963" t="36528"/>
          <a:stretch>
            <a:fillRect/>
          </a:stretch>
        </p:blipFill>
        <p:spPr>
          <a:xfrm>
            <a:off x="-128588" y="-128589"/>
            <a:ext cx="12430126" cy="6986589"/>
          </a:xfrm>
          <a:prstGeom prst="rect">
            <a:avLst/>
          </a:prstGeom>
        </p:spPr>
      </p:pic>
      <p:sp>
        <p:nvSpPr>
          <p:cNvPr id="4" name="Slide Number Placeholder 3">
            <a:extLst>
              <a:ext uri="{FF2B5EF4-FFF2-40B4-BE49-F238E27FC236}">
                <a16:creationId xmlns:a16="http://schemas.microsoft.com/office/drawing/2014/main" id="{6D5A3A2D-A045-214E-A5F8-F735E79F69F7}"/>
              </a:ext>
            </a:extLst>
          </p:cNvPr>
          <p:cNvSpPr>
            <a:spLocks noGrp="1"/>
          </p:cNvSpPr>
          <p:nvPr>
            <p:ph type="sldNum" sz="quarter" idx="12"/>
          </p:nvPr>
        </p:nvSpPr>
        <p:spPr>
          <a:xfrm>
            <a:off x="9326217" y="6356350"/>
            <a:ext cx="2743200" cy="365125"/>
          </a:xfrm>
        </p:spPr>
        <p:txBody>
          <a:bodyPr/>
          <a:lstStyle/>
          <a:p>
            <a:fld id="{A9C8E076-7367-9741-828E-FCBBC1804B68}" type="slidenum">
              <a:rPr lang="en-US" smtClean="0"/>
              <a:t>9</a:t>
            </a:fld>
            <a:endParaRPr lang="en-US" dirty="0"/>
          </a:p>
        </p:txBody>
      </p:sp>
      <p:pic>
        <p:nvPicPr>
          <p:cNvPr id="2" name="Picture 1">
            <a:extLst>
              <a:ext uri="{FF2B5EF4-FFF2-40B4-BE49-F238E27FC236}">
                <a16:creationId xmlns:a16="http://schemas.microsoft.com/office/drawing/2014/main" id="{F5DB5775-83D9-C6D8-AA4E-9FBC5395C6B5}"/>
              </a:ext>
            </a:extLst>
          </p:cNvPr>
          <p:cNvPicPr>
            <a:picLocks noChangeAspect="1"/>
          </p:cNvPicPr>
          <p:nvPr/>
        </p:nvPicPr>
        <p:blipFill>
          <a:blip r:embed="rId3"/>
          <a:stretch>
            <a:fillRect/>
          </a:stretch>
        </p:blipFill>
        <p:spPr>
          <a:xfrm>
            <a:off x="5446118" y="827932"/>
            <a:ext cx="6013571" cy="2794461"/>
          </a:xfrm>
          <a:prstGeom prst="rect">
            <a:avLst/>
          </a:prstGeom>
        </p:spPr>
      </p:pic>
    </p:spTree>
    <p:extLst>
      <p:ext uri="{BB962C8B-B14F-4D97-AF65-F5344CB8AC3E}">
        <p14:creationId xmlns:p14="http://schemas.microsoft.com/office/powerpoint/2010/main" val="3347082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617f33d-60ea-45b4-98b9-07306c813cea" xsi:nil="true"/>
    <lcf76f155ced4ddcb4097134ff3c332f xmlns="6617f33d-60ea-45b4-98b9-07306c813cea">
      <Terms xmlns="http://schemas.microsoft.com/office/infopath/2007/PartnerControls"/>
    </lcf76f155ced4ddcb4097134ff3c332f>
    <TaxCatchAll xmlns="c7d3f24a-f054-4c46-ad5c-b21a074549e0" xsi:nil="true"/>
    <Image xmlns="6617f33d-60ea-45b4-98b9-07306c813c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7103D2DB1162418ECEB05D8EB1374E" ma:contentTypeVersion="17" ma:contentTypeDescription="Create a new document." ma:contentTypeScope="" ma:versionID="025e3697e9d4f48cb1d62117c2dc5314">
  <xsd:schema xmlns:xsd="http://www.w3.org/2001/XMLSchema" xmlns:xs="http://www.w3.org/2001/XMLSchema" xmlns:p="http://schemas.microsoft.com/office/2006/metadata/properties" xmlns:ns2="6617f33d-60ea-45b4-98b9-07306c813cea" xmlns:ns3="c7d3f24a-f054-4c46-ad5c-b21a074549e0" targetNamespace="http://schemas.microsoft.com/office/2006/metadata/properties" ma:root="true" ma:fieldsID="66f582a081dc9035217c601a853e50ca" ns2:_="" ns3:_="">
    <xsd:import namespace="6617f33d-60ea-45b4-98b9-07306c813cea"/>
    <xsd:import namespace="c7d3f24a-f054-4c46-ad5c-b21a074549e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lcf76f155ced4ddcb4097134ff3c332f" minOccurs="0"/>
                <xsd:element ref="ns3:TaxCatchAll" minOccurs="0"/>
                <xsd:element ref="ns2:MediaServiceLocation" minOccurs="0"/>
                <xsd:element ref="ns2:Imag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7f33d-60ea-45b4-98b9-07306c813c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d633288-fe88-4899-b1dd-6aca0c897ca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Image" ma:index="22" nillable="true" ma:displayName="Image" ma:format="Thumbnail" ma:internalName="Imag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3f24a-f054-4c46-ad5c-b21a074549e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6e3909c-8376-481a-9a73-ad97f11d8dc2}" ma:internalName="TaxCatchAll" ma:showField="CatchAllData" ma:web="c7d3f24a-f054-4c46-ad5c-b21a074549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C61D2F-782A-4EBA-97EB-9054813B99AC}">
  <ds:schemaRefs>
    <ds:schemaRef ds:uri="http://schemas.microsoft.com/office/2006/documentManagement/types"/>
    <ds:schemaRef ds:uri="6617f33d-60ea-45b4-98b9-07306c813cea"/>
    <ds:schemaRef ds:uri="http://purl.org/dc/terms/"/>
    <ds:schemaRef ds:uri="c7d3f24a-f054-4c46-ad5c-b21a074549e0"/>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0A34DD4-D1D8-46FC-9FFA-469A10211D5B}">
  <ds:schemaRefs>
    <ds:schemaRef ds:uri="http://schemas.microsoft.com/sharepoint/v3/contenttype/forms"/>
  </ds:schemaRefs>
</ds:datastoreItem>
</file>

<file path=customXml/itemProps3.xml><?xml version="1.0" encoding="utf-8"?>
<ds:datastoreItem xmlns:ds="http://schemas.openxmlformats.org/officeDocument/2006/customXml" ds:itemID="{A2D65AFD-5D56-4D05-BC6F-482CE5575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7f33d-60ea-45b4-98b9-07306c813cea"/>
    <ds:schemaRef ds:uri="c7d3f24a-f054-4c46-ad5c-b21a07454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2151</TotalTime>
  <Words>664</Words>
  <Application>Microsoft Macintosh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Jean-Alexandre Thibault (FCAC/ACFC)</dc:creator>
  <cp:lastModifiedBy>Jean-Alexandre Thibault (FCAC/ACFC)</cp:lastModifiedBy>
  <cp:revision>118</cp:revision>
  <dcterms:created xsi:type="dcterms:W3CDTF">2021-07-16T15:48:49Z</dcterms:created>
  <dcterms:modified xsi:type="dcterms:W3CDTF">2025-10-06T13:43:18Z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0x0101000E7103D2DB1162418ECEB05D8EB1374E</vt:lpwstr>
  </property>
  <property fmtid="{D5CDD505-2E9C-101B-9397-08002B2CF9AE}" pid="3" name="Order">
    <vt:r8>14594200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MSIP_Label_e23e1be5-e952-46a1-91e0-1403d3fbaa72_Enabled">
    <vt:lpwstr>true</vt:lpwstr>
  </property>
  <property fmtid="{D5CDD505-2E9C-101B-9397-08002B2CF9AE}" pid="12" name="MSIP_Label_e23e1be5-e952-46a1-91e0-1403d3fbaa72_SetDate">
    <vt:lpwstr>2022-10-19T12:19:34Z</vt:lpwstr>
  </property>
  <property fmtid="{D5CDD505-2E9C-101B-9397-08002B2CF9AE}" pid="13" name="MSIP_Label_e23e1be5-e952-46a1-91e0-1403d3fbaa72_Method">
    <vt:lpwstr>Standard</vt:lpwstr>
  </property>
  <property fmtid="{D5CDD505-2E9C-101B-9397-08002B2CF9AE}" pid="14" name="MSIP_Label_e23e1be5-e952-46a1-91e0-1403d3fbaa72_Name">
    <vt:lpwstr>Unclassified</vt:lpwstr>
  </property>
  <property fmtid="{D5CDD505-2E9C-101B-9397-08002B2CF9AE}" pid="15" name="MSIP_Label_e23e1be5-e952-46a1-91e0-1403d3fbaa72_SiteId">
    <vt:lpwstr>3f9e9abe-c382-4104-95a3-0d000f11a118</vt:lpwstr>
  </property>
  <property fmtid="{D5CDD505-2E9C-101B-9397-08002B2CF9AE}" pid="16" name="MSIP_Label_e23e1be5-e952-46a1-91e0-1403d3fbaa72_ActionId">
    <vt:lpwstr>0ac5efd0-370a-434f-b92d-13d921af7829</vt:lpwstr>
  </property>
  <property fmtid="{D5CDD505-2E9C-101B-9397-08002B2CF9AE}" pid="17" name="MSIP_Label_e23e1be5-e952-46a1-91e0-1403d3fbaa72_ContentBits">
    <vt:lpwstr>1</vt:lpwstr>
  </property>
  <property fmtid="{D5CDD505-2E9C-101B-9397-08002B2CF9AE}" pid="18" name="ClassificationContentMarkingHeaderLocations">
    <vt:lpwstr>Office Theme:8</vt:lpwstr>
  </property>
  <property fmtid="{D5CDD505-2E9C-101B-9397-08002B2CF9AE}" pid="19" name="ClassificationContentMarkingHeaderText">
    <vt:lpwstr>Unclassified / Non classifié</vt:lpwstr>
  </property>
</Properties>
</file>