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omments/modernComment_113_B64EE511.xml" ContentType="application/vnd.ms-powerpoint.comments+xml"/>
  <Override PartName="/ppt/comments/modernComment_132_BA0A7E16.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3"/>
  </p:notesMasterIdLst>
  <p:sldIdLst>
    <p:sldId id="294" r:id="rId5"/>
    <p:sldId id="275" r:id="rId6"/>
    <p:sldId id="297" r:id="rId7"/>
    <p:sldId id="295" r:id="rId8"/>
    <p:sldId id="298" r:id="rId9"/>
    <p:sldId id="306" r:id="rId10"/>
    <p:sldId id="303" r:id="rId11"/>
    <p:sldId id="304"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S" id="{BB86D387-5F66-5748-9089-649520228517}">
          <p14:sldIdLst>
            <p14:sldId id="294"/>
          </p14:sldIdLst>
        </p14:section>
        <p14:section name="Inside pages" id="{6AA20F0E-2075-E94A-99B4-C9CFF9226B7E}">
          <p14:sldIdLst>
            <p14:sldId id="275"/>
            <p14:sldId id="297"/>
            <p14:sldId id="295"/>
            <p14:sldId id="298"/>
            <p14:sldId id="306"/>
            <p14:sldId id="303"/>
            <p14:sldId id="304"/>
          </p14:sldIdLst>
        </p14:section>
        <p14:section name="Icon pages" id="{82DD409B-3676-154D-8B0F-F32A4F8A8133}">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74D1C7-855B-E066-987C-601D2C5EC08C}" name="Pamela Wygodansky (FCAC/ACFC)" initials="PW" userId="S::Pamela.Wygodansky@fcac-acfc.gc.ca::3024aae8-56c8-431e-9c4e-51f1f54c375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ean-Alexandre Thibault (FCAC/ACFC)" initials="JAT(" lastIdx="3" clrIdx="0">
    <p:extLst>
      <p:ext uri="{19B8F6BF-5375-455C-9EA6-DF929625EA0E}">
        <p15:presenceInfo xmlns:p15="http://schemas.microsoft.com/office/powerpoint/2012/main" userId="S::jean-alexandre.thibault@fcac-acfc.gc.ca::fa2f6ba6-1309-41e4-945b-f9c0d9f3fcb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36A21"/>
    <a:srgbClr val="D96E86"/>
    <a:srgbClr val="366AB1"/>
    <a:srgbClr val="F3F3F3"/>
    <a:srgbClr val="2464AF"/>
    <a:srgbClr val="3B5D8C"/>
    <a:srgbClr val="476798"/>
    <a:srgbClr val="4454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ECA0DD-261E-0D40-9083-7197DA64DEE7}" v="7" dt="2026-08-10T14:57:24.2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516"/>
    <p:restoredTop sz="94643"/>
  </p:normalViewPr>
  <p:slideViewPr>
    <p:cSldViewPr snapToGrid="0">
      <p:cViewPr varScale="1">
        <p:scale>
          <a:sx n="147" d="100"/>
          <a:sy n="147" d="100"/>
        </p:scale>
        <p:origin x="355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commentAuthors" Target="commentAuthors.xml"/></Relationships>
</file>

<file path=ppt/comments/modernComment_113_B64EE511.xml><?xml version="1.0" encoding="utf-8"?>
<p188:cmLst xmlns:a="http://schemas.openxmlformats.org/drawingml/2006/main" xmlns:r="http://schemas.openxmlformats.org/officeDocument/2006/relationships" xmlns:p188="http://schemas.microsoft.com/office/powerpoint/2018/8/main">
  <p188:cm id="{2EDE7902-AFC3-4D97-9C82-F5BA91874395}" authorId="{BA74D1C7-855B-E066-987C-601D2C5EC08C}" created="2026-08-06T15:18:08.678">
    <ac:deMkLst xmlns:ac="http://schemas.microsoft.com/office/drawing/2013/main/command">
      <pc:docMk xmlns:pc="http://schemas.microsoft.com/office/powerpoint/2013/main/command"/>
      <pc:sldMk xmlns:pc="http://schemas.microsoft.com/office/powerpoint/2013/main/command" cId="3058623761" sldId="275"/>
      <ac:spMk id="3" creationId="{48099FBE-4094-962A-3290-D06BE86D1BE4}"/>
    </ac:deMkLst>
    <p188:txBody>
      <a:bodyPr/>
      <a:lstStyle/>
      <a:p>
        <a:r>
          <a:rPr lang="en-CA"/>
          <a:t>New text</a:t>
        </a:r>
      </a:p>
    </p188:txBody>
  </p188:cm>
</p188:cmLst>
</file>

<file path=ppt/comments/modernComment_132_BA0A7E16.xml><?xml version="1.0" encoding="utf-8"?>
<p188:cmLst xmlns:a="http://schemas.openxmlformats.org/drawingml/2006/main" xmlns:r="http://schemas.openxmlformats.org/officeDocument/2006/relationships" xmlns:p188="http://schemas.microsoft.com/office/powerpoint/2018/8/main">
  <p188:cm id="{2B8625A6-AB50-43E6-9BB4-AAFCB723D493}" authorId="{BA74D1C7-855B-E066-987C-601D2C5EC08C}" created="2026-08-04T12:29:45.691">
    <pc:sldMkLst xmlns:pc="http://schemas.microsoft.com/office/powerpoint/2013/main/command">
      <pc:docMk/>
      <pc:sldMk cId="3121249814" sldId="306"/>
    </pc:sldMkLst>
    <p188:txBody>
      <a:bodyPr/>
      <a:lstStyle/>
      <a:p>
        <a:r>
          <a:rPr lang="en-CA"/>
          <a:t>This is a new slide. Please give it the same treatment as the rest of the slides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22F225-E29B-C34B-968E-584E28DF39E9}" type="datetimeFigureOut">
              <a:rPr lang="en-US" smtClean="0"/>
              <a:t>8/11/2026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9F179C-8E38-E141-A38B-B81E611322B0}" type="slidenum">
              <a:rPr lang="en-US" smtClean="0"/>
              <a:t>‹#›</a:t>
            </a:fld>
            <a:endParaRPr lang="en-US"/>
          </a:p>
        </p:txBody>
      </p:sp>
    </p:spTree>
    <p:extLst>
      <p:ext uri="{BB962C8B-B14F-4D97-AF65-F5344CB8AC3E}">
        <p14:creationId xmlns:p14="http://schemas.microsoft.com/office/powerpoint/2010/main" val="8120756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722575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0089985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123913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054653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8/11/2026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46204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482891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8/11/2026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476394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8/11/2026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8403821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8/11/2026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186539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714352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8/11/2026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6031147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8/11/2026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2620981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emf"/><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microsoft.com/office/2018/10/relationships/comments" Target="../comments/modernComment_113_B64EE511.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microsoft.com/office/2018/10/relationships/comments" Target="../comments/modernComment_132_BA0A7E16.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F75ADAE-E4DE-8C46-9AA7-5F0FF319B0C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471148" y="6167625"/>
            <a:ext cx="1406113" cy="333593"/>
          </a:xfrm>
          <a:prstGeom prst="rect">
            <a:avLst/>
          </a:prstGeom>
        </p:spPr>
      </p:pic>
      <p:pic>
        <p:nvPicPr>
          <p:cNvPr id="9" name="Graphic 8">
            <a:extLst>
              <a:ext uri="{FF2B5EF4-FFF2-40B4-BE49-F238E27FC236}">
                <a16:creationId xmlns:a16="http://schemas.microsoft.com/office/drawing/2014/main" id="{73DDE6E9-892E-3C01-329C-048030AAC0C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30399" y="331055"/>
            <a:ext cx="3965988" cy="254798"/>
          </a:xfrm>
          <a:prstGeom prst="rect">
            <a:avLst/>
          </a:prstGeom>
        </p:spPr>
      </p:pic>
      <p:sp>
        <p:nvSpPr>
          <p:cNvPr id="2" name="TextBox 1">
            <a:extLst>
              <a:ext uri="{FF2B5EF4-FFF2-40B4-BE49-F238E27FC236}">
                <a16:creationId xmlns:a16="http://schemas.microsoft.com/office/drawing/2014/main" id="{1E3D3FC9-187D-5C63-DC85-A4B316584EAC}"/>
              </a:ext>
            </a:extLst>
          </p:cNvPr>
          <p:cNvSpPr txBox="1"/>
          <p:nvPr/>
        </p:nvSpPr>
        <p:spPr>
          <a:xfrm>
            <a:off x="7110482" y="3768120"/>
            <a:ext cx="4540069" cy="1554336"/>
          </a:xfrm>
          <a:prstGeom prst="rect">
            <a:avLst/>
          </a:prstGeom>
          <a:noFill/>
        </p:spPr>
        <p:txBody>
          <a:bodyPr wrap="square" rtlCol="0" anchor="b">
            <a:spAutoFit/>
          </a:bodyPr>
          <a:lstStyle/>
          <a:p>
            <a:pPr>
              <a:lnSpc>
                <a:spcPts val="3800"/>
              </a:lnSpc>
            </a:pPr>
            <a:r>
              <a:rPr lang="en-US" altLang="en-US" sz="3600" b="1">
                <a:ea typeface="Tahoma" panose="020B0604030504040204" pitchFamily="34" charset="0"/>
                <a:cs typeface="Calibri" panose="020F0502020204030204" pitchFamily="34" charset="0"/>
              </a:rPr>
              <a:t>Large Title</a:t>
            </a:r>
            <a:br>
              <a:rPr lang="en-US" altLang="en-US" sz="3600" b="1">
                <a:ea typeface="Tahoma" panose="020B0604030504040204" pitchFamily="34" charset="0"/>
                <a:cs typeface="Calibri" panose="020F0502020204030204" pitchFamily="34" charset="0"/>
              </a:rPr>
            </a:br>
            <a:r>
              <a:rPr lang="en-US" altLang="en-US" sz="3600" b="1">
                <a:ea typeface="Tahoma" panose="020B0604030504040204" pitchFamily="34" charset="0"/>
                <a:cs typeface="Calibri" panose="020F0502020204030204" pitchFamily="34" charset="0"/>
              </a:rPr>
              <a:t>Large Title</a:t>
            </a:r>
          </a:p>
          <a:p>
            <a:pPr>
              <a:lnSpc>
                <a:spcPts val="3800"/>
              </a:lnSpc>
            </a:pPr>
            <a:r>
              <a:rPr lang="en-US" altLang="en-US" sz="3600">
                <a:ea typeface="Tahoma" panose="020B0604030504040204" pitchFamily="34" charset="0"/>
                <a:cs typeface="Calibri" panose="020F0502020204030204" pitchFamily="34" charset="0"/>
              </a:rPr>
              <a:t>Date</a:t>
            </a:r>
          </a:p>
        </p:txBody>
      </p:sp>
      <p:pic>
        <p:nvPicPr>
          <p:cNvPr id="4" name="Picture 3">
            <a:extLst>
              <a:ext uri="{FF2B5EF4-FFF2-40B4-BE49-F238E27FC236}">
                <a16:creationId xmlns:a16="http://schemas.microsoft.com/office/drawing/2014/main" id="{58F53BC4-4D5A-7CF4-2226-F7D31380C924}"/>
              </a:ext>
            </a:extLst>
          </p:cNvPr>
          <p:cNvPicPr>
            <a:picLocks noChangeAspect="1"/>
          </p:cNvPicPr>
          <p:nvPr/>
        </p:nvPicPr>
        <p:blipFill>
          <a:blip r:embed="rId4"/>
          <a:srcRect/>
          <a:stretch/>
        </p:blipFill>
        <p:spPr>
          <a:xfrm>
            <a:off x="471404" y="1180158"/>
            <a:ext cx="6355766" cy="4226504"/>
          </a:xfrm>
          <a:prstGeom prst="rect">
            <a:avLst/>
          </a:prstGeom>
        </p:spPr>
      </p:pic>
      <p:pic>
        <p:nvPicPr>
          <p:cNvPr id="6" name="Picture 5">
            <a:extLst>
              <a:ext uri="{FF2B5EF4-FFF2-40B4-BE49-F238E27FC236}">
                <a16:creationId xmlns:a16="http://schemas.microsoft.com/office/drawing/2014/main" id="{FAE5DE96-A653-62FA-349E-413673B18F4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110482" y="1339323"/>
            <a:ext cx="3524362" cy="2255932"/>
          </a:xfrm>
          <a:prstGeom prst="rect">
            <a:avLst/>
          </a:prstGeom>
        </p:spPr>
      </p:pic>
    </p:spTree>
    <p:extLst>
      <p:ext uri="{BB962C8B-B14F-4D97-AF65-F5344CB8AC3E}">
        <p14:creationId xmlns:p14="http://schemas.microsoft.com/office/powerpoint/2010/main" val="34224122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D5A3A2D-A045-214E-A5F8-F735E79F69F7}"/>
              </a:ext>
            </a:extLst>
          </p:cNvPr>
          <p:cNvSpPr>
            <a:spLocks noGrp="1"/>
          </p:cNvSpPr>
          <p:nvPr>
            <p:ph type="sldNum" sz="quarter" idx="12"/>
          </p:nvPr>
        </p:nvSpPr>
        <p:spPr>
          <a:xfrm>
            <a:off x="9326217" y="6356350"/>
            <a:ext cx="2743200" cy="365125"/>
          </a:xfrm>
        </p:spPr>
        <p:txBody>
          <a:bodyPr/>
          <a:lstStyle/>
          <a:p>
            <a:fld id="{A9C8E076-7367-9741-828E-FCBBC1804B68}" type="slidenum">
              <a:rPr lang="en-US" smtClean="0"/>
              <a:t>2</a:t>
            </a:fld>
            <a:endParaRPr lang="en-US"/>
          </a:p>
        </p:txBody>
      </p:sp>
      <p:sp>
        <p:nvSpPr>
          <p:cNvPr id="18" name="TextBox 17">
            <a:extLst>
              <a:ext uri="{FF2B5EF4-FFF2-40B4-BE49-F238E27FC236}">
                <a16:creationId xmlns:a16="http://schemas.microsoft.com/office/drawing/2014/main" id="{7A718CF8-E5F0-0F16-476F-B68A30F95311}"/>
              </a:ext>
            </a:extLst>
          </p:cNvPr>
          <p:cNvSpPr txBox="1"/>
          <p:nvPr/>
        </p:nvSpPr>
        <p:spPr>
          <a:xfrm>
            <a:off x="432227" y="2134771"/>
            <a:ext cx="11320513" cy="646331"/>
          </a:xfrm>
          <a:prstGeom prst="rect">
            <a:avLst/>
          </a:prstGeom>
          <a:noFill/>
        </p:spPr>
        <p:txBody>
          <a:bodyPr wrap="square" rtlCol="0" anchor="b">
            <a:spAutoFit/>
          </a:bodyPr>
          <a:lstStyle/>
          <a:p>
            <a:r>
              <a:rPr lang="en-US" altLang="en-US" sz="3600" b="1">
                <a:latin typeface="Aptos" panose="020B0004020202020204" pitchFamily="34" charset="0"/>
                <a:ea typeface="Tahoma" panose="020B0604030504040204" pitchFamily="34" charset="0"/>
                <a:cs typeface="Calibri" panose="020F0502020204030204" pitchFamily="34" charset="0"/>
              </a:rPr>
              <a:t>About this year’s campaign "Talk Money"</a:t>
            </a:r>
          </a:p>
        </p:txBody>
      </p:sp>
      <p:pic>
        <p:nvPicPr>
          <p:cNvPr id="9" name="Picture 8">
            <a:extLst>
              <a:ext uri="{FF2B5EF4-FFF2-40B4-BE49-F238E27FC236}">
                <a16:creationId xmlns:a16="http://schemas.microsoft.com/office/drawing/2014/main" id="{5AE755A1-3D05-FBCD-306D-766E9C24C1A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3245" y="265079"/>
            <a:ext cx="2205581" cy="1411785"/>
          </a:xfrm>
          <a:prstGeom prst="rect">
            <a:avLst/>
          </a:prstGeom>
        </p:spPr>
      </p:pic>
      <p:sp>
        <p:nvSpPr>
          <p:cNvPr id="3" name="TextBox 2">
            <a:extLst>
              <a:ext uri="{FF2B5EF4-FFF2-40B4-BE49-F238E27FC236}">
                <a16:creationId xmlns:a16="http://schemas.microsoft.com/office/drawing/2014/main" id="{48099FBE-4094-962A-3290-D06BE86D1BE4}"/>
              </a:ext>
            </a:extLst>
          </p:cNvPr>
          <p:cNvSpPr txBox="1"/>
          <p:nvPr/>
        </p:nvSpPr>
        <p:spPr>
          <a:xfrm>
            <a:off x="432227" y="3020602"/>
            <a:ext cx="11083731" cy="2554545"/>
          </a:xfrm>
          <a:prstGeom prst="rect">
            <a:avLst/>
          </a:prstGeom>
          <a:noFill/>
        </p:spPr>
        <p:txBody>
          <a:bodyPr wrap="square" rtlCol="0">
            <a:spAutoFit/>
          </a:bodyPr>
          <a:lstStyle/>
          <a:p>
            <a:r>
              <a:rPr lang="en-US" sz="2000">
                <a:latin typeface="Aptos" panose="020B0004020202020204" pitchFamily="34" charset="0"/>
              </a:rPr>
              <a:t>The 2026  “Talk Money” campaign encourages Canadians to have purposeful conversations about money and the financial moments that influence their confidence and well-being. ​</a:t>
            </a:r>
          </a:p>
          <a:p>
            <a:endParaRPr lang="en-US" sz="2000">
              <a:latin typeface="Aptos" panose="020B0004020202020204" pitchFamily="34" charset="0"/>
            </a:endParaRPr>
          </a:p>
          <a:p>
            <a:r>
              <a:rPr lang="en-US" sz="2000">
                <a:latin typeface="Aptos" panose="020B0004020202020204" pitchFamily="34" charset="0"/>
              </a:rPr>
              <a:t>Throughout November, FLM 2026 sparks conversations about relatable and timely financial topics that help Canadians save, plan, and protect their money. Whether you are building an emergency fund, managing debt, planning for future goals, weighing important financial choices, or protecting yourself from fraud, FLM offers practical tools, resources, and opportunities to support more informed financial decisions and greater financial confidence.</a:t>
            </a:r>
          </a:p>
        </p:txBody>
      </p:sp>
      <p:pic>
        <p:nvPicPr>
          <p:cNvPr id="8" name="Picture 7">
            <a:extLst>
              <a:ext uri="{FF2B5EF4-FFF2-40B4-BE49-F238E27FC236}">
                <a16:creationId xmlns:a16="http://schemas.microsoft.com/office/drawing/2014/main" id="{EA12193C-0058-93FC-EF44-461A5219D9F2}"/>
              </a:ext>
            </a:extLst>
          </p:cNvPr>
          <p:cNvPicPr>
            <a:picLocks noChangeAspect="1"/>
          </p:cNvPicPr>
          <p:nvPr/>
        </p:nvPicPr>
        <p:blipFill>
          <a:blip r:embed="rId4"/>
          <a:srcRect/>
          <a:stretch/>
        </p:blipFill>
        <p:spPr>
          <a:xfrm>
            <a:off x="4136710" y="322452"/>
            <a:ext cx="7772395" cy="1297037"/>
          </a:xfrm>
          <a:prstGeom prst="rect">
            <a:avLst/>
          </a:prstGeom>
        </p:spPr>
      </p:pic>
    </p:spTree>
    <p:extLst>
      <p:ext uri="{BB962C8B-B14F-4D97-AF65-F5344CB8AC3E}">
        <p14:creationId xmlns:p14="http://schemas.microsoft.com/office/powerpoint/2010/main" val="3058623761"/>
      </p:ext>
    </p:extLst>
  </p:cSld>
  <p:clrMapOvr>
    <a:masterClrMapping/>
  </p:clrMapOvr>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D600C2DD-12C8-1946-B149-D36BFC59B74B}"/>
              </a:ext>
            </a:extLst>
          </p:cNvPr>
          <p:cNvSpPr txBox="1"/>
          <p:nvPr/>
        </p:nvSpPr>
        <p:spPr>
          <a:xfrm>
            <a:off x="578734" y="5713710"/>
            <a:ext cx="11096431" cy="369332"/>
          </a:xfrm>
          <a:prstGeom prst="rect">
            <a:avLst/>
          </a:prstGeom>
          <a:noFill/>
        </p:spPr>
        <p:txBody>
          <a:bodyPr wrap="square" rtlCol="0" anchor="t">
            <a:spAutoFit/>
          </a:bodyPr>
          <a:lstStyle/>
          <a:p>
            <a:r>
              <a:rPr lang="en-CA" sz="900" baseline="30000">
                <a:latin typeface="+mj-lt"/>
              </a:rPr>
              <a:t>1</a:t>
            </a:r>
            <a:r>
              <a:rPr lang="en-CA" sz="900">
                <a:latin typeface="+mj-lt"/>
              </a:rPr>
              <a:t> Lorem ipsum dolor sit </a:t>
            </a:r>
            <a:r>
              <a:rPr lang="en-CA" sz="900" err="1">
                <a:latin typeface="+mj-lt"/>
              </a:rPr>
              <a:t>amet</a:t>
            </a:r>
            <a:r>
              <a:rPr lang="en-CA" sz="900">
                <a:latin typeface="+mj-lt"/>
              </a:rPr>
              <a:t>, </a:t>
            </a:r>
            <a:r>
              <a:rPr lang="en-CA" sz="900" err="1">
                <a:latin typeface="+mj-lt"/>
              </a:rPr>
              <a:t>consectetur</a:t>
            </a:r>
            <a:r>
              <a:rPr lang="en-CA" sz="900">
                <a:latin typeface="+mj-lt"/>
              </a:rPr>
              <a:t> </a:t>
            </a:r>
            <a:r>
              <a:rPr lang="en-CA" sz="900" err="1">
                <a:latin typeface="+mj-lt"/>
              </a:rPr>
              <a:t>adipiscing</a:t>
            </a:r>
            <a:r>
              <a:rPr lang="en-CA" sz="900">
                <a:latin typeface="+mj-lt"/>
              </a:rPr>
              <a:t> </a:t>
            </a:r>
            <a:r>
              <a:rPr lang="en-CA" sz="900" err="1">
                <a:latin typeface="+mj-lt"/>
              </a:rPr>
              <a:t>elit</a:t>
            </a:r>
            <a:r>
              <a:rPr lang="en-CA" sz="900">
                <a:latin typeface="+mj-lt"/>
              </a:rPr>
              <a:t>, sed do </a:t>
            </a:r>
            <a:r>
              <a:rPr lang="en-CA" sz="900" err="1">
                <a:latin typeface="+mj-lt"/>
              </a:rPr>
              <a:t>eiusmod</a:t>
            </a:r>
            <a:r>
              <a:rPr lang="en-CA" sz="900">
                <a:latin typeface="+mj-lt"/>
              </a:rPr>
              <a:t> </a:t>
            </a:r>
            <a:r>
              <a:rPr lang="en-CA" sz="900" err="1">
                <a:latin typeface="+mj-lt"/>
              </a:rPr>
              <a:t>tempor</a:t>
            </a:r>
            <a:r>
              <a:rPr lang="en-CA" sz="900">
                <a:latin typeface="+mj-lt"/>
              </a:rPr>
              <a:t> </a:t>
            </a:r>
            <a:r>
              <a:rPr lang="en-CA" sz="900" err="1">
                <a:latin typeface="+mj-lt"/>
              </a:rPr>
              <a:t>incididunt</a:t>
            </a:r>
            <a:r>
              <a:rPr lang="en-CA" sz="900">
                <a:latin typeface="+mj-lt"/>
              </a:rPr>
              <a:t> </a:t>
            </a:r>
            <a:r>
              <a:rPr lang="en-CA" sz="900" err="1">
                <a:latin typeface="+mj-lt"/>
              </a:rPr>
              <a:t>ut</a:t>
            </a:r>
            <a:r>
              <a:rPr lang="en-CA" sz="900">
                <a:latin typeface="+mj-lt"/>
              </a:rPr>
              <a:t> </a:t>
            </a:r>
            <a:r>
              <a:rPr lang="en-CA" sz="900" err="1">
                <a:latin typeface="+mj-lt"/>
              </a:rPr>
              <a:t>labore</a:t>
            </a:r>
            <a:r>
              <a:rPr lang="en-CA" sz="900">
                <a:latin typeface="+mj-lt"/>
              </a:rPr>
              <a:t> et dolore magna </a:t>
            </a:r>
            <a:r>
              <a:rPr lang="en-CA" sz="900" err="1">
                <a:latin typeface="+mj-lt"/>
              </a:rPr>
              <a:t>aliqua</a:t>
            </a:r>
            <a:r>
              <a:rPr lang="en-CA" sz="900">
                <a:latin typeface="+mj-lt"/>
              </a:rPr>
              <a:t>. Ut </a:t>
            </a:r>
            <a:r>
              <a:rPr lang="en-CA" sz="900" err="1">
                <a:latin typeface="+mj-lt"/>
              </a:rPr>
              <a:t>enim</a:t>
            </a:r>
            <a:r>
              <a:rPr lang="en-CA" sz="900">
                <a:latin typeface="+mj-lt"/>
              </a:rPr>
              <a:t> ad minim </a:t>
            </a:r>
            <a:r>
              <a:rPr lang="en-CA" sz="900" err="1">
                <a:latin typeface="+mj-lt"/>
              </a:rPr>
              <a:t>veniam</a:t>
            </a:r>
            <a:r>
              <a:rPr lang="en-CA" sz="900">
                <a:latin typeface="+mj-lt"/>
              </a:rPr>
              <a:t>, </a:t>
            </a:r>
            <a:r>
              <a:rPr lang="en-CA" sz="900" err="1">
                <a:latin typeface="+mj-lt"/>
              </a:rPr>
              <a:t>quis</a:t>
            </a:r>
            <a:r>
              <a:rPr lang="en-CA" sz="900">
                <a:latin typeface="+mj-lt"/>
              </a:rPr>
              <a:t> </a:t>
            </a:r>
            <a:r>
              <a:rPr lang="en-CA" sz="900" err="1">
                <a:latin typeface="+mj-lt"/>
              </a:rPr>
              <a:t>nostrud</a:t>
            </a:r>
            <a:r>
              <a:rPr lang="en-CA" sz="900">
                <a:latin typeface="+mj-lt"/>
              </a:rPr>
              <a:t> exercitation </a:t>
            </a:r>
            <a:r>
              <a:rPr lang="en-CA" sz="900" err="1">
                <a:latin typeface="+mj-lt"/>
              </a:rPr>
              <a:t>ullamco</a:t>
            </a:r>
            <a:r>
              <a:rPr lang="en-CA" sz="900">
                <a:latin typeface="+mj-lt"/>
              </a:rPr>
              <a:t> </a:t>
            </a:r>
            <a:r>
              <a:rPr lang="en-CA" sz="900" err="1">
                <a:latin typeface="+mj-lt"/>
              </a:rPr>
              <a:t>laboris</a:t>
            </a:r>
            <a:r>
              <a:rPr lang="en-CA" sz="900">
                <a:latin typeface="+mj-lt"/>
              </a:rPr>
              <a:t> nisi </a:t>
            </a:r>
            <a:r>
              <a:rPr lang="en-CA" sz="900" err="1">
                <a:latin typeface="+mj-lt"/>
              </a:rPr>
              <a:t>ut</a:t>
            </a:r>
            <a:r>
              <a:rPr lang="en-CA" sz="900">
                <a:latin typeface="+mj-lt"/>
              </a:rPr>
              <a:t> </a:t>
            </a:r>
            <a:r>
              <a:rPr lang="en-CA" sz="900" err="1">
                <a:latin typeface="+mj-lt"/>
              </a:rPr>
              <a:t>aliquip</a:t>
            </a:r>
            <a:r>
              <a:rPr lang="en-CA" sz="900">
                <a:latin typeface="+mj-lt"/>
              </a:rPr>
              <a:t> ex </a:t>
            </a:r>
            <a:r>
              <a:rPr lang="en-CA" sz="900" err="1">
                <a:latin typeface="+mj-lt"/>
              </a:rPr>
              <a:t>ea</a:t>
            </a:r>
            <a:r>
              <a:rPr lang="en-CA" sz="900">
                <a:latin typeface="+mj-lt"/>
              </a:rPr>
              <a:t> </a:t>
            </a:r>
            <a:r>
              <a:rPr lang="en-CA" sz="900" err="1">
                <a:latin typeface="+mj-lt"/>
              </a:rPr>
              <a:t>commodo</a:t>
            </a:r>
            <a:r>
              <a:rPr lang="en-CA" sz="900">
                <a:latin typeface="+mj-lt"/>
              </a:rPr>
              <a:t> </a:t>
            </a:r>
            <a:r>
              <a:rPr lang="en-CA" sz="900" err="1">
                <a:latin typeface="+mj-lt"/>
              </a:rPr>
              <a:t>consequat</a:t>
            </a:r>
            <a:r>
              <a:rPr lang="en-CA" sz="900">
                <a:latin typeface="+mj-lt"/>
              </a:rPr>
              <a:t>. Duis </a:t>
            </a:r>
            <a:r>
              <a:rPr lang="en-CA" sz="900" err="1">
                <a:latin typeface="+mj-lt"/>
              </a:rPr>
              <a:t>aute</a:t>
            </a:r>
            <a:r>
              <a:rPr lang="en-CA" sz="900">
                <a:latin typeface="+mj-lt"/>
              </a:rPr>
              <a:t> </a:t>
            </a:r>
            <a:r>
              <a:rPr lang="en-CA" sz="900" err="1">
                <a:latin typeface="+mj-lt"/>
              </a:rPr>
              <a:t>irure</a:t>
            </a:r>
            <a:r>
              <a:rPr lang="en-CA" sz="900">
                <a:latin typeface="+mj-lt"/>
              </a:rPr>
              <a:t> dolor in </a:t>
            </a:r>
            <a:r>
              <a:rPr lang="en-CA" sz="900" err="1">
                <a:latin typeface="+mj-lt"/>
              </a:rPr>
              <a:t>reprehenderit</a:t>
            </a:r>
            <a:r>
              <a:rPr lang="en-CA" sz="900">
                <a:latin typeface="+mj-lt"/>
              </a:rPr>
              <a:t> in </a:t>
            </a:r>
            <a:r>
              <a:rPr lang="en-CA" sz="900" err="1">
                <a:latin typeface="+mj-lt"/>
              </a:rPr>
              <a:t>voluptate</a:t>
            </a:r>
            <a:r>
              <a:rPr lang="en-CA" sz="900">
                <a:latin typeface="+mj-lt"/>
              </a:rPr>
              <a:t> </a:t>
            </a:r>
            <a:r>
              <a:rPr lang="en-CA" sz="900" err="1">
                <a:latin typeface="+mj-lt"/>
              </a:rPr>
              <a:t>velit</a:t>
            </a:r>
            <a:r>
              <a:rPr lang="en-CA" sz="900">
                <a:latin typeface="+mj-lt"/>
              </a:rPr>
              <a:t> </a:t>
            </a:r>
            <a:r>
              <a:rPr lang="en-CA" sz="900" err="1">
                <a:latin typeface="+mj-lt"/>
              </a:rPr>
              <a:t>esse</a:t>
            </a:r>
            <a:r>
              <a:rPr lang="en-CA" sz="900">
                <a:latin typeface="+mj-lt"/>
              </a:rPr>
              <a:t> </a:t>
            </a:r>
            <a:r>
              <a:rPr lang="en-CA" sz="900" err="1">
                <a:latin typeface="+mj-lt"/>
              </a:rPr>
              <a:t>cillum</a:t>
            </a:r>
            <a:r>
              <a:rPr lang="en-CA" sz="900">
                <a:latin typeface="+mj-lt"/>
              </a:rPr>
              <a:t> dolore </a:t>
            </a:r>
            <a:r>
              <a:rPr lang="en-CA" sz="900" err="1">
                <a:latin typeface="+mj-lt"/>
              </a:rPr>
              <a:t>eu</a:t>
            </a:r>
            <a:r>
              <a:rPr lang="en-CA" sz="900">
                <a:latin typeface="+mj-lt"/>
              </a:rPr>
              <a:t> </a:t>
            </a:r>
            <a:r>
              <a:rPr lang="en-CA" sz="900" err="1">
                <a:latin typeface="+mj-lt"/>
              </a:rPr>
              <a:t>fugiat</a:t>
            </a:r>
            <a:r>
              <a:rPr lang="en-CA" sz="900">
                <a:latin typeface="+mj-lt"/>
              </a:rPr>
              <a:t> </a:t>
            </a:r>
            <a:r>
              <a:rPr lang="en-CA" sz="900" err="1">
                <a:latin typeface="+mj-lt"/>
              </a:rPr>
              <a:t>nulla</a:t>
            </a:r>
            <a:r>
              <a:rPr lang="en-CA" sz="900">
                <a:latin typeface="+mj-lt"/>
              </a:rPr>
              <a:t> </a:t>
            </a:r>
            <a:r>
              <a:rPr lang="en-CA" sz="900" err="1">
                <a:latin typeface="+mj-lt"/>
              </a:rPr>
              <a:t>pariatur</a:t>
            </a:r>
            <a:r>
              <a:rPr lang="en-CA" sz="900">
                <a:latin typeface="+mj-lt"/>
              </a:rPr>
              <a:t>. </a:t>
            </a:r>
            <a:r>
              <a:rPr lang="en-CA" sz="900" err="1">
                <a:latin typeface="+mj-lt"/>
              </a:rPr>
              <a:t>Excepteur</a:t>
            </a:r>
            <a:r>
              <a:rPr lang="en-CA" sz="900">
                <a:latin typeface="+mj-lt"/>
              </a:rPr>
              <a:t> </a:t>
            </a:r>
            <a:r>
              <a:rPr lang="en-CA" sz="900" err="1">
                <a:latin typeface="+mj-lt"/>
              </a:rPr>
              <a:t>sint</a:t>
            </a:r>
            <a:r>
              <a:rPr lang="en-CA" sz="900">
                <a:latin typeface="+mj-lt"/>
              </a:rPr>
              <a:t> </a:t>
            </a:r>
            <a:r>
              <a:rPr lang="en-CA" sz="900" err="1">
                <a:latin typeface="+mj-lt"/>
              </a:rPr>
              <a:t>occaecat</a:t>
            </a:r>
            <a:r>
              <a:rPr lang="en-CA" sz="900">
                <a:latin typeface="+mj-lt"/>
              </a:rPr>
              <a:t> </a:t>
            </a:r>
            <a:r>
              <a:rPr lang="en-CA" sz="900" err="1">
                <a:latin typeface="+mj-lt"/>
              </a:rPr>
              <a:t>cupidatat</a:t>
            </a:r>
            <a:r>
              <a:rPr lang="en-CA" sz="900">
                <a:latin typeface="+mj-lt"/>
              </a:rPr>
              <a:t> non </a:t>
            </a:r>
            <a:r>
              <a:rPr lang="en-CA" sz="900" err="1">
                <a:latin typeface="+mj-lt"/>
              </a:rPr>
              <a:t>proident</a:t>
            </a:r>
            <a:r>
              <a:rPr lang="en-CA" sz="900">
                <a:latin typeface="+mj-lt"/>
              </a:rPr>
              <a:t>, sunt in culpa qui </a:t>
            </a:r>
            <a:r>
              <a:rPr lang="en-CA" sz="900" err="1">
                <a:latin typeface="+mj-lt"/>
              </a:rPr>
              <a:t>officia</a:t>
            </a:r>
            <a:r>
              <a:rPr lang="en-CA" sz="900">
                <a:latin typeface="+mj-lt"/>
              </a:rPr>
              <a:t> </a:t>
            </a:r>
            <a:r>
              <a:rPr lang="en-CA" sz="900" err="1">
                <a:latin typeface="+mj-lt"/>
              </a:rPr>
              <a:t>deserunt</a:t>
            </a:r>
            <a:r>
              <a:rPr lang="en-CA" sz="900">
                <a:latin typeface="+mj-lt"/>
              </a:rPr>
              <a:t> </a:t>
            </a:r>
            <a:r>
              <a:rPr lang="en-CA" sz="900" err="1">
                <a:latin typeface="+mj-lt"/>
              </a:rPr>
              <a:t>mollit</a:t>
            </a:r>
            <a:r>
              <a:rPr lang="en-CA" sz="900">
                <a:latin typeface="+mj-lt"/>
              </a:rPr>
              <a:t> </a:t>
            </a:r>
            <a:r>
              <a:rPr lang="en-CA" sz="900" err="1">
                <a:latin typeface="+mj-lt"/>
              </a:rPr>
              <a:t>anim</a:t>
            </a:r>
            <a:r>
              <a:rPr lang="en-CA" sz="900">
                <a:latin typeface="+mj-lt"/>
              </a:rPr>
              <a:t> id </a:t>
            </a:r>
            <a:r>
              <a:rPr lang="en-CA" sz="900" err="1">
                <a:latin typeface="+mj-lt"/>
              </a:rPr>
              <a:t>est</a:t>
            </a:r>
            <a:r>
              <a:rPr lang="en-CA" sz="900">
                <a:latin typeface="+mj-lt"/>
              </a:rPr>
              <a:t> </a:t>
            </a:r>
            <a:r>
              <a:rPr lang="en-CA" sz="900" err="1">
                <a:latin typeface="+mj-lt"/>
              </a:rPr>
              <a:t>laborum</a:t>
            </a:r>
            <a:r>
              <a:rPr lang="en-CA" sz="900">
                <a:latin typeface="+mj-lt"/>
              </a:rPr>
              <a:t>.</a:t>
            </a:r>
            <a:endParaRPr lang="en-US" sz="900">
              <a:latin typeface="+mj-lt"/>
              <a:ea typeface="Tahoma" panose="020B060403050404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6D5A3A2D-A045-214E-A5F8-F735E79F69F7}"/>
              </a:ext>
            </a:extLst>
          </p:cNvPr>
          <p:cNvSpPr>
            <a:spLocks noGrp="1"/>
          </p:cNvSpPr>
          <p:nvPr>
            <p:ph type="sldNum" sz="quarter" idx="12"/>
          </p:nvPr>
        </p:nvSpPr>
        <p:spPr>
          <a:xfrm>
            <a:off x="9326217" y="6356350"/>
            <a:ext cx="2743200" cy="365125"/>
          </a:xfrm>
        </p:spPr>
        <p:txBody>
          <a:bodyPr/>
          <a:lstStyle/>
          <a:p>
            <a:fld id="{A9C8E076-7367-9741-828E-FCBBC1804B68}" type="slidenum">
              <a:rPr lang="en-US" smtClean="0"/>
              <a:t>3</a:t>
            </a:fld>
            <a:endParaRPr lang="en-US"/>
          </a:p>
        </p:txBody>
      </p:sp>
      <p:sp>
        <p:nvSpPr>
          <p:cNvPr id="2" name="TextBox 1">
            <a:extLst>
              <a:ext uri="{FF2B5EF4-FFF2-40B4-BE49-F238E27FC236}">
                <a16:creationId xmlns:a16="http://schemas.microsoft.com/office/drawing/2014/main" id="{C9088320-288C-21C5-8B85-6DAC3A470389}"/>
              </a:ext>
            </a:extLst>
          </p:cNvPr>
          <p:cNvSpPr txBox="1"/>
          <p:nvPr/>
        </p:nvSpPr>
        <p:spPr>
          <a:xfrm>
            <a:off x="587188" y="1773860"/>
            <a:ext cx="5229737" cy="695062"/>
          </a:xfrm>
          <a:prstGeom prst="rect">
            <a:avLst/>
          </a:prstGeom>
          <a:noFill/>
        </p:spPr>
        <p:txBody>
          <a:bodyPr wrap="square" rtlCol="0" anchor="t">
            <a:spAutoFit/>
          </a:bodyPr>
          <a:lstStyle/>
          <a:p>
            <a:pPr>
              <a:lnSpc>
                <a:spcPts val="4740"/>
              </a:lnSpc>
            </a:pPr>
            <a:r>
              <a:rPr lang="en-US" sz="4000" b="1">
                <a:ea typeface="Tahoma" panose="020B0604030504040204" pitchFamily="34" charset="0"/>
                <a:cs typeface="Calibri" panose="020F0502020204030204" pitchFamily="34" charset="0"/>
              </a:rPr>
              <a:t>Regular title example</a:t>
            </a:r>
          </a:p>
        </p:txBody>
      </p:sp>
      <p:sp>
        <p:nvSpPr>
          <p:cNvPr id="3" name="TextBox 2">
            <a:extLst>
              <a:ext uri="{FF2B5EF4-FFF2-40B4-BE49-F238E27FC236}">
                <a16:creationId xmlns:a16="http://schemas.microsoft.com/office/drawing/2014/main" id="{2378F361-6B32-1A69-6F99-2E6769EB6045}"/>
              </a:ext>
            </a:extLst>
          </p:cNvPr>
          <p:cNvSpPr txBox="1"/>
          <p:nvPr/>
        </p:nvSpPr>
        <p:spPr>
          <a:xfrm>
            <a:off x="587188" y="2723867"/>
            <a:ext cx="5229737" cy="707886"/>
          </a:xfrm>
          <a:prstGeom prst="rect">
            <a:avLst/>
          </a:prstGeom>
          <a:noFill/>
        </p:spPr>
        <p:txBody>
          <a:bodyPr wrap="square" rtlCol="0" anchor="t">
            <a:spAutoFit/>
          </a:bodyPr>
          <a:lstStyle/>
          <a:p>
            <a:r>
              <a:rPr lang="en-CA" sz="2000"/>
              <a:t>Lorem ipsum dolor sit </a:t>
            </a:r>
            <a:r>
              <a:rPr lang="en-CA" sz="2000" err="1"/>
              <a:t>amet</a:t>
            </a:r>
            <a:r>
              <a:rPr lang="en-CA" sz="2000"/>
              <a:t>, </a:t>
            </a:r>
            <a:r>
              <a:rPr lang="en-CA" sz="2000" err="1"/>
              <a:t>consectetur</a:t>
            </a:r>
            <a:r>
              <a:rPr lang="en-CA" sz="2000"/>
              <a:t> </a:t>
            </a:r>
            <a:r>
              <a:rPr lang="en-CA" sz="2000" err="1"/>
              <a:t>adipiscing</a:t>
            </a:r>
            <a:r>
              <a:rPr lang="en-CA" sz="2000"/>
              <a:t> </a:t>
            </a:r>
            <a:r>
              <a:rPr lang="en-CA" sz="2000" err="1"/>
              <a:t>elit</a:t>
            </a:r>
            <a:r>
              <a:rPr lang="en-CA" sz="2000"/>
              <a:t>, sed do </a:t>
            </a:r>
            <a:r>
              <a:rPr lang="en-CA" sz="2000" err="1"/>
              <a:t>eiusmod</a:t>
            </a:r>
            <a:r>
              <a:rPr lang="en-CA" sz="2000"/>
              <a:t> </a:t>
            </a:r>
            <a:r>
              <a:rPr lang="en-CA" sz="2000" err="1"/>
              <a:t>tempor</a:t>
            </a:r>
            <a:r>
              <a:rPr lang="en-CA" sz="2000"/>
              <a:t>.</a:t>
            </a:r>
            <a:endParaRPr lang="en-US" sz="2000">
              <a:latin typeface="+mj-lt"/>
              <a:ea typeface="Tahoma" panose="020B060403050404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562F9101-AA2F-B6FA-39B3-94B454188979}"/>
              </a:ext>
            </a:extLst>
          </p:cNvPr>
          <p:cNvSpPr txBox="1"/>
          <p:nvPr/>
        </p:nvSpPr>
        <p:spPr>
          <a:xfrm>
            <a:off x="587187" y="3601030"/>
            <a:ext cx="5229737" cy="1323439"/>
          </a:xfrm>
          <a:prstGeom prst="rect">
            <a:avLst/>
          </a:prstGeom>
          <a:noFill/>
        </p:spPr>
        <p:txBody>
          <a:bodyPr wrap="square" rtlCol="0" anchor="t">
            <a:spAutoFit/>
          </a:bodyPr>
          <a:lstStyle/>
          <a:p>
            <a:pPr marL="342900" indent="-342900">
              <a:buFont typeface="Arial" panose="020B0604020202020204" pitchFamily="34" charset="0"/>
              <a:buChar char="•"/>
            </a:pPr>
            <a:r>
              <a:rPr lang="en-CA" sz="2000"/>
              <a:t>Lorem ipsum dolor sit </a:t>
            </a:r>
            <a:r>
              <a:rPr lang="en-CA" sz="2000" err="1"/>
              <a:t>amet</a:t>
            </a:r>
            <a:r>
              <a:rPr lang="en-CA" sz="2000"/>
              <a:t>, </a:t>
            </a:r>
            <a:r>
              <a:rPr lang="en-CA" sz="2000" err="1"/>
              <a:t>consectetur</a:t>
            </a:r>
            <a:r>
              <a:rPr lang="en-CA" sz="2000"/>
              <a:t> </a:t>
            </a:r>
            <a:r>
              <a:rPr lang="en-CA" sz="2000" err="1"/>
              <a:t>adipiscing</a:t>
            </a:r>
            <a:r>
              <a:rPr lang="en-CA" sz="2000"/>
              <a:t> </a:t>
            </a:r>
            <a:r>
              <a:rPr lang="en-CA" sz="2000" err="1"/>
              <a:t>elit</a:t>
            </a:r>
            <a:r>
              <a:rPr lang="en-CA" sz="2000"/>
              <a:t>, sed do </a:t>
            </a:r>
            <a:r>
              <a:rPr lang="en-CA" sz="2000" err="1"/>
              <a:t>eiusmod</a:t>
            </a:r>
            <a:r>
              <a:rPr lang="en-CA" sz="2000"/>
              <a:t> </a:t>
            </a:r>
            <a:r>
              <a:rPr lang="en-CA" sz="2000" err="1"/>
              <a:t>tempor</a:t>
            </a:r>
            <a:endParaRPr lang="en-CA" sz="2000"/>
          </a:p>
          <a:p>
            <a:pPr marL="342900" indent="-342900">
              <a:buFont typeface="Arial" panose="020B0604020202020204" pitchFamily="34" charset="0"/>
              <a:buChar char="•"/>
            </a:pPr>
            <a:r>
              <a:rPr lang="en-CA" sz="2000"/>
              <a:t>Lorem ipsum dolor sit </a:t>
            </a:r>
            <a:r>
              <a:rPr lang="en-CA" sz="2000" err="1"/>
              <a:t>amet</a:t>
            </a:r>
            <a:r>
              <a:rPr lang="en-CA" sz="2000"/>
              <a:t>, </a:t>
            </a:r>
            <a:r>
              <a:rPr lang="en-CA" sz="2000" err="1"/>
              <a:t>consectetur</a:t>
            </a:r>
            <a:r>
              <a:rPr lang="en-CA" sz="2000"/>
              <a:t> </a:t>
            </a:r>
            <a:r>
              <a:rPr lang="en-CA" sz="2000" err="1"/>
              <a:t>adipiscing</a:t>
            </a:r>
            <a:r>
              <a:rPr lang="en-CA" sz="2000"/>
              <a:t> </a:t>
            </a:r>
            <a:r>
              <a:rPr lang="en-CA" sz="2000" err="1"/>
              <a:t>elit</a:t>
            </a:r>
            <a:r>
              <a:rPr lang="en-CA" sz="2000"/>
              <a:t>, sed do </a:t>
            </a:r>
            <a:r>
              <a:rPr lang="en-CA" sz="2000" err="1"/>
              <a:t>eiusmod</a:t>
            </a:r>
            <a:r>
              <a:rPr lang="en-CA" sz="2000"/>
              <a:t> </a:t>
            </a:r>
            <a:r>
              <a:rPr lang="en-CA" sz="2000" err="1"/>
              <a:t>tempor</a:t>
            </a:r>
            <a:r>
              <a:rPr lang="en-CA" sz="2000"/>
              <a:t>.</a:t>
            </a:r>
            <a:endParaRPr lang="en-US" sz="2000">
              <a:ea typeface="Tahoma" panose="020B060403050404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5B5E23A9-9162-09A3-9B99-390B7DD4DC1F}"/>
              </a:ext>
            </a:extLst>
          </p:cNvPr>
          <p:cNvSpPr txBox="1"/>
          <p:nvPr/>
        </p:nvSpPr>
        <p:spPr>
          <a:xfrm>
            <a:off x="6375075" y="1734197"/>
            <a:ext cx="5229737" cy="695062"/>
          </a:xfrm>
          <a:prstGeom prst="rect">
            <a:avLst/>
          </a:prstGeom>
          <a:noFill/>
        </p:spPr>
        <p:txBody>
          <a:bodyPr wrap="square" rtlCol="0" anchor="t">
            <a:spAutoFit/>
          </a:bodyPr>
          <a:lstStyle/>
          <a:p>
            <a:pPr>
              <a:lnSpc>
                <a:spcPts val="4740"/>
              </a:lnSpc>
            </a:pPr>
            <a:r>
              <a:rPr lang="en-US" sz="4000" b="1">
                <a:ea typeface="Tahoma" panose="020B0604030504040204" pitchFamily="34" charset="0"/>
                <a:cs typeface="Calibri" panose="020F0502020204030204" pitchFamily="34" charset="0"/>
              </a:rPr>
              <a:t>Regular title example</a:t>
            </a:r>
          </a:p>
        </p:txBody>
      </p:sp>
      <p:sp>
        <p:nvSpPr>
          <p:cNvPr id="9" name="TextBox 8">
            <a:extLst>
              <a:ext uri="{FF2B5EF4-FFF2-40B4-BE49-F238E27FC236}">
                <a16:creationId xmlns:a16="http://schemas.microsoft.com/office/drawing/2014/main" id="{A370ACD5-0174-77FE-22A4-47F8A4647B33}"/>
              </a:ext>
            </a:extLst>
          </p:cNvPr>
          <p:cNvSpPr txBox="1"/>
          <p:nvPr/>
        </p:nvSpPr>
        <p:spPr>
          <a:xfrm>
            <a:off x="6375075" y="2684204"/>
            <a:ext cx="5229737" cy="707886"/>
          </a:xfrm>
          <a:prstGeom prst="rect">
            <a:avLst/>
          </a:prstGeom>
          <a:noFill/>
        </p:spPr>
        <p:txBody>
          <a:bodyPr wrap="square" rtlCol="0" anchor="t">
            <a:spAutoFit/>
          </a:bodyPr>
          <a:lstStyle/>
          <a:p>
            <a:r>
              <a:rPr lang="en-CA" sz="2000"/>
              <a:t>Lorem ipsum dolor sit </a:t>
            </a:r>
            <a:r>
              <a:rPr lang="en-CA" sz="2000" err="1"/>
              <a:t>amet</a:t>
            </a:r>
            <a:r>
              <a:rPr lang="en-CA" sz="2000"/>
              <a:t>, </a:t>
            </a:r>
            <a:r>
              <a:rPr lang="en-CA" sz="2000" err="1"/>
              <a:t>consectetur</a:t>
            </a:r>
            <a:r>
              <a:rPr lang="en-CA" sz="2000"/>
              <a:t> </a:t>
            </a:r>
            <a:r>
              <a:rPr lang="en-CA" sz="2000" err="1"/>
              <a:t>adipiscing</a:t>
            </a:r>
            <a:r>
              <a:rPr lang="en-CA" sz="2000"/>
              <a:t> </a:t>
            </a:r>
            <a:r>
              <a:rPr lang="en-CA" sz="2000" err="1"/>
              <a:t>elit</a:t>
            </a:r>
            <a:r>
              <a:rPr lang="en-CA" sz="2000"/>
              <a:t>, sed do </a:t>
            </a:r>
            <a:r>
              <a:rPr lang="en-CA" sz="2000" err="1"/>
              <a:t>eiusmod</a:t>
            </a:r>
            <a:r>
              <a:rPr lang="en-CA" sz="2000"/>
              <a:t> </a:t>
            </a:r>
            <a:r>
              <a:rPr lang="en-CA" sz="2000" err="1"/>
              <a:t>tempor</a:t>
            </a:r>
            <a:r>
              <a:rPr lang="en-CA" sz="2000"/>
              <a:t>.</a:t>
            </a:r>
            <a:endParaRPr lang="en-US" sz="2000">
              <a:latin typeface="+mj-lt"/>
              <a:ea typeface="Tahoma" panose="020B060403050404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180D3218-62CC-D141-62C8-BF4A852E3AC0}"/>
              </a:ext>
            </a:extLst>
          </p:cNvPr>
          <p:cNvSpPr txBox="1"/>
          <p:nvPr/>
        </p:nvSpPr>
        <p:spPr>
          <a:xfrm>
            <a:off x="6375074" y="3561367"/>
            <a:ext cx="5229737" cy="1323439"/>
          </a:xfrm>
          <a:prstGeom prst="rect">
            <a:avLst/>
          </a:prstGeom>
          <a:noFill/>
        </p:spPr>
        <p:txBody>
          <a:bodyPr wrap="square" rtlCol="0" anchor="t">
            <a:spAutoFit/>
          </a:bodyPr>
          <a:lstStyle/>
          <a:p>
            <a:pPr marL="342900" indent="-342900">
              <a:buFont typeface="Arial" panose="020B0604020202020204" pitchFamily="34" charset="0"/>
              <a:buChar char="•"/>
            </a:pPr>
            <a:r>
              <a:rPr lang="en-CA" sz="2000"/>
              <a:t>Lorem ipsum dolor sit </a:t>
            </a:r>
            <a:r>
              <a:rPr lang="en-CA" sz="2000" err="1"/>
              <a:t>amet</a:t>
            </a:r>
            <a:r>
              <a:rPr lang="en-CA" sz="2000"/>
              <a:t>, </a:t>
            </a:r>
            <a:r>
              <a:rPr lang="en-CA" sz="2000" err="1"/>
              <a:t>consectetur</a:t>
            </a:r>
            <a:r>
              <a:rPr lang="en-CA" sz="2000"/>
              <a:t> </a:t>
            </a:r>
            <a:r>
              <a:rPr lang="en-CA" sz="2000" err="1"/>
              <a:t>adipiscing</a:t>
            </a:r>
            <a:r>
              <a:rPr lang="en-CA" sz="2000"/>
              <a:t> </a:t>
            </a:r>
            <a:r>
              <a:rPr lang="en-CA" sz="2000" err="1"/>
              <a:t>elit</a:t>
            </a:r>
            <a:r>
              <a:rPr lang="en-CA" sz="2000"/>
              <a:t>, sed do </a:t>
            </a:r>
            <a:r>
              <a:rPr lang="en-CA" sz="2000" err="1"/>
              <a:t>eiusmod</a:t>
            </a:r>
            <a:r>
              <a:rPr lang="en-CA" sz="2000"/>
              <a:t> </a:t>
            </a:r>
            <a:r>
              <a:rPr lang="en-CA" sz="2000" err="1"/>
              <a:t>tempor</a:t>
            </a:r>
            <a:endParaRPr lang="en-CA" sz="2000"/>
          </a:p>
          <a:p>
            <a:pPr marL="342900" indent="-342900">
              <a:buFont typeface="Arial" panose="020B0604020202020204" pitchFamily="34" charset="0"/>
              <a:buChar char="•"/>
            </a:pPr>
            <a:r>
              <a:rPr lang="en-CA" sz="2000"/>
              <a:t>Lorem ipsum dolor sit </a:t>
            </a:r>
            <a:r>
              <a:rPr lang="en-CA" sz="2000" err="1"/>
              <a:t>amet</a:t>
            </a:r>
            <a:r>
              <a:rPr lang="en-CA" sz="2000"/>
              <a:t>, </a:t>
            </a:r>
            <a:r>
              <a:rPr lang="en-CA" sz="2000" err="1"/>
              <a:t>consectetur</a:t>
            </a:r>
            <a:r>
              <a:rPr lang="en-CA" sz="2000"/>
              <a:t> </a:t>
            </a:r>
            <a:r>
              <a:rPr lang="en-CA" sz="2000" err="1"/>
              <a:t>adipiscing</a:t>
            </a:r>
            <a:r>
              <a:rPr lang="en-CA" sz="2000"/>
              <a:t> </a:t>
            </a:r>
            <a:r>
              <a:rPr lang="en-CA" sz="2000" err="1"/>
              <a:t>elit</a:t>
            </a:r>
            <a:r>
              <a:rPr lang="en-CA" sz="2000"/>
              <a:t>, sed do </a:t>
            </a:r>
            <a:r>
              <a:rPr lang="en-CA" sz="2000" err="1"/>
              <a:t>eiusmod</a:t>
            </a:r>
            <a:r>
              <a:rPr lang="en-CA" sz="2000"/>
              <a:t> </a:t>
            </a:r>
            <a:r>
              <a:rPr lang="en-CA" sz="2000" err="1"/>
              <a:t>tempor</a:t>
            </a:r>
            <a:r>
              <a:rPr lang="en-CA" sz="2000"/>
              <a:t>.</a:t>
            </a:r>
            <a:endParaRPr lang="en-US" sz="2000">
              <a:ea typeface="Tahoma" panose="020B060403050404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6E3A2CE1-61E8-4384-C7D5-E87D85912F8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7821" y="342375"/>
            <a:ext cx="1273483" cy="815152"/>
          </a:xfrm>
          <a:prstGeom prst="rect">
            <a:avLst/>
          </a:prstGeom>
        </p:spPr>
      </p:pic>
      <p:pic>
        <p:nvPicPr>
          <p:cNvPr id="7" name="Picture 6">
            <a:extLst>
              <a:ext uri="{FF2B5EF4-FFF2-40B4-BE49-F238E27FC236}">
                <a16:creationId xmlns:a16="http://schemas.microsoft.com/office/drawing/2014/main" id="{3981F19B-BAFA-4124-0520-99A33EC1FE30}"/>
              </a:ext>
            </a:extLst>
          </p:cNvPr>
          <p:cNvPicPr>
            <a:picLocks noChangeAspect="1"/>
          </p:cNvPicPr>
          <p:nvPr/>
        </p:nvPicPr>
        <p:blipFill>
          <a:blip r:embed="rId3">
            <a:alphaModFix amt="26000"/>
          </a:blip>
          <a:stretch>
            <a:fillRect/>
          </a:stretch>
        </p:blipFill>
        <p:spPr>
          <a:xfrm>
            <a:off x="6685807" y="337178"/>
            <a:ext cx="4919004" cy="825545"/>
          </a:xfrm>
          <a:prstGeom prst="rect">
            <a:avLst/>
          </a:prstGeom>
        </p:spPr>
      </p:pic>
    </p:spTree>
    <p:extLst>
      <p:ext uri="{BB962C8B-B14F-4D97-AF65-F5344CB8AC3E}">
        <p14:creationId xmlns:p14="http://schemas.microsoft.com/office/powerpoint/2010/main" val="41640471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56E91DC7-9360-5941-9ADB-A47F044C6BA7}"/>
              </a:ext>
            </a:extLst>
          </p:cNvPr>
          <p:cNvSpPr txBox="1"/>
          <p:nvPr/>
        </p:nvSpPr>
        <p:spPr>
          <a:xfrm>
            <a:off x="578735" y="3634712"/>
            <a:ext cx="9591294" cy="1015663"/>
          </a:xfrm>
          <a:prstGeom prst="rect">
            <a:avLst/>
          </a:prstGeom>
          <a:noFill/>
        </p:spPr>
        <p:txBody>
          <a:bodyPr wrap="square" rtlCol="0" anchor="t">
            <a:spAutoFit/>
          </a:bodyPr>
          <a:lstStyle/>
          <a:p>
            <a:r>
              <a:rPr lang="en-CA" sz="2000"/>
              <a:t>Lorem ipsum dolor sit </a:t>
            </a:r>
            <a:r>
              <a:rPr lang="en-CA" sz="2000" err="1"/>
              <a:t>amet</a:t>
            </a:r>
            <a:r>
              <a:rPr lang="en-CA" sz="2000"/>
              <a:t>, </a:t>
            </a:r>
            <a:r>
              <a:rPr lang="en-CA" sz="2000" err="1"/>
              <a:t>consectetur</a:t>
            </a:r>
            <a:r>
              <a:rPr lang="en-CA" sz="2000"/>
              <a:t> </a:t>
            </a:r>
            <a:r>
              <a:rPr lang="en-CA" sz="2000" err="1"/>
              <a:t>adipiscing</a:t>
            </a:r>
            <a:r>
              <a:rPr lang="en-CA" sz="2000"/>
              <a:t> </a:t>
            </a:r>
            <a:r>
              <a:rPr lang="en-CA" sz="2000" err="1"/>
              <a:t>elit</a:t>
            </a:r>
            <a:r>
              <a:rPr lang="en-CA" sz="2000"/>
              <a:t>, sed do </a:t>
            </a:r>
            <a:r>
              <a:rPr lang="en-CA" sz="2000" err="1"/>
              <a:t>eiusmod</a:t>
            </a:r>
            <a:r>
              <a:rPr lang="en-CA" sz="2000"/>
              <a:t> </a:t>
            </a:r>
            <a:r>
              <a:rPr lang="en-CA" sz="2000" err="1"/>
              <a:t>tempor</a:t>
            </a:r>
            <a:r>
              <a:rPr lang="en-CA" sz="2000"/>
              <a:t> </a:t>
            </a:r>
            <a:r>
              <a:rPr lang="en-CA" sz="2000" err="1"/>
              <a:t>incididunt</a:t>
            </a:r>
            <a:r>
              <a:rPr lang="en-CA" sz="2000"/>
              <a:t> </a:t>
            </a:r>
            <a:r>
              <a:rPr lang="en-CA" sz="2000" err="1"/>
              <a:t>ut</a:t>
            </a:r>
            <a:r>
              <a:rPr lang="en-CA" sz="2000"/>
              <a:t> </a:t>
            </a:r>
            <a:r>
              <a:rPr lang="en-CA" sz="2000" err="1"/>
              <a:t>labore</a:t>
            </a:r>
            <a:r>
              <a:rPr lang="en-CA" sz="2000"/>
              <a:t> et dolore magna </a:t>
            </a:r>
            <a:r>
              <a:rPr lang="en-CA" sz="2000" err="1"/>
              <a:t>aliqua</a:t>
            </a:r>
            <a:r>
              <a:rPr lang="en-CA" sz="2000"/>
              <a:t>. </a:t>
            </a:r>
            <a:br>
              <a:rPr lang="en-CA" sz="2000"/>
            </a:br>
            <a:endParaRPr lang="en-US" sz="2000">
              <a:latin typeface="+mj-lt"/>
              <a:ea typeface="Tahoma" panose="020B060403050404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D600C2DD-12C8-1946-B149-D36BFC59B74B}"/>
              </a:ext>
            </a:extLst>
          </p:cNvPr>
          <p:cNvSpPr txBox="1"/>
          <p:nvPr/>
        </p:nvSpPr>
        <p:spPr>
          <a:xfrm>
            <a:off x="578734" y="4816041"/>
            <a:ext cx="11096431" cy="369332"/>
          </a:xfrm>
          <a:prstGeom prst="rect">
            <a:avLst/>
          </a:prstGeom>
          <a:noFill/>
        </p:spPr>
        <p:txBody>
          <a:bodyPr wrap="square" rtlCol="0" anchor="t">
            <a:spAutoFit/>
          </a:bodyPr>
          <a:lstStyle/>
          <a:p>
            <a:r>
              <a:rPr lang="en-CA" sz="900" baseline="30000">
                <a:latin typeface="+mj-lt"/>
              </a:rPr>
              <a:t>1</a:t>
            </a:r>
            <a:r>
              <a:rPr lang="en-CA" sz="900">
                <a:latin typeface="+mj-lt"/>
              </a:rPr>
              <a:t> Lorem ipsum dolor sit </a:t>
            </a:r>
            <a:r>
              <a:rPr lang="en-CA" sz="900" err="1">
                <a:latin typeface="+mj-lt"/>
              </a:rPr>
              <a:t>amet</a:t>
            </a:r>
            <a:r>
              <a:rPr lang="en-CA" sz="900">
                <a:latin typeface="+mj-lt"/>
              </a:rPr>
              <a:t>, </a:t>
            </a:r>
            <a:r>
              <a:rPr lang="en-CA" sz="900" err="1">
                <a:latin typeface="+mj-lt"/>
              </a:rPr>
              <a:t>consectetur</a:t>
            </a:r>
            <a:r>
              <a:rPr lang="en-CA" sz="900">
                <a:latin typeface="+mj-lt"/>
              </a:rPr>
              <a:t> </a:t>
            </a:r>
            <a:r>
              <a:rPr lang="en-CA" sz="900" err="1">
                <a:latin typeface="+mj-lt"/>
              </a:rPr>
              <a:t>adipiscing</a:t>
            </a:r>
            <a:r>
              <a:rPr lang="en-CA" sz="900">
                <a:latin typeface="+mj-lt"/>
              </a:rPr>
              <a:t> </a:t>
            </a:r>
            <a:r>
              <a:rPr lang="en-CA" sz="900" err="1">
                <a:latin typeface="+mj-lt"/>
              </a:rPr>
              <a:t>elit</a:t>
            </a:r>
            <a:r>
              <a:rPr lang="en-CA" sz="900">
                <a:latin typeface="+mj-lt"/>
              </a:rPr>
              <a:t>, sed do </a:t>
            </a:r>
            <a:r>
              <a:rPr lang="en-CA" sz="900" err="1">
                <a:latin typeface="+mj-lt"/>
              </a:rPr>
              <a:t>eiusmod</a:t>
            </a:r>
            <a:r>
              <a:rPr lang="en-CA" sz="900">
                <a:latin typeface="+mj-lt"/>
              </a:rPr>
              <a:t> </a:t>
            </a:r>
            <a:r>
              <a:rPr lang="en-CA" sz="900" err="1">
                <a:latin typeface="+mj-lt"/>
              </a:rPr>
              <a:t>tempor</a:t>
            </a:r>
            <a:r>
              <a:rPr lang="en-CA" sz="900">
                <a:latin typeface="+mj-lt"/>
              </a:rPr>
              <a:t> </a:t>
            </a:r>
            <a:r>
              <a:rPr lang="en-CA" sz="900" err="1">
                <a:latin typeface="+mj-lt"/>
              </a:rPr>
              <a:t>incididunt</a:t>
            </a:r>
            <a:r>
              <a:rPr lang="en-CA" sz="900">
                <a:latin typeface="+mj-lt"/>
              </a:rPr>
              <a:t> </a:t>
            </a:r>
            <a:r>
              <a:rPr lang="en-CA" sz="900" err="1">
                <a:latin typeface="+mj-lt"/>
              </a:rPr>
              <a:t>ut</a:t>
            </a:r>
            <a:r>
              <a:rPr lang="en-CA" sz="900">
                <a:latin typeface="+mj-lt"/>
              </a:rPr>
              <a:t> </a:t>
            </a:r>
            <a:r>
              <a:rPr lang="en-CA" sz="900" err="1">
                <a:latin typeface="+mj-lt"/>
              </a:rPr>
              <a:t>labore</a:t>
            </a:r>
            <a:r>
              <a:rPr lang="en-CA" sz="900">
                <a:latin typeface="+mj-lt"/>
              </a:rPr>
              <a:t> et dolore magna </a:t>
            </a:r>
            <a:r>
              <a:rPr lang="en-CA" sz="900" err="1">
                <a:latin typeface="+mj-lt"/>
              </a:rPr>
              <a:t>aliqua</a:t>
            </a:r>
            <a:r>
              <a:rPr lang="en-CA" sz="900">
                <a:latin typeface="+mj-lt"/>
              </a:rPr>
              <a:t>. Ut </a:t>
            </a:r>
            <a:r>
              <a:rPr lang="en-CA" sz="900" err="1">
                <a:latin typeface="+mj-lt"/>
              </a:rPr>
              <a:t>enim</a:t>
            </a:r>
            <a:r>
              <a:rPr lang="en-CA" sz="900">
                <a:latin typeface="+mj-lt"/>
              </a:rPr>
              <a:t> ad minim </a:t>
            </a:r>
            <a:r>
              <a:rPr lang="en-CA" sz="900" err="1">
                <a:latin typeface="+mj-lt"/>
              </a:rPr>
              <a:t>veniam</a:t>
            </a:r>
            <a:r>
              <a:rPr lang="en-CA" sz="900">
                <a:latin typeface="+mj-lt"/>
              </a:rPr>
              <a:t>, </a:t>
            </a:r>
            <a:r>
              <a:rPr lang="en-CA" sz="900" err="1">
                <a:latin typeface="+mj-lt"/>
              </a:rPr>
              <a:t>quis</a:t>
            </a:r>
            <a:r>
              <a:rPr lang="en-CA" sz="900">
                <a:latin typeface="+mj-lt"/>
              </a:rPr>
              <a:t> </a:t>
            </a:r>
            <a:r>
              <a:rPr lang="en-CA" sz="900" err="1">
                <a:latin typeface="+mj-lt"/>
              </a:rPr>
              <a:t>nostrud</a:t>
            </a:r>
            <a:r>
              <a:rPr lang="en-CA" sz="900">
                <a:latin typeface="+mj-lt"/>
              </a:rPr>
              <a:t> exercitation </a:t>
            </a:r>
            <a:r>
              <a:rPr lang="en-CA" sz="900" err="1">
                <a:latin typeface="+mj-lt"/>
              </a:rPr>
              <a:t>ullamco</a:t>
            </a:r>
            <a:r>
              <a:rPr lang="en-CA" sz="900">
                <a:latin typeface="+mj-lt"/>
              </a:rPr>
              <a:t> </a:t>
            </a:r>
            <a:r>
              <a:rPr lang="en-CA" sz="900" err="1">
                <a:latin typeface="+mj-lt"/>
              </a:rPr>
              <a:t>laboris</a:t>
            </a:r>
            <a:r>
              <a:rPr lang="en-CA" sz="900">
                <a:latin typeface="+mj-lt"/>
              </a:rPr>
              <a:t> nisi </a:t>
            </a:r>
            <a:r>
              <a:rPr lang="en-CA" sz="900" err="1">
                <a:latin typeface="+mj-lt"/>
              </a:rPr>
              <a:t>ut</a:t>
            </a:r>
            <a:r>
              <a:rPr lang="en-CA" sz="900">
                <a:latin typeface="+mj-lt"/>
              </a:rPr>
              <a:t> </a:t>
            </a:r>
            <a:r>
              <a:rPr lang="en-CA" sz="900" err="1">
                <a:latin typeface="+mj-lt"/>
              </a:rPr>
              <a:t>aliquip</a:t>
            </a:r>
            <a:r>
              <a:rPr lang="en-CA" sz="900">
                <a:latin typeface="+mj-lt"/>
              </a:rPr>
              <a:t> ex </a:t>
            </a:r>
            <a:r>
              <a:rPr lang="en-CA" sz="900" err="1">
                <a:latin typeface="+mj-lt"/>
              </a:rPr>
              <a:t>ea</a:t>
            </a:r>
            <a:r>
              <a:rPr lang="en-CA" sz="900">
                <a:latin typeface="+mj-lt"/>
              </a:rPr>
              <a:t> </a:t>
            </a:r>
            <a:r>
              <a:rPr lang="en-CA" sz="900" err="1">
                <a:latin typeface="+mj-lt"/>
              </a:rPr>
              <a:t>commodo</a:t>
            </a:r>
            <a:r>
              <a:rPr lang="en-CA" sz="900">
                <a:latin typeface="+mj-lt"/>
              </a:rPr>
              <a:t> </a:t>
            </a:r>
            <a:r>
              <a:rPr lang="en-CA" sz="900" err="1">
                <a:latin typeface="+mj-lt"/>
              </a:rPr>
              <a:t>consequat</a:t>
            </a:r>
            <a:r>
              <a:rPr lang="en-CA" sz="900">
                <a:latin typeface="+mj-lt"/>
              </a:rPr>
              <a:t>. Duis </a:t>
            </a:r>
            <a:r>
              <a:rPr lang="en-CA" sz="900" err="1">
                <a:latin typeface="+mj-lt"/>
              </a:rPr>
              <a:t>aute</a:t>
            </a:r>
            <a:r>
              <a:rPr lang="en-CA" sz="900">
                <a:latin typeface="+mj-lt"/>
              </a:rPr>
              <a:t> </a:t>
            </a:r>
            <a:r>
              <a:rPr lang="en-CA" sz="900" err="1">
                <a:latin typeface="+mj-lt"/>
              </a:rPr>
              <a:t>irure</a:t>
            </a:r>
            <a:r>
              <a:rPr lang="en-CA" sz="900">
                <a:latin typeface="+mj-lt"/>
              </a:rPr>
              <a:t> dolor in </a:t>
            </a:r>
            <a:r>
              <a:rPr lang="en-CA" sz="900" err="1">
                <a:latin typeface="+mj-lt"/>
              </a:rPr>
              <a:t>reprehenderit</a:t>
            </a:r>
            <a:r>
              <a:rPr lang="en-CA" sz="900">
                <a:latin typeface="+mj-lt"/>
              </a:rPr>
              <a:t> in </a:t>
            </a:r>
            <a:r>
              <a:rPr lang="en-CA" sz="900" err="1">
                <a:latin typeface="+mj-lt"/>
              </a:rPr>
              <a:t>voluptate</a:t>
            </a:r>
            <a:r>
              <a:rPr lang="en-CA" sz="900">
                <a:latin typeface="+mj-lt"/>
              </a:rPr>
              <a:t> </a:t>
            </a:r>
            <a:r>
              <a:rPr lang="en-CA" sz="900" err="1">
                <a:latin typeface="+mj-lt"/>
              </a:rPr>
              <a:t>velit</a:t>
            </a:r>
            <a:r>
              <a:rPr lang="en-CA" sz="900">
                <a:latin typeface="+mj-lt"/>
              </a:rPr>
              <a:t> </a:t>
            </a:r>
            <a:r>
              <a:rPr lang="en-CA" sz="900" err="1">
                <a:latin typeface="+mj-lt"/>
              </a:rPr>
              <a:t>esse</a:t>
            </a:r>
            <a:r>
              <a:rPr lang="en-CA" sz="900">
                <a:latin typeface="+mj-lt"/>
              </a:rPr>
              <a:t> </a:t>
            </a:r>
            <a:r>
              <a:rPr lang="en-CA" sz="900" err="1">
                <a:latin typeface="+mj-lt"/>
              </a:rPr>
              <a:t>cillum</a:t>
            </a:r>
            <a:r>
              <a:rPr lang="en-CA" sz="900">
                <a:latin typeface="+mj-lt"/>
              </a:rPr>
              <a:t> dolore </a:t>
            </a:r>
            <a:r>
              <a:rPr lang="en-CA" sz="900" err="1">
                <a:latin typeface="+mj-lt"/>
              </a:rPr>
              <a:t>eu</a:t>
            </a:r>
            <a:r>
              <a:rPr lang="en-CA" sz="900">
                <a:latin typeface="+mj-lt"/>
              </a:rPr>
              <a:t> </a:t>
            </a:r>
            <a:r>
              <a:rPr lang="en-CA" sz="900" err="1">
                <a:latin typeface="+mj-lt"/>
              </a:rPr>
              <a:t>fugiat</a:t>
            </a:r>
            <a:r>
              <a:rPr lang="en-CA" sz="900">
                <a:latin typeface="+mj-lt"/>
              </a:rPr>
              <a:t> </a:t>
            </a:r>
            <a:r>
              <a:rPr lang="en-CA" sz="900" err="1">
                <a:latin typeface="+mj-lt"/>
              </a:rPr>
              <a:t>nulla</a:t>
            </a:r>
            <a:r>
              <a:rPr lang="en-CA" sz="900">
                <a:latin typeface="+mj-lt"/>
              </a:rPr>
              <a:t> </a:t>
            </a:r>
            <a:r>
              <a:rPr lang="en-CA" sz="900" err="1">
                <a:latin typeface="+mj-lt"/>
              </a:rPr>
              <a:t>pariatur</a:t>
            </a:r>
            <a:r>
              <a:rPr lang="en-CA" sz="900">
                <a:latin typeface="+mj-lt"/>
              </a:rPr>
              <a:t>. </a:t>
            </a:r>
            <a:r>
              <a:rPr lang="en-CA" sz="900" err="1">
                <a:latin typeface="+mj-lt"/>
              </a:rPr>
              <a:t>Excepteur</a:t>
            </a:r>
            <a:r>
              <a:rPr lang="en-CA" sz="900">
                <a:latin typeface="+mj-lt"/>
              </a:rPr>
              <a:t> </a:t>
            </a:r>
            <a:r>
              <a:rPr lang="en-CA" sz="900" err="1">
                <a:latin typeface="+mj-lt"/>
              </a:rPr>
              <a:t>sint</a:t>
            </a:r>
            <a:r>
              <a:rPr lang="en-CA" sz="900">
                <a:latin typeface="+mj-lt"/>
              </a:rPr>
              <a:t> </a:t>
            </a:r>
            <a:r>
              <a:rPr lang="en-CA" sz="900" err="1">
                <a:latin typeface="+mj-lt"/>
              </a:rPr>
              <a:t>occaecat</a:t>
            </a:r>
            <a:r>
              <a:rPr lang="en-CA" sz="900">
                <a:latin typeface="+mj-lt"/>
              </a:rPr>
              <a:t> </a:t>
            </a:r>
            <a:r>
              <a:rPr lang="en-CA" sz="900" err="1">
                <a:latin typeface="+mj-lt"/>
              </a:rPr>
              <a:t>cupidatat</a:t>
            </a:r>
            <a:r>
              <a:rPr lang="en-CA" sz="900">
                <a:latin typeface="+mj-lt"/>
              </a:rPr>
              <a:t> non </a:t>
            </a:r>
            <a:r>
              <a:rPr lang="en-CA" sz="900" err="1">
                <a:latin typeface="+mj-lt"/>
              </a:rPr>
              <a:t>proident</a:t>
            </a:r>
            <a:r>
              <a:rPr lang="en-CA" sz="900">
                <a:latin typeface="+mj-lt"/>
              </a:rPr>
              <a:t>, sunt in culpa qui </a:t>
            </a:r>
            <a:r>
              <a:rPr lang="en-CA" sz="900" err="1">
                <a:latin typeface="+mj-lt"/>
              </a:rPr>
              <a:t>officia</a:t>
            </a:r>
            <a:r>
              <a:rPr lang="en-CA" sz="900">
                <a:latin typeface="+mj-lt"/>
              </a:rPr>
              <a:t> </a:t>
            </a:r>
            <a:r>
              <a:rPr lang="en-CA" sz="900" err="1">
                <a:latin typeface="+mj-lt"/>
              </a:rPr>
              <a:t>deserunt</a:t>
            </a:r>
            <a:r>
              <a:rPr lang="en-CA" sz="900">
                <a:latin typeface="+mj-lt"/>
              </a:rPr>
              <a:t> </a:t>
            </a:r>
            <a:r>
              <a:rPr lang="en-CA" sz="900" err="1">
                <a:latin typeface="+mj-lt"/>
              </a:rPr>
              <a:t>mollit</a:t>
            </a:r>
            <a:r>
              <a:rPr lang="en-CA" sz="900">
                <a:latin typeface="+mj-lt"/>
              </a:rPr>
              <a:t> </a:t>
            </a:r>
            <a:r>
              <a:rPr lang="en-CA" sz="900" err="1">
                <a:latin typeface="+mj-lt"/>
              </a:rPr>
              <a:t>anim</a:t>
            </a:r>
            <a:r>
              <a:rPr lang="en-CA" sz="900">
                <a:latin typeface="+mj-lt"/>
              </a:rPr>
              <a:t> id </a:t>
            </a:r>
            <a:r>
              <a:rPr lang="en-CA" sz="900" err="1">
                <a:latin typeface="+mj-lt"/>
              </a:rPr>
              <a:t>est</a:t>
            </a:r>
            <a:r>
              <a:rPr lang="en-CA" sz="900">
                <a:latin typeface="+mj-lt"/>
              </a:rPr>
              <a:t> </a:t>
            </a:r>
            <a:r>
              <a:rPr lang="en-CA" sz="900" err="1">
                <a:latin typeface="+mj-lt"/>
              </a:rPr>
              <a:t>laborum</a:t>
            </a:r>
            <a:r>
              <a:rPr lang="en-CA" sz="900">
                <a:latin typeface="+mj-lt"/>
              </a:rPr>
              <a:t>.</a:t>
            </a:r>
            <a:endParaRPr lang="en-US" sz="900">
              <a:latin typeface="+mj-lt"/>
              <a:ea typeface="Tahoma" panose="020B060403050404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49D61082-ED7F-D24C-BD72-90D84EC41D9D}"/>
              </a:ext>
            </a:extLst>
          </p:cNvPr>
          <p:cNvSpPr txBox="1"/>
          <p:nvPr/>
        </p:nvSpPr>
        <p:spPr>
          <a:xfrm>
            <a:off x="587189" y="3040753"/>
            <a:ext cx="7309258" cy="508473"/>
          </a:xfrm>
          <a:prstGeom prst="rect">
            <a:avLst/>
          </a:prstGeom>
          <a:noFill/>
        </p:spPr>
        <p:txBody>
          <a:bodyPr wrap="square" rtlCol="0" anchor="b">
            <a:spAutoFit/>
          </a:bodyPr>
          <a:lstStyle/>
          <a:p>
            <a:pPr>
              <a:lnSpc>
                <a:spcPts val="3240"/>
              </a:lnSpc>
            </a:pPr>
            <a:r>
              <a:rPr lang="en-US" sz="3200" b="1">
                <a:ea typeface="Tahoma" panose="020B0604030504040204" pitchFamily="34" charset="0"/>
                <a:cs typeface="Calibri" panose="020F0502020204030204" pitchFamily="34" charset="0"/>
              </a:rPr>
              <a:t>Small Title Example</a:t>
            </a:r>
          </a:p>
        </p:txBody>
      </p:sp>
      <p:sp>
        <p:nvSpPr>
          <p:cNvPr id="4" name="Slide Number Placeholder 3">
            <a:extLst>
              <a:ext uri="{FF2B5EF4-FFF2-40B4-BE49-F238E27FC236}">
                <a16:creationId xmlns:a16="http://schemas.microsoft.com/office/drawing/2014/main" id="{6D5A3A2D-A045-214E-A5F8-F735E79F69F7}"/>
              </a:ext>
            </a:extLst>
          </p:cNvPr>
          <p:cNvSpPr>
            <a:spLocks noGrp="1"/>
          </p:cNvSpPr>
          <p:nvPr>
            <p:ph type="sldNum" sz="quarter" idx="12"/>
          </p:nvPr>
        </p:nvSpPr>
        <p:spPr>
          <a:xfrm>
            <a:off x="9326217" y="6356350"/>
            <a:ext cx="2743200" cy="365125"/>
          </a:xfrm>
        </p:spPr>
        <p:txBody>
          <a:bodyPr/>
          <a:lstStyle/>
          <a:p>
            <a:fld id="{A9C8E076-7367-9741-828E-FCBBC1804B68}" type="slidenum">
              <a:rPr lang="en-US" smtClean="0"/>
              <a:t>4</a:t>
            </a:fld>
            <a:endParaRPr lang="en-US"/>
          </a:p>
        </p:txBody>
      </p:sp>
      <p:sp>
        <p:nvSpPr>
          <p:cNvPr id="18" name="TextBox 17">
            <a:extLst>
              <a:ext uri="{FF2B5EF4-FFF2-40B4-BE49-F238E27FC236}">
                <a16:creationId xmlns:a16="http://schemas.microsoft.com/office/drawing/2014/main" id="{7A718CF8-E5F0-0F16-476F-B68A30F95311}"/>
              </a:ext>
            </a:extLst>
          </p:cNvPr>
          <p:cNvSpPr txBox="1"/>
          <p:nvPr/>
        </p:nvSpPr>
        <p:spPr>
          <a:xfrm>
            <a:off x="578734" y="2225490"/>
            <a:ext cx="7309258" cy="562590"/>
          </a:xfrm>
          <a:prstGeom prst="rect">
            <a:avLst/>
          </a:prstGeom>
          <a:noFill/>
        </p:spPr>
        <p:txBody>
          <a:bodyPr wrap="square" rtlCol="0" anchor="b">
            <a:spAutoFit/>
          </a:bodyPr>
          <a:lstStyle/>
          <a:p>
            <a:pPr>
              <a:lnSpc>
                <a:spcPts val="3240"/>
              </a:lnSpc>
            </a:pPr>
            <a:r>
              <a:rPr lang="en-US" sz="4800" b="1">
                <a:ea typeface="Tahoma" panose="020B0604030504040204" pitchFamily="34" charset="0"/>
                <a:cs typeface="Calibri" panose="020F0502020204030204" pitchFamily="34" charset="0"/>
              </a:rPr>
              <a:t>Large Title Example</a:t>
            </a:r>
          </a:p>
        </p:txBody>
      </p:sp>
      <p:pic>
        <p:nvPicPr>
          <p:cNvPr id="8" name="Picture 7">
            <a:extLst>
              <a:ext uri="{FF2B5EF4-FFF2-40B4-BE49-F238E27FC236}">
                <a16:creationId xmlns:a16="http://schemas.microsoft.com/office/drawing/2014/main" id="{59DA7947-D1C1-CBDC-916F-B7AC0E8095D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76893" y="5589466"/>
            <a:ext cx="1638795" cy="1048987"/>
          </a:xfrm>
          <a:prstGeom prst="rect">
            <a:avLst/>
          </a:prstGeom>
        </p:spPr>
      </p:pic>
      <p:pic>
        <p:nvPicPr>
          <p:cNvPr id="6" name="Picture 5">
            <a:extLst>
              <a:ext uri="{FF2B5EF4-FFF2-40B4-BE49-F238E27FC236}">
                <a16:creationId xmlns:a16="http://schemas.microsoft.com/office/drawing/2014/main" id="{9AD5B1E9-B4C5-16C8-D487-0D0CD3F6B0D8}"/>
              </a:ext>
            </a:extLst>
          </p:cNvPr>
          <p:cNvPicPr>
            <a:picLocks noChangeAspect="1"/>
          </p:cNvPicPr>
          <p:nvPr/>
        </p:nvPicPr>
        <p:blipFill>
          <a:blip r:embed="rId3">
            <a:alphaModFix amt="25000"/>
          </a:blip>
          <a:srcRect/>
          <a:stretch/>
        </p:blipFill>
        <p:spPr>
          <a:xfrm>
            <a:off x="2" y="-7003"/>
            <a:ext cx="12191998" cy="2034569"/>
          </a:xfrm>
          <a:prstGeom prst="rect">
            <a:avLst/>
          </a:prstGeom>
        </p:spPr>
      </p:pic>
    </p:spTree>
    <p:extLst>
      <p:ext uri="{BB962C8B-B14F-4D97-AF65-F5344CB8AC3E}">
        <p14:creationId xmlns:p14="http://schemas.microsoft.com/office/powerpoint/2010/main" val="25856119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56E91DC7-9360-5941-9ADB-A47F044C6BA7}"/>
              </a:ext>
            </a:extLst>
          </p:cNvPr>
          <p:cNvSpPr txBox="1"/>
          <p:nvPr/>
        </p:nvSpPr>
        <p:spPr>
          <a:xfrm>
            <a:off x="578735" y="3276399"/>
            <a:ext cx="9591294" cy="1015663"/>
          </a:xfrm>
          <a:prstGeom prst="rect">
            <a:avLst/>
          </a:prstGeom>
          <a:noFill/>
        </p:spPr>
        <p:txBody>
          <a:bodyPr wrap="square" rtlCol="0" anchor="t">
            <a:spAutoFit/>
          </a:bodyPr>
          <a:lstStyle/>
          <a:p>
            <a:r>
              <a:rPr lang="en-CA" sz="2000"/>
              <a:t>Lorem ipsum dolor sit </a:t>
            </a:r>
            <a:r>
              <a:rPr lang="en-CA" sz="2000" err="1"/>
              <a:t>amet</a:t>
            </a:r>
            <a:r>
              <a:rPr lang="en-CA" sz="2000"/>
              <a:t>, </a:t>
            </a:r>
            <a:r>
              <a:rPr lang="en-CA" sz="2000" err="1"/>
              <a:t>consectetur</a:t>
            </a:r>
            <a:r>
              <a:rPr lang="en-CA" sz="2000"/>
              <a:t> </a:t>
            </a:r>
            <a:r>
              <a:rPr lang="en-CA" sz="2000" err="1"/>
              <a:t>adipiscing</a:t>
            </a:r>
            <a:r>
              <a:rPr lang="en-CA" sz="2000"/>
              <a:t> </a:t>
            </a:r>
            <a:r>
              <a:rPr lang="en-CA" sz="2000" err="1"/>
              <a:t>elit</a:t>
            </a:r>
            <a:r>
              <a:rPr lang="en-CA" sz="2000"/>
              <a:t>, sed do </a:t>
            </a:r>
            <a:r>
              <a:rPr lang="en-CA" sz="2000" err="1"/>
              <a:t>eiusmod</a:t>
            </a:r>
            <a:r>
              <a:rPr lang="en-CA" sz="2000"/>
              <a:t> </a:t>
            </a:r>
            <a:r>
              <a:rPr lang="en-CA" sz="2000" err="1"/>
              <a:t>tempor</a:t>
            </a:r>
            <a:r>
              <a:rPr lang="en-CA" sz="2000"/>
              <a:t> </a:t>
            </a:r>
            <a:r>
              <a:rPr lang="en-CA" sz="2000" err="1"/>
              <a:t>incididunt</a:t>
            </a:r>
            <a:r>
              <a:rPr lang="en-CA" sz="2000"/>
              <a:t> </a:t>
            </a:r>
            <a:r>
              <a:rPr lang="en-CA" sz="2000" err="1"/>
              <a:t>ut</a:t>
            </a:r>
            <a:r>
              <a:rPr lang="en-CA" sz="2000"/>
              <a:t> </a:t>
            </a:r>
            <a:r>
              <a:rPr lang="en-CA" sz="2000" err="1"/>
              <a:t>labore</a:t>
            </a:r>
            <a:r>
              <a:rPr lang="en-CA" sz="2000"/>
              <a:t> et dolore magna </a:t>
            </a:r>
            <a:r>
              <a:rPr lang="en-CA" sz="2000" err="1"/>
              <a:t>aliqua</a:t>
            </a:r>
            <a:r>
              <a:rPr lang="en-CA" sz="2000"/>
              <a:t>. </a:t>
            </a:r>
            <a:br>
              <a:rPr lang="en-CA" sz="2000"/>
            </a:br>
            <a:endParaRPr lang="en-US" sz="2000">
              <a:latin typeface="+mj-lt"/>
              <a:ea typeface="Tahoma" panose="020B060403050404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D600C2DD-12C8-1946-B149-D36BFC59B74B}"/>
              </a:ext>
            </a:extLst>
          </p:cNvPr>
          <p:cNvSpPr txBox="1"/>
          <p:nvPr/>
        </p:nvSpPr>
        <p:spPr>
          <a:xfrm>
            <a:off x="578734" y="4965421"/>
            <a:ext cx="11096431" cy="369332"/>
          </a:xfrm>
          <a:prstGeom prst="rect">
            <a:avLst/>
          </a:prstGeom>
          <a:noFill/>
        </p:spPr>
        <p:txBody>
          <a:bodyPr wrap="square" rtlCol="0" anchor="t">
            <a:spAutoFit/>
          </a:bodyPr>
          <a:lstStyle/>
          <a:p>
            <a:r>
              <a:rPr lang="en-CA" sz="900" baseline="30000">
                <a:latin typeface="+mj-lt"/>
              </a:rPr>
              <a:t>1</a:t>
            </a:r>
            <a:r>
              <a:rPr lang="en-CA" sz="900">
                <a:latin typeface="+mj-lt"/>
              </a:rPr>
              <a:t> Lorem ipsum dolor sit </a:t>
            </a:r>
            <a:r>
              <a:rPr lang="en-CA" sz="900" err="1">
                <a:latin typeface="+mj-lt"/>
              </a:rPr>
              <a:t>amet</a:t>
            </a:r>
            <a:r>
              <a:rPr lang="en-CA" sz="900">
                <a:latin typeface="+mj-lt"/>
              </a:rPr>
              <a:t>, </a:t>
            </a:r>
            <a:r>
              <a:rPr lang="en-CA" sz="900" err="1">
                <a:latin typeface="+mj-lt"/>
              </a:rPr>
              <a:t>consectetur</a:t>
            </a:r>
            <a:r>
              <a:rPr lang="en-CA" sz="900">
                <a:latin typeface="+mj-lt"/>
              </a:rPr>
              <a:t> </a:t>
            </a:r>
            <a:r>
              <a:rPr lang="en-CA" sz="900" err="1">
                <a:latin typeface="+mj-lt"/>
              </a:rPr>
              <a:t>adipiscing</a:t>
            </a:r>
            <a:r>
              <a:rPr lang="en-CA" sz="900">
                <a:latin typeface="+mj-lt"/>
              </a:rPr>
              <a:t> </a:t>
            </a:r>
            <a:r>
              <a:rPr lang="en-CA" sz="900" err="1">
                <a:latin typeface="+mj-lt"/>
              </a:rPr>
              <a:t>elit</a:t>
            </a:r>
            <a:r>
              <a:rPr lang="en-CA" sz="900">
                <a:latin typeface="+mj-lt"/>
              </a:rPr>
              <a:t>, sed do </a:t>
            </a:r>
            <a:r>
              <a:rPr lang="en-CA" sz="900" err="1">
                <a:latin typeface="+mj-lt"/>
              </a:rPr>
              <a:t>eiusmod</a:t>
            </a:r>
            <a:r>
              <a:rPr lang="en-CA" sz="900">
                <a:latin typeface="+mj-lt"/>
              </a:rPr>
              <a:t> </a:t>
            </a:r>
            <a:r>
              <a:rPr lang="en-CA" sz="900" err="1">
                <a:latin typeface="+mj-lt"/>
              </a:rPr>
              <a:t>tempor</a:t>
            </a:r>
            <a:r>
              <a:rPr lang="en-CA" sz="900">
                <a:latin typeface="+mj-lt"/>
              </a:rPr>
              <a:t> </a:t>
            </a:r>
            <a:r>
              <a:rPr lang="en-CA" sz="900" err="1">
                <a:latin typeface="+mj-lt"/>
              </a:rPr>
              <a:t>incididunt</a:t>
            </a:r>
            <a:r>
              <a:rPr lang="en-CA" sz="900">
                <a:latin typeface="+mj-lt"/>
              </a:rPr>
              <a:t> </a:t>
            </a:r>
            <a:r>
              <a:rPr lang="en-CA" sz="900" err="1">
                <a:latin typeface="+mj-lt"/>
              </a:rPr>
              <a:t>ut</a:t>
            </a:r>
            <a:r>
              <a:rPr lang="en-CA" sz="900">
                <a:latin typeface="+mj-lt"/>
              </a:rPr>
              <a:t> </a:t>
            </a:r>
            <a:r>
              <a:rPr lang="en-CA" sz="900" err="1">
                <a:latin typeface="+mj-lt"/>
              </a:rPr>
              <a:t>labore</a:t>
            </a:r>
            <a:r>
              <a:rPr lang="en-CA" sz="900">
                <a:latin typeface="+mj-lt"/>
              </a:rPr>
              <a:t> et dolore magna </a:t>
            </a:r>
            <a:r>
              <a:rPr lang="en-CA" sz="900" err="1">
                <a:latin typeface="+mj-lt"/>
              </a:rPr>
              <a:t>aliqua</a:t>
            </a:r>
            <a:r>
              <a:rPr lang="en-CA" sz="900">
                <a:latin typeface="+mj-lt"/>
              </a:rPr>
              <a:t>. Ut </a:t>
            </a:r>
            <a:r>
              <a:rPr lang="en-CA" sz="900" err="1">
                <a:latin typeface="+mj-lt"/>
              </a:rPr>
              <a:t>enim</a:t>
            </a:r>
            <a:r>
              <a:rPr lang="en-CA" sz="900">
                <a:latin typeface="+mj-lt"/>
              </a:rPr>
              <a:t> ad minim </a:t>
            </a:r>
            <a:r>
              <a:rPr lang="en-CA" sz="900" err="1">
                <a:latin typeface="+mj-lt"/>
              </a:rPr>
              <a:t>veniam</a:t>
            </a:r>
            <a:r>
              <a:rPr lang="en-CA" sz="900">
                <a:latin typeface="+mj-lt"/>
              </a:rPr>
              <a:t>, </a:t>
            </a:r>
            <a:r>
              <a:rPr lang="en-CA" sz="900" err="1">
                <a:latin typeface="+mj-lt"/>
              </a:rPr>
              <a:t>quis</a:t>
            </a:r>
            <a:r>
              <a:rPr lang="en-CA" sz="900">
                <a:latin typeface="+mj-lt"/>
              </a:rPr>
              <a:t> </a:t>
            </a:r>
            <a:r>
              <a:rPr lang="en-CA" sz="900" err="1">
                <a:latin typeface="+mj-lt"/>
              </a:rPr>
              <a:t>nostrud</a:t>
            </a:r>
            <a:r>
              <a:rPr lang="en-CA" sz="900">
                <a:latin typeface="+mj-lt"/>
              </a:rPr>
              <a:t> exercitation </a:t>
            </a:r>
            <a:r>
              <a:rPr lang="en-CA" sz="900" err="1">
                <a:latin typeface="+mj-lt"/>
              </a:rPr>
              <a:t>ullamco</a:t>
            </a:r>
            <a:r>
              <a:rPr lang="en-CA" sz="900">
                <a:latin typeface="+mj-lt"/>
              </a:rPr>
              <a:t> </a:t>
            </a:r>
            <a:r>
              <a:rPr lang="en-CA" sz="900" err="1">
                <a:latin typeface="+mj-lt"/>
              </a:rPr>
              <a:t>laboris</a:t>
            </a:r>
            <a:r>
              <a:rPr lang="en-CA" sz="900">
                <a:latin typeface="+mj-lt"/>
              </a:rPr>
              <a:t> nisi </a:t>
            </a:r>
            <a:r>
              <a:rPr lang="en-CA" sz="900" err="1">
                <a:latin typeface="+mj-lt"/>
              </a:rPr>
              <a:t>ut</a:t>
            </a:r>
            <a:r>
              <a:rPr lang="en-CA" sz="900">
                <a:latin typeface="+mj-lt"/>
              </a:rPr>
              <a:t> </a:t>
            </a:r>
            <a:r>
              <a:rPr lang="en-CA" sz="900" err="1">
                <a:latin typeface="+mj-lt"/>
              </a:rPr>
              <a:t>aliquip</a:t>
            </a:r>
            <a:r>
              <a:rPr lang="en-CA" sz="900">
                <a:latin typeface="+mj-lt"/>
              </a:rPr>
              <a:t> ex </a:t>
            </a:r>
            <a:r>
              <a:rPr lang="en-CA" sz="900" err="1">
                <a:latin typeface="+mj-lt"/>
              </a:rPr>
              <a:t>ea</a:t>
            </a:r>
            <a:r>
              <a:rPr lang="en-CA" sz="900">
                <a:latin typeface="+mj-lt"/>
              </a:rPr>
              <a:t> </a:t>
            </a:r>
            <a:r>
              <a:rPr lang="en-CA" sz="900" err="1">
                <a:latin typeface="+mj-lt"/>
              </a:rPr>
              <a:t>commodo</a:t>
            </a:r>
            <a:r>
              <a:rPr lang="en-CA" sz="900">
                <a:latin typeface="+mj-lt"/>
              </a:rPr>
              <a:t> </a:t>
            </a:r>
            <a:r>
              <a:rPr lang="en-CA" sz="900" err="1">
                <a:latin typeface="+mj-lt"/>
              </a:rPr>
              <a:t>consequat</a:t>
            </a:r>
            <a:r>
              <a:rPr lang="en-CA" sz="900">
                <a:latin typeface="+mj-lt"/>
              </a:rPr>
              <a:t>. Duis </a:t>
            </a:r>
            <a:r>
              <a:rPr lang="en-CA" sz="900" err="1">
                <a:latin typeface="+mj-lt"/>
              </a:rPr>
              <a:t>aute</a:t>
            </a:r>
            <a:r>
              <a:rPr lang="en-CA" sz="900">
                <a:latin typeface="+mj-lt"/>
              </a:rPr>
              <a:t> </a:t>
            </a:r>
            <a:r>
              <a:rPr lang="en-CA" sz="900" err="1">
                <a:latin typeface="+mj-lt"/>
              </a:rPr>
              <a:t>irure</a:t>
            </a:r>
            <a:r>
              <a:rPr lang="en-CA" sz="900">
                <a:latin typeface="+mj-lt"/>
              </a:rPr>
              <a:t> dolor in </a:t>
            </a:r>
            <a:r>
              <a:rPr lang="en-CA" sz="900" err="1">
                <a:latin typeface="+mj-lt"/>
              </a:rPr>
              <a:t>reprehenderit</a:t>
            </a:r>
            <a:r>
              <a:rPr lang="en-CA" sz="900">
                <a:latin typeface="+mj-lt"/>
              </a:rPr>
              <a:t> in </a:t>
            </a:r>
            <a:r>
              <a:rPr lang="en-CA" sz="900" err="1">
                <a:latin typeface="+mj-lt"/>
              </a:rPr>
              <a:t>voluptate</a:t>
            </a:r>
            <a:r>
              <a:rPr lang="en-CA" sz="900">
                <a:latin typeface="+mj-lt"/>
              </a:rPr>
              <a:t> </a:t>
            </a:r>
            <a:r>
              <a:rPr lang="en-CA" sz="900" err="1">
                <a:latin typeface="+mj-lt"/>
              </a:rPr>
              <a:t>velit</a:t>
            </a:r>
            <a:r>
              <a:rPr lang="en-CA" sz="900">
                <a:latin typeface="+mj-lt"/>
              </a:rPr>
              <a:t> </a:t>
            </a:r>
            <a:r>
              <a:rPr lang="en-CA" sz="900" err="1">
                <a:latin typeface="+mj-lt"/>
              </a:rPr>
              <a:t>esse</a:t>
            </a:r>
            <a:r>
              <a:rPr lang="en-CA" sz="900">
                <a:latin typeface="+mj-lt"/>
              </a:rPr>
              <a:t> </a:t>
            </a:r>
            <a:r>
              <a:rPr lang="en-CA" sz="900" err="1">
                <a:latin typeface="+mj-lt"/>
              </a:rPr>
              <a:t>cillum</a:t>
            </a:r>
            <a:r>
              <a:rPr lang="en-CA" sz="900">
                <a:latin typeface="+mj-lt"/>
              </a:rPr>
              <a:t> dolore </a:t>
            </a:r>
            <a:r>
              <a:rPr lang="en-CA" sz="900" err="1">
                <a:latin typeface="+mj-lt"/>
              </a:rPr>
              <a:t>eu</a:t>
            </a:r>
            <a:r>
              <a:rPr lang="en-CA" sz="900">
                <a:latin typeface="+mj-lt"/>
              </a:rPr>
              <a:t> </a:t>
            </a:r>
            <a:r>
              <a:rPr lang="en-CA" sz="900" err="1">
                <a:latin typeface="+mj-lt"/>
              </a:rPr>
              <a:t>fugiat</a:t>
            </a:r>
            <a:r>
              <a:rPr lang="en-CA" sz="900">
                <a:latin typeface="+mj-lt"/>
              </a:rPr>
              <a:t> </a:t>
            </a:r>
            <a:r>
              <a:rPr lang="en-CA" sz="900" err="1">
                <a:latin typeface="+mj-lt"/>
              </a:rPr>
              <a:t>nulla</a:t>
            </a:r>
            <a:r>
              <a:rPr lang="en-CA" sz="900">
                <a:latin typeface="+mj-lt"/>
              </a:rPr>
              <a:t> </a:t>
            </a:r>
            <a:r>
              <a:rPr lang="en-CA" sz="900" err="1">
                <a:latin typeface="+mj-lt"/>
              </a:rPr>
              <a:t>pariatur</a:t>
            </a:r>
            <a:r>
              <a:rPr lang="en-CA" sz="900">
                <a:latin typeface="+mj-lt"/>
              </a:rPr>
              <a:t>. </a:t>
            </a:r>
            <a:r>
              <a:rPr lang="en-CA" sz="900" err="1">
                <a:latin typeface="+mj-lt"/>
              </a:rPr>
              <a:t>Excepteur</a:t>
            </a:r>
            <a:r>
              <a:rPr lang="en-CA" sz="900">
                <a:latin typeface="+mj-lt"/>
              </a:rPr>
              <a:t> </a:t>
            </a:r>
            <a:r>
              <a:rPr lang="en-CA" sz="900" err="1">
                <a:latin typeface="+mj-lt"/>
              </a:rPr>
              <a:t>sint</a:t>
            </a:r>
            <a:r>
              <a:rPr lang="en-CA" sz="900">
                <a:latin typeface="+mj-lt"/>
              </a:rPr>
              <a:t> </a:t>
            </a:r>
            <a:r>
              <a:rPr lang="en-CA" sz="900" err="1">
                <a:latin typeface="+mj-lt"/>
              </a:rPr>
              <a:t>occaecat</a:t>
            </a:r>
            <a:r>
              <a:rPr lang="en-CA" sz="900">
                <a:latin typeface="+mj-lt"/>
              </a:rPr>
              <a:t> </a:t>
            </a:r>
            <a:r>
              <a:rPr lang="en-CA" sz="900" err="1">
                <a:latin typeface="+mj-lt"/>
              </a:rPr>
              <a:t>cupidatat</a:t>
            </a:r>
            <a:r>
              <a:rPr lang="en-CA" sz="900">
                <a:latin typeface="+mj-lt"/>
              </a:rPr>
              <a:t> non </a:t>
            </a:r>
            <a:r>
              <a:rPr lang="en-CA" sz="900" err="1">
                <a:latin typeface="+mj-lt"/>
              </a:rPr>
              <a:t>proident</a:t>
            </a:r>
            <a:r>
              <a:rPr lang="en-CA" sz="900">
                <a:latin typeface="+mj-lt"/>
              </a:rPr>
              <a:t>, sunt in culpa qui </a:t>
            </a:r>
            <a:r>
              <a:rPr lang="en-CA" sz="900" err="1">
                <a:latin typeface="+mj-lt"/>
              </a:rPr>
              <a:t>officia</a:t>
            </a:r>
            <a:r>
              <a:rPr lang="en-CA" sz="900">
                <a:latin typeface="+mj-lt"/>
              </a:rPr>
              <a:t> </a:t>
            </a:r>
            <a:r>
              <a:rPr lang="en-CA" sz="900" err="1">
                <a:latin typeface="+mj-lt"/>
              </a:rPr>
              <a:t>deserunt</a:t>
            </a:r>
            <a:r>
              <a:rPr lang="en-CA" sz="900">
                <a:latin typeface="+mj-lt"/>
              </a:rPr>
              <a:t> </a:t>
            </a:r>
            <a:r>
              <a:rPr lang="en-CA" sz="900" err="1">
                <a:latin typeface="+mj-lt"/>
              </a:rPr>
              <a:t>mollit</a:t>
            </a:r>
            <a:r>
              <a:rPr lang="en-CA" sz="900">
                <a:latin typeface="+mj-lt"/>
              </a:rPr>
              <a:t> </a:t>
            </a:r>
            <a:r>
              <a:rPr lang="en-CA" sz="900" err="1">
                <a:latin typeface="+mj-lt"/>
              </a:rPr>
              <a:t>anim</a:t>
            </a:r>
            <a:r>
              <a:rPr lang="en-CA" sz="900">
                <a:latin typeface="+mj-lt"/>
              </a:rPr>
              <a:t> id </a:t>
            </a:r>
            <a:r>
              <a:rPr lang="en-CA" sz="900" err="1">
                <a:latin typeface="+mj-lt"/>
              </a:rPr>
              <a:t>est</a:t>
            </a:r>
            <a:r>
              <a:rPr lang="en-CA" sz="900">
                <a:latin typeface="+mj-lt"/>
              </a:rPr>
              <a:t> </a:t>
            </a:r>
            <a:r>
              <a:rPr lang="en-CA" sz="900" err="1">
                <a:latin typeface="+mj-lt"/>
              </a:rPr>
              <a:t>laborum</a:t>
            </a:r>
            <a:r>
              <a:rPr lang="en-CA" sz="900">
                <a:latin typeface="+mj-lt"/>
              </a:rPr>
              <a:t>.</a:t>
            </a:r>
            <a:endParaRPr lang="en-US" sz="900">
              <a:latin typeface="+mj-lt"/>
              <a:ea typeface="Tahoma" panose="020B060403050404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49D61082-ED7F-D24C-BD72-90D84EC41D9D}"/>
              </a:ext>
            </a:extLst>
          </p:cNvPr>
          <p:cNvSpPr txBox="1"/>
          <p:nvPr/>
        </p:nvSpPr>
        <p:spPr>
          <a:xfrm>
            <a:off x="587189" y="2682440"/>
            <a:ext cx="7309258" cy="508473"/>
          </a:xfrm>
          <a:prstGeom prst="rect">
            <a:avLst/>
          </a:prstGeom>
          <a:noFill/>
        </p:spPr>
        <p:txBody>
          <a:bodyPr wrap="square" rtlCol="0" anchor="b">
            <a:spAutoFit/>
          </a:bodyPr>
          <a:lstStyle/>
          <a:p>
            <a:pPr>
              <a:lnSpc>
                <a:spcPts val="3240"/>
              </a:lnSpc>
            </a:pPr>
            <a:r>
              <a:rPr lang="en-US" sz="3200" b="1">
                <a:ea typeface="Tahoma" panose="020B0604030504040204" pitchFamily="34" charset="0"/>
                <a:cs typeface="Calibri" panose="020F0502020204030204" pitchFamily="34" charset="0"/>
              </a:rPr>
              <a:t>Small Title Example</a:t>
            </a:r>
          </a:p>
        </p:txBody>
      </p:sp>
      <p:sp>
        <p:nvSpPr>
          <p:cNvPr id="4" name="Slide Number Placeholder 3">
            <a:extLst>
              <a:ext uri="{FF2B5EF4-FFF2-40B4-BE49-F238E27FC236}">
                <a16:creationId xmlns:a16="http://schemas.microsoft.com/office/drawing/2014/main" id="{6D5A3A2D-A045-214E-A5F8-F735E79F69F7}"/>
              </a:ext>
            </a:extLst>
          </p:cNvPr>
          <p:cNvSpPr>
            <a:spLocks noGrp="1"/>
          </p:cNvSpPr>
          <p:nvPr>
            <p:ph type="sldNum" sz="quarter" idx="12"/>
          </p:nvPr>
        </p:nvSpPr>
        <p:spPr>
          <a:xfrm>
            <a:off x="9326217" y="6356350"/>
            <a:ext cx="2743200" cy="365125"/>
          </a:xfrm>
        </p:spPr>
        <p:txBody>
          <a:bodyPr/>
          <a:lstStyle/>
          <a:p>
            <a:fld id="{A9C8E076-7367-9741-828E-FCBBC1804B68}" type="slidenum">
              <a:rPr lang="en-US" smtClean="0"/>
              <a:t>5</a:t>
            </a:fld>
            <a:endParaRPr lang="en-US"/>
          </a:p>
        </p:txBody>
      </p:sp>
      <p:sp>
        <p:nvSpPr>
          <p:cNvPr id="18" name="TextBox 17">
            <a:extLst>
              <a:ext uri="{FF2B5EF4-FFF2-40B4-BE49-F238E27FC236}">
                <a16:creationId xmlns:a16="http://schemas.microsoft.com/office/drawing/2014/main" id="{7A718CF8-E5F0-0F16-476F-B68A30F95311}"/>
              </a:ext>
            </a:extLst>
          </p:cNvPr>
          <p:cNvSpPr txBox="1"/>
          <p:nvPr/>
        </p:nvSpPr>
        <p:spPr>
          <a:xfrm>
            <a:off x="578734" y="1871206"/>
            <a:ext cx="7309258" cy="562590"/>
          </a:xfrm>
          <a:prstGeom prst="rect">
            <a:avLst/>
          </a:prstGeom>
          <a:noFill/>
        </p:spPr>
        <p:txBody>
          <a:bodyPr wrap="square" rtlCol="0" anchor="b">
            <a:spAutoFit/>
          </a:bodyPr>
          <a:lstStyle/>
          <a:p>
            <a:pPr>
              <a:lnSpc>
                <a:spcPts val="3240"/>
              </a:lnSpc>
            </a:pPr>
            <a:r>
              <a:rPr lang="en-US" sz="4800" b="1">
                <a:ea typeface="Tahoma" panose="020B0604030504040204" pitchFamily="34" charset="0"/>
                <a:cs typeface="Calibri" panose="020F0502020204030204" pitchFamily="34" charset="0"/>
              </a:rPr>
              <a:t>Large Title Example</a:t>
            </a:r>
          </a:p>
        </p:txBody>
      </p:sp>
      <p:pic>
        <p:nvPicPr>
          <p:cNvPr id="6" name="Picture 5">
            <a:extLst>
              <a:ext uri="{FF2B5EF4-FFF2-40B4-BE49-F238E27FC236}">
                <a16:creationId xmlns:a16="http://schemas.microsoft.com/office/drawing/2014/main" id="{844DD72B-3A60-E8F2-C285-A30CD74B25D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00643" y="5564228"/>
            <a:ext cx="1638795" cy="1048987"/>
          </a:xfrm>
          <a:prstGeom prst="rect">
            <a:avLst/>
          </a:prstGeom>
        </p:spPr>
      </p:pic>
      <p:pic>
        <p:nvPicPr>
          <p:cNvPr id="9" name="Picture 8">
            <a:extLst>
              <a:ext uri="{FF2B5EF4-FFF2-40B4-BE49-F238E27FC236}">
                <a16:creationId xmlns:a16="http://schemas.microsoft.com/office/drawing/2014/main" id="{84384C86-6BB7-46DC-AAFF-05CF21F9A4D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7821" y="342375"/>
            <a:ext cx="1273483" cy="815152"/>
          </a:xfrm>
          <a:prstGeom prst="rect">
            <a:avLst/>
          </a:prstGeom>
        </p:spPr>
      </p:pic>
      <p:pic>
        <p:nvPicPr>
          <p:cNvPr id="2" name="Picture 1">
            <a:extLst>
              <a:ext uri="{FF2B5EF4-FFF2-40B4-BE49-F238E27FC236}">
                <a16:creationId xmlns:a16="http://schemas.microsoft.com/office/drawing/2014/main" id="{4EFC0161-4956-D09E-486D-8E558156465C}"/>
              </a:ext>
            </a:extLst>
          </p:cNvPr>
          <p:cNvPicPr>
            <a:picLocks noChangeAspect="1"/>
          </p:cNvPicPr>
          <p:nvPr/>
        </p:nvPicPr>
        <p:blipFill>
          <a:blip r:embed="rId4">
            <a:alphaModFix amt="26000"/>
          </a:blip>
          <a:stretch>
            <a:fillRect/>
          </a:stretch>
        </p:blipFill>
        <p:spPr>
          <a:xfrm>
            <a:off x="6685807" y="337178"/>
            <a:ext cx="4919004" cy="825545"/>
          </a:xfrm>
          <a:prstGeom prst="rect">
            <a:avLst/>
          </a:prstGeom>
        </p:spPr>
      </p:pic>
    </p:spTree>
    <p:extLst>
      <p:ext uri="{BB962C8B-B14F-4D97-AF65-F5344CB8AC3E}">
        <p14:creationId xmlns:p14="http://schemas.microsoft.com/office/powerpoint/2010/main" val="21103316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C9D50D-C123-13E3-47D0-DBBCB0B7BBAC}"/>
            </a:ext>
          </a:extLst>
        </p:cNvPr>
        <p:cNvGrpSpPr/>
        <p:nvPr/>
      </p:nvGrpSpPr>
      <p:grpSpPr>
        <a:xfrm>
          <a:off x="0" y="0"/>
          <a:ext cx="0" cy="0"/>
          <a:chOff x="0" y="0"/>
          <a:chExt cx="0" cy="0"/>
        </a:xfrm>
      </p:grpSpPr>
      <p:sp>
        <p:nvSpPr>
          <p:cNvPr id="16" name="TextBox 15">
            <a:extLst>
              <a:ext uri="{FF2B5EF4-FFF2-40B4-BE49-F238E27FC236}">
                <a16:creationId xmlns:a16="http://schemas.microsoft.com/office/drawing/2014/main" id="{F7F1175D-4377-EBF5-CDD0-49AEDC672903}"/>
              </a:ext>
            </a:extLst>
          </p:cNvPr>
          <p:cNvSpPr txBox="1"/>
          <p:nvPr/>
        </p:nvSpPr>
        <p:spPr>
          <a:xfrm>
            <a:off x="1040197" y="2613032"/>
            <a:ext cx="6703628" cy="2862322"/>
          </a:xfrm>
          <a:prstGeom prst="rect">
            <a:avLst/>
          </a:prstGeom>
          <a:noFill/>
        </p:spPr>
        <p:txBody>
          <a:bodyPr wrap="square" rtlCol="0" anchor="t">
            <a:spAutoFit/>
          </a:bodyPr>
          <a:lstStyle/>
          <a:p>
            <a:r>
              <a:rPr lang="en-US"/>
              <a:t>Money conversations can shape our decisions, build confidence, </a:t>
            </a:r>
            <a:br>
              <a:rPr lang="en-US"/>
            </a:br>
            <a:r>
              <a:rPr lang="en-US"/>
              <a:t>and help us navigate life's challenges and opportunities.</a:t>
            </a:r>
          </a:p>
          <a:p>
            <a:endParaRPr lang="en-US"/>
          </a:p>
          <a:p>
            <a:r>
              <a:rPr lang="en-CA"/>
              <a:t>Think about a time when talking about money made a difference. Then tell your story. Share it as a video, a social media post, a photo and caption, a blog post, an article, or any other format that feels right for you.</a:t>
            </a:r>
          </a:p>
          <a:p>
            <a:endParaRPr lang="en-CA"/>
          </a:p>
          <a:p>
            <a:r>
              <a:rPr lang="en-CA"/>
              <a:t>Wherever you choose to share, use </a:t>
            </a:r>
            <a:r>
              <a:rPr lang="en-CA" b="1"/>
              <a:t>#FLM2026</a:t>
            </a:r>
            <a:r>
              <a:rPr lang="en-CA"/>
              <a:t> and </a:t>
            </a:r>
            <a:r>
              <a:rPr lang="en-CA" b="1"/>
              <a:t>#TalkMoney</a:t>
            </a:r>
            <a:r>
              <a:rPr lang="en-CA"/>
              <a:t> to help inspire Canadians to start their own conversations about money.</a:t>
            </a:r>
          </a:p>
        </p:txBody>
      </p:sp>
      <p:sp>
        <p:nvSpPr>
          <p:cNvPr id="4" name="Slide Number Placeholder 3">
            <a:extLst>
              <a:ext uri="{FF2B5EF4-FFF2-40B4-BE49-F238E27FC236}">
                <a16:creationId xmlns:a16="http://schemas.microsoft.com/office/drawing/2014/main" id="{77F8AA73-9A94-5422-2633-80A628A69725}"/>
              </a:ext>
            </a:extLst>
          </p:cNvPr>
          <p:cNvSpPr>
            <a:spLocks noGrp="1"/>
          </p:cNvSpPr>
          <p:nvPr>
            <p:ph type="sldNum" sz="quarter" idx="12"/>
          </p:nvPr>
        </p:nvSpPr>
        <p:spPr/>
        <p:txBody>
          <a:bodyPr/>
          <a:lstStyle/>
          <a:p>
            <a:fld id="{A9C8E076-7367-9741-828E-FCBBC1804B68}" type="slidenum">
              <a:rPr lang="en-US" smtClean="0"/>
              <a:t>6</a:t>
            </a:fld>
            <a:endParaRPr lang="en-US"/>
          </a:p>
        </p:txBody>
      </p:sp>
      <p:sp>
        <p:nvSpPr>
          <p:cNvPr id="18" name="TextBox 17">
            <a:extLst>
              <a:ext uri="{FF2B5EF4-FFF2-40B4-BE49-F238E27FC236}">
                <a16:creationId xmlns:a16="http://schemas.microsoft.com/office/drawing/2014/main" id="{40CE91AD-45D7-CA77-A37C-4F9CB4BD43BF}"/>
              </a:ext>
            </a:extLst>
          </p:cNvPr>
          <p:cNvSpPr txBox="1"/>
          <p:nvPr/>
        </p:nvSpPr>
        <p:spPr>
          <a:xfrm>
            <a:off x="1040197" y="1825969"/>
            <a:ext cx="7309258" cy="562590"/>
          </a:xfrm>
          <a:prstGeom prst="rect">
            <a:avLst/>
          </a:prstGeom>
          <a:noFill/>
        </p:spPr>
        <p:txBody>
          <a:bodyPr wrap="square" rtlCol="0" anchor="b">
            <a:spAutoFit/>
          </a:bodyPr>
          <a:lstStyle/>
          <a:p>
            <a:pPr>
              <a:lnSpc>
                <a:spcPts val="3240"/>
              </a:lnSpc>
            </a:pPr>
            <a:r>
              <a:rPr lang="en-US" sz="4400" b="1">
                <a:ea typeface="Tahoma" panose="020B0604030504040204" pitchFamily="34" charset="0"/>
                <a:cs typeface="Calibri" panose="020F0502020204030204" pitchFamily="34" charset="0"/>
              </a:rPr>
              <a:t>If your wallet could talk</a:t>
            </a:r>
          </a:p>
        </p:txBody>
      </p:sp>
      <p:pic>
        <p:nvPicPr>
          <p:cNvPr id="5" name="Picture 4">
            <a:extLst>
              <a:ext uri="{FF2B5EF4-FFF2-40B4-BE49-F238E27FC236}">
                <a16:creationId xmlns:a16="http://schemas.microsoft.com/office/drawing/2014/main" id="{D9A303BB-0550-8694-DDF2-828C5EB5DF4A}"/>
              </a:ext>
            </a:extLst>
          </p:cNvPr>
          <p:cNvPicPr>
            <a:picLocks noChangeAspect="1"/>
          </p:cNvPicPr>
          <p:nvPr/>
        </p:nvPicPr>
        <p:blipFill>
          <a:blip r:embed="rId3"/>
          <a:stretch>
            <a:fillRect/>
          </a:stretch>
        </p:blipFill>
        <p:spPr>
          <a:xfrm>
            <a:off x="7620808" y="1714625"/>
            <a:ext cx="3980685" cy="3980685"/>
          </a:xfrm>
          <a:prstGeom prst="rect">
            <a:avLst/>
          </a:prstGeom>
        </p:spPr>
      </p:pic>
      <p:pic>
        <p:nvPicPr>
          <p:cNvPr id="3" name="Picture 2" descr="A black and orange text with a dollar sign&#10;&#10;AI-generated content may be incorrect.">
            <a:extLst>
              <a:ext uri="{FF2B5EF4-FFF2-40B4-BE49-F238E27FC236}">
                <a16:creationId xmlns:a16="http://schemas.microsoft.com/office/drawing/2014/main" id="{8AACF864-6C0F-F3D8-6387-E9732B2CA0B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97821" y="342375"/>
            <a:ext cx="1273483" cy="815152"/>
          </a:xfrm>
          <a:prstGeom prst="rect">
            <a:avLst/>
          </a:prstGeom>
        </p:spPr>
      </p:pic>
      <p:pic>
        <p:nvPicPr>
          <p:cNvPr id="7" name="Picture 6" descr="A person and person with their hands to their ears&#10;&#10;AI-generated content may be incorrect.">
            <a:extLst>
              <a:ext uri="{FF2B5EF4-FFF2-40B4-BE49-F238E27FC236}">
                <a16:creationId xmlns:a16="http://schemas.microsoft.com/office/drawing/2014/main" id="{737E889B-1C6E-757D-9CA9-A0446FD3DC5E}"/>
              </a:ext>
            </a:extLst>
          </p:cNvPr>
          <p:cNvPicPr>
            <a:picLocks noChangeAspect="1"/>
          </p:cNvPicPr>
          <p:nvPr/>
        </p:nvPicPr>
        <p:blipFill>
          <a:blip r:embed="rId5">
            <a:alphaModFix amt="26000"/>
          </a:blip>
          <a:stretch>
            <a:fillRect/>
          </a:stretch>
        </p:blipFill>
        <p:spPr>
          <a:xfrm>
            <a:off x="6685807" y="337178"/>
            <a:ext cx="4919004" cy="825545"/>
          </a:xfrm>
          <a:prstGeom prst="rect">
            <a:avLst/>
          </a:prstGeom>
        </p:spPr>
      </p:pic>
    </p:spTree>
    <p:extLst>
      <p:ext uri="{BB962C8B-B14F-4D97-AF65-F5344CB8AC3E}">
        <p14:creationId xmlns:p14="http://schemas.microsoft.com/office/powerpoint/2010/main" val="3121249814"/>
      </p:ext>
    </p:extLst>
  </p:cSld>
  <p:clrMapOvr>
    <a:masterClrMapping/>
  </p:clrMapOvr>
  <p:extLst>
    <p:ext uri="{6950BFC3-D8DA-4A85-94F7-54DA5524770B}">
      <p188:commentRel xmlns:p188="http://schemas.microsoft.com/office/powerpoint/2018/8/main" r:id="rId2"/>
    </p:ext>
  </p:extLs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C2EA8C1-38E7-5DC5-FAA2-52CB2D34E14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3EF54B6-AE46-71B2-1709-CBF5ECBA2566}"/>
              </a:ext>
            </a:extLst>
          </p:cNvPr>
          <p:cNvSpPr>
            <a:spLocks noGrp="1"/>
          </p:cNvSpPr>
          <p:nvPr>
            <p:ph type="sldNum" sz="quarter" idx="12"/>
          </p:nvPr>
        </p:nvSpPr>
        <p:spPr>
          <a:xfrm>
            <a:off x="9326217" y="6356350"/>
            <a:ext cx="2743200" cy="365125"/>
          </a:xfrm>
        </p:spPr>
        <p:txBody>
          <a:bodyPr/>
          <a:lstStyle/>
          <a:p>
            <a:fld id="{A9C8E076-7367-9741-828E-FCBBC1804B68}" type="slidenum">
              <a:rPr lang="en-US" smtClean="0"/>
              <a:t>7</a:t>
            </a:fld>
            <a:endParaRPr lang="en-US"/>
          </a:p>
        </p:txBody>
      </p:sp>
      <p:sp>
        <p:nvSpPr>
          <p:cNvPr id="18" name="TextBox 17">
            <a:extLst>
              <a:ext uri="{FF2B5EF4-FFF2-40B4-BE49-F238E27FC236}">
                <a16:creationId xmlns:a16="http://schemas.microsoft.com/office/drawing/2014/main" id="{A0045926-DDAD-AF52-54A7-7A2B07751439}"/>
              </a:ext>
            </a:extLst>
          </p:cNvPr>
          <p:cNvSpPr txBox="1"/>
          <p:nvPr/>
        </p:nvSpPr>
        <p:spPr>
          <a:xfrm>
            <a:off x="688789" y="2944160"/>
            <a:ext cx="10858872" cy="1200329"/>
          </a:xfrm>
          <a:prstGeom prst="rect">
            <a:avLst/>
          </a:prstGeom>
          <a:noFill/>
        </p:spPr>
        <p:txBody>
          <a:bodyPr wrap="square" rtlCol="0" anchor="b">
            <a:spAutoFit/>
          </a:bodyPr>
          <a:lstStyle/>
          <a:p>
            <a:pPr algn="ctr"/>
            <a:r>
              <a:rPr lang="en-CA" sz="7200" b="1">
                <a:latin typeface="Calibri" panose="020F0502020204030204" pitchFamily="34" charset="0"/>
              </a:rPr>
              <a:t>#</a:t>
            </a:r>
            <a:r>
              <a:rPr lang="en-CA" sz="7200" b="1">
                <a:solidFill>
                  <a:srgbClr val="F36A21"/>
                </a:solidFill>
                <a:latin typeface="Calibri" panose="020F0502020204030204" pitchFamily="34" charset="0"/>
              </a:rPr>
              <a:t>FLM2026 </a:t>
            </a:r>
            <a:r>
              <a:rPr lang="en-CA" sz="7200" b="1">
                <a:latin typeface="Calibri" panose="020F0502020204030204" pitchFamily="34" charset="0"/>
              </a:rPr>
              <a:t>#</a:t>
            </a:r>
            <a:r>
              <a:rPr lang="en-CA" sz="7200" b="1">
                <a:solidFill>
                  <a:srgbClr val="F36A21"/>
                </a:solidFill>
                <a:latin typeface="Calibri" panose="020F0502020204030204" pitchFamily="34" charset="0"/>
              </a:rPr>
              <a:t>TalkMoney</a:t>
            </a:r>
            <a:endParaRPr lang="en-US" altLang="en-US" sz="7200" b="1">
              <a:solidFill>
                <a:srgbClr val="F36A21"/>
              </a:solidFill>
              <a:ea typeface="Tahoma" panose="020B060403050404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56C937D0-FA72-0212-8EDC-B1752B82D02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73245" y="265079"/>
            <a:ext cx="2205581" cy="1411785"/>
          </a:xfrm>
          <a:prstGeom prst="rect">
            <a:avLst/>
          </a:prstGeom>
        </p:spPr>
      </p:pic>
      <p:pic>
        <p:nvPicPr>
          <p:cNvPr id="3" name="Picture 2">
            <a:extLst>
              <a:ext uri="{FF2B5EF4-FFF2-40B4-BE49-F238E27FC236}">
                <a16:creationId xmlns:a16="http://schemas.microsoft.com/office/drawing/2014/main" id="{1CCCC6C9-070E-B2FA-50CE-4D7EA13D5818}"/>
              </a:ext>
            </a:extLst>
          </p:cNvPr>
          <p:cNvPicPr>
            <a:picLocks noChangeAspect="1"/>
          </p:cNvPicPr>
          <p:nvPr/>
        </p:nvPicPr>
        <p:blipFill>
          <a:blip r:embed="rId3">
            <a:alphaModFix/>
          </a:blip>
          <a:stretch>
            <a:fillRect/>
          </a:stretch>
        </p:blipFill>
        <p:spPr>
          <a:xfrm>
            <a:off x="4452659" y="476535"/>
            <a:ext cx="7152152" cy="1200329"/>
          </a:xfrm>
          <a:prstGeom prst="rect">
            <a:avLst/>
          </a:prstGeom>
        </p:spPr>
      </p:pic>
    </p:spTree>
    <p:extLst>
      <p:ext uri="{BB962C8B-B14F-4D97-AF65-F5344CB8AC3E}">
        <p14:creationId xmlns:p14="http://schemas.microsoft.com/office/powerpoint/2010/main" val="42217856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CC9AF03-533C-BA46-B19E-A988D267826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9904A9-9163-F830-BDEB-CF9FD0D289EF}"/>
              </a:ext>
            </a:extLst>
          </p:cNvPr>
          <p:cNvSpPr>
            <a:spLocks noGrp="1"/>
          </p:cNvSpPr>
          <p:nvPr>
            <p:ph type="sldNum" sz="quarter" idx="12"/>
          </p:nvPr>
        </p:nvSpPr>
        <p:spPr>
          <a:xfrm>
            <a:off x="9326217" y="6356350"/>
            <a:ext cx="2743200" cy="365125"/>
          </a:xfrm>
        </p:spPr>
        <p:txBody>
          <a:bodyPr/>
          <a:lstStyle/>
          <a:p>
            <a:fld id="{A9C8E076-7367-9741-828E-FCBBC1804B68}" type="slidenum">
              <a:rPr lang="en-US" smtClean="0"/>
              <a:t>8</a:t>
            </a:fld>
            <a:endParaRPr lang="en-US"/>
          </a:p>
        </p:txBody>
      </p:sp>
      <p:sp>
        <p:nvSpPr>
          <p:cNvPr id="18" name="TextBox 17">
            <a:extLst>
              <a:ext uri="{FF2B5EF4-FFF2-40B4-BE49-F238E27FC236}">
                <a16:creationId xmlns:a16="http://schemas.microsoft.com/office/drawing/2014/main" id="{B97FCFE0-B01D-479C-D869-6D27EB594CE1}"/>
              </a:ext>
            </a:extLst>
          </p:cNvPr>
          <p:cNvSpPr txBox="1"/>
          <p:nvPr/>
        </p:nvSpPr>
        <p:spPr>
          <a:xfrm>
            <a:off x="688789" y="2309016"/>
            <a:ext cx="10858872" cy="1200329"/>
          </a:xfrm>
          <a:prstGeom prst="rect">
            <a:avLst/>
          </a:prstGeom>
          <a:noFill/>
        </p:spPr>
        <p:txBody>
          <a:bodyPr wrap="square" rtlCol="0" anchor="b">
            <a:spAutoFit/>
          </a:bodyPr>
          <a:lstStyle/>
          <a:p>
            <a:pPr algn="ctr"/>
            <a:r>
              <a:rPr lang="fr-CA" sz="7200" b="1" i="0" u="none" strike="noStrike" err="1">
                <a:solidFill>
                  <a:srgbClr val="000000"/>
                </a:solidFill>
                <a:effectLst/>
                <a:latin typeface="Calibri" panose="020F0502020204030204" pitchFamily="34" charset="0"/>
              </a:rPr>
              <a:t>Thank</a:t>
            </a:r>
            <a:r>
              <a:rPr lang="fr-CA" sz="7200" b="1" i="0" u="none" strike="noStrike">
                <a:solidFill>
                  <a:srgbClr val="000000"/>
                </a:solidFill>
                <a:effectLst/>
                <a:latin typeface="Calibri" panose="020F0502020204030204" pitchFamily="34" charset="0"/>
              </a:rPr>
              <a:t> </a:t>
            </a:r>
            <a:r>
              <a:rPr lang="fr-CA" sz="7200" b="1" i="0" u="none" strike="noStrike" err="1">
                <a:solidFill>
                  <a:srgbClr val="000000"/>
                </a:solidFill>
                <a:effectLst/>
                <a:latin typeface="Calibri" panose="020F0502020204030204" pitchFamily="34" charset="0"/>
              </a:rPr>
              <a:t>you</a:t>
            </a:r>
            <a:r>
              <a:rPr lang="fr-CA" sz="7200" b="0" i="0">
                <a:solidFill>
                  <a:srgbClr val="000000"/>
                </a:solidFill>
                <a:effectLst/>
                <a:latin typeface="Calibri" panose="020F0502020204030204" pitchFamily="34" charset="0"/>
              </a:rPr>
              <a:t>​</a:t>
            </a:r>
            <a:endParaRPr lang="en-US" altLang="en-US" sz="7200" b="1">
              <a:solidFill>
                <a:srgbClr val="F36A21"/>
              </a:solidFill>
              <a:ea typeface="Tahoma" panose="020B060403050404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7977EB8D-7287-83E4-7977-623E0C3CE856}"/>
              </a:ext>
            </a:extLst>
          </p:cNvPr>
          <p:cNvSpPr txBox="1"/>
          <p:nvPr/>
        </p:nvSpPr>
        <p:spPr>
          <a:xfrm>
            <a:off x="688789" y="4174436"/>
            <a:ext cx="10858872" cy="1938992"/>
          </a:xfrm>
          <a:prstGeom prst="rect">
            <a:avLst/>
          </a:prstGeom>
          <a:noFill/>
        </p:spPr>
        <p:txBody>
          <a:bodyPr wrap="square" rtlCol="0" anchor="b">
            <a:spAutoFit/>
          </a:bodyPr>
          <a:lstStyle/>
          <a:p>
            <a:pPr algn="ctr"/>
            <a:r>
              <a:rPr lang="fr-CA" sz="4000" i="0" u="none" strike="noStrike" err="1">
                <a:solidFill>
                  <a:srgbClr val="000000"/>
                </a:solidFill>
                <a:effectLst/>
                <a:latin typeface="Calibri" panose="020F0502020204030204" pitchFamily="34" charset="0"/>
              </a:rPr>
              <a:t>Canada.ca</a:t>
            </a:r>
            <a:r>
              <a:rPr lang="fr-CA" sz="4000" i="0" u="none" strike="noStrike">
                <a:solidFill>
                  <a:srgbClr val="000000"/>
                </a:solidFill>
                <a:effectLst/>
                <a:latin typeface="Calibri" panose="020F0502020204030204" pitchFamily="34" charset="0"/>
              </a:rPr>
              <a:t>/Financial-</a:t>
            </a:r>
            <a:r>
              <a:rPr lang="fr-CA" sz="4000" i="0" u="none" strike="noStrike" err="1">
                <a:solidFill>
                  <a:srgbClr val="000000"/>
                </a:solidFill>
                <a:effectLst/>
                <a:latin typeface="Calibri" panose="020F0502020204030204" pitchFamily="34" charset="0"/>
              </a:rPr>
              <a:t>Literacy</a:t>
            </a:r>
            <a:r>
              <a:rPr lang="fr-CA" sz="4000" i="0" u="none" strike="noStrike">
                <a:solidFill>
                  <a:srgbClr val="000000"/>
                </a:solidFill>
                <a:effectLst/>
                <a:latin typeface="Calibri" panose="020F0502020204030204" pitchFamily="34" charset="0"/>
              </a:rPr>
              <a:t>-</a:t>
            </a:r>
            <a:r>
              <a:rPr lang="fr-CA" sz="4000" i="0" u="none" strike="noStrike" err="1">
                <a:solidFill>
                  <a:srgbClr val="000000"/>
                </a:solidFill>
                <a:effectLst/>
                <a:latin typeface="Calibri" panose="020F0502020204030204" pitchFamily="34" charset="0"/>
              </a:rPr>
              <a:t>Month</a:t>
            </a:r>
            <a:r>
              <a:rPr lang="fr-CA" sz="4000" i="0" u="none" strike="noStrike">
                <a:solidFill>
                  <a:srgbClr val="000000"/>
                </a:solidFill>
                <a:effectLst/>
                <a:latin typeface="Calibri" panose="020F0502020204030204" pitchFamily="34" charset="0"/>
              </a:rPr>
              <a:t>​​</a:t>
            </a:r>
          </a:p>
          <a:p>
            <a:pPr algn="ctr"/>
            <a:endParaRPr lang="fr-CA" sz="4000" b="1" i="0" u="none" strike="noStrike">
              <a:solidFill>
                <a:srgbClr val="000000"/>
              </a:solidFill>
              <a:effectLst/>
              <a:latin typeface="Calibri" panose="020F0502020204030204" pitchFamily="34" charset="0"/>
            </a:endParaRPr>
          </a:p>
          <a:p>
            <a:pPr algn="ctr"/>
            <a:r>
              <a:rPr lang="fr-CA" sz="4000" b="1" i="0" u="none" strike="noStrike">
                <a:solidFill>
                  <a:srgbClr val="000000"/>
                </a:solidFill>
                <a:effectLst/>
                <a:latin typeface="Calibri" panose="020F0502020204030204" pitchFamily="34" charset="0"/>
              </a:rPr>
              <a:t>#</a:t>
            </a:r>
            <a:r>
              <a:rPr lang="fr-CA" sz="4000" b="1" i="0" u="none" strike="noStrike">
                <a:solidFill>
                  <a:srgbClr val="F36A21"/>
                </a:solidFill>
                <a:effectLst/>
                <a:latin typeface="Calibri" panose="020F0502020204030204" pitchFamily="34" charset="0"/>
              </a:rPr>
              <a:t>FLM2026​ </a:t>
            </a:r>
            <a:r>
              <a:rPr lang="fr-CA" sz="4000" b="1" i="0" u="none" strike="noStrike">
                <a:effectLst/>
                <a:latin typeface="Calibri" panose="020F0502020204030204" pitchFamily="34" charset="0"/>
              </a:rPr>
              <a:t>#</a:t>
            </a:r>
            <a:r>
              <a:rPr lang="fr-CA" sz="4000" b="1" i="0" u="none" strike="noStrike">
                <a:solidFill>
                  <a:srgbClr val="F36A21"/>
                </a:solidFill>
                <a:effectLst/>
                <a:latin typeface="Calibri" panose="020F0502020204030204" pitchFamily="34" charset="0"/>
              </a:rPr>
              <a:t>TalkMoney</a:t>
            </a:r>
            <a:endParaRPr lang="en-US" altLang="en-US" sz="4000" b="1">
              <a:solidFill>
                <a:srgbClr val="F36A21"/>
              </a:solidFill>
              <a:ea typeface="Tahoma" panose="020B060403050404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9216778F-B231-F9C4-3608-D15F9E852CA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73245" y="265079"/>
            <a:ext cx="2205581" cy="1411785"/>
          </a:xfrm>
          <a:prstGeom prst="rect">
            <a:avLst/>
          </a:prstGeom>
        </p:spPr>
      </p:pic>
      <p:pic>
        <p:nvPicPr>
          <p:cNvPr id="3" name="Picture 2">
            <a:extLst>
              <a:ext uri="{FF2B5EF4-FFF2-40B4-BE49-F238E27FC236}">
                <a16:creationId xmlns:a16="http://schemas.microsoft.com/office/drawing/2014/main" id="{59AFC190-F038-215B-380A-156287C35976}"/>
              </a:ext>
            </a:extLst>
          </p:cNvPr>
          <p:cNvPicPr>
            <a:picLocks noChangeAspect="1"/>
          </p:cNvPicPr>
          <p:nvPr/>
        </p:nvPicPr>
        <p:blipFill>
          <a:blip r:embed="rId3">
            <a:alphaModFix/>
          </a:blip>
          <a:stretch>
            <a:fillRect/>
          </a:stretch>
        </p:blipFill>
        <p:spPr>
          <a:xfrm>
            <a:off x="4452659" y="476535"/>
            <a:ext cx="7152152" cy="1200329"/>
          </a:xfrm>
          <a:prstGeom prst="rect">
            <a:avLst/>
          </a:prstGeom>
        </p:spPr>
      </p:pic>
    </p:spTree>
    <p:extLst>
      <p:ext uri="{BB962C8B-B14F-4D97-AF65-F5344CB8AC3E}">
        <p14:creationId xmlns:p14="http://schemas.microsoft.com/office/powerpoint/2010/main" val="60088153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LengthInSeconds xmlns="b1673971-56ff-48f6-98f0-87415bea0f36" xsi:nil="true"/>
    <lcf76f155ced4ddcb4097134ff3c332f xmlns="b1673971-56ff-48f6-98f0-87415bea0f36">
      <Terms xmlns="http://schemas.microsoft.com/office/infopath/2007/PartnerControls"/>
    </lcf76f155ced4ddcb4097134ff3c332f>
    <TaxCatchAll xmlns="229a5de1-aa0e-46a2-b105-f61a078e35ba"/>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937601592C1184AB24010F8C7A180BE" ma:contentTypeVersion="18" ma:contentTypeDescription="Create a new document." ma:contentTypeScope="" ma:versionID="8318a87898540b91e9fcff2445ea2d8e">
  <xsd:schema xmlns:xsd="http://www.w3.org/2001/XMLSchema" xmlns:xs="http://www.w3.org/2001/XMLSchema" xmlns:p="http://schemas.microsoft.com/office/2006/metadata/properties" xmlns:ns2="b1673971-56ff-48f6-98f0-87415bea0f36" xmlns:ns3="229a5de1-aa0e-46a2-b105-f61a078e35ba" targetNamespace="http://schemas.microsoft.com/office/2006/metadata/properties" ma:root="true" ma:fieldsID="3b2ebca46d551e1f3af1783319eec13e" ns2:_="" ns3:_="">
    <xsd:import namespace="b1673971-56ff-48f6-98f0-87415bea0f36"/>
    <xsd:import namespace="229a5de1-aa0e-46a2-b105-f61a078e35b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LengthInSecond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673971-56ff-48f6-98f0-87415bea0f3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ed633288-fe88-4899-b1dd-6aca0c897ca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29a5de1-aa0e-46a2-b105-f61a078e35ba"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417305c0-3cf9-4dec-b40d-c510871826d9}" ma:internalName="TaxCatchAll" ma:showField="CatchAllData" ma:web="229a5de1-aa0e-46a2-b105-f61a078e35b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1C61D2F-782A-4EBA-97EB-9054813B99AC}">
  <ds:schemaRefs>
    <ds:schemaRef ds:uri="http://purl.org/dc/terms/"/>
    <ds:schemaRef ds:uri="http://purl.org/dc/elements/1.1/"/>
    <ds:schemaRef ds:uri="http://schemas.microsoft.com/office/infopath/2007/PartnerControls"/>
    <ds:schemaRef ds:uri="http://schemas.openxmlformats.org/package/2006/metadata/core-properties"/>
    <ds:schemaRef ds:uri="229a5de1-aa0e-46a2-b105-f61a078e35ba"/>
    <ds:schemaRef ds:uri="b1673971-56ff-48f6-98f0-87415bea0f36"/>
    <ds:schemaRef ds:uri="http://schemas.microsoft.com/office/2006/documentManagement/types"/>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20A34DD4-D1D8-46FC-9FFA-469A10211D5B}">
  <ds:schemaRefs>
    <ds:schemaRef ds:uri="http://schemas.microsoft.com/sharepoint/v3/contenttype/forms"/>
  </ds:schemaRefs>
</ds:datastoreItem>
</file>

<file path=customXml/itemProps3.xml><?xml version="1.0" encoding="utf-8"?>
<ds:datastoreItem xmlns:ds="http://schemas.openxmlformats.org/officeDocument/2006/customXml" ds:itemID="{79540BD4-4F8D-4B02-B188-C8BAAC0970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1673971-56ff-48f6-98f0-87415bea0f36"/>
    <ds:schemaRef ds:uri="229a5de1-aa0e-46a2-b105-f61a078e35b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TotalTime>
  <Words>623</Words>
  <Application>Microsoft Office PowerPoint</Application>
  <PresentationFormat>Widescreen</PresentationFormat>
  <Paragraphs>41</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Aptos</vt:lpstr>
      <vt:lpstr>Arial</vt:lpstr>
      <vt:lpstr>Calibri</vt:lpstr>
      <vt:lpstr>Calibri Light</vt:lpstr>
      <vt:lpstr>Tahoma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Jean-Alexandre Thibault (FCAC/ACFC)</dc:creator>
  <cp:lastModifiedBy>Pamela Wygodansky (FCAC/ACFC)</cp:lastModifiedBy>
  <cp:revision>3</cp:revision>
  <dcterms:created xsi:type="dcterms:W3CDTF">2021-07-16T15:48:49Z</dcterms:created>
  <dcterms:modified xsi:type="dcterms:W3CDTF">2026-08-11T13:15:54Z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0x0101003937601592C1184AB24010F8C7A180BE</vt:lpwstr>
  </property>
  <property fmtid="{D5CDD505-2E9C-101B-9397-08002B2CF9AE}" pid="3" name="Order">
    <vt:r8>14594200</vt:r8>
  </property>
  <property fmtid="{D5CDD505-2E9C-101B-9397-08002B2CF9AE}" pid="4" name="xd_Signature">
    <vt:bool>false</vt:bool>
  </property>
  <property fmtid="{D5CDD505-2E9C-101B-9397-08002B2CF9AE}" pid="5" name="xd_ProgID">
    <vt:lpwstr/>
  </property>
  <property fmtid="{D5CDD505-2E9C-101B-9397-08002B2CF9AE}" pid="6" name="_ExtendedDescription">
    <vt:lpwstr/>
  </property>
  <property fmtid="{D5CDD505-2E9C-101B-9397-08002B2CF9AE}" pid="7" name="TriggerFlowInfo">
    <vt:lpwstr/>
  </property>
  <property fmtid="{D5CDD505-2E9C-101B-9397-08002B2CF9AE}" pid="8" name="ComplianceAssetId">
    <vt:lpwstr/>
  </property>
  <property fmtid="{D5CDD505-2E9C-101B-9397-08002B2CF9AE}" pid="9" name="TemplateUrl">
    <vt:lpwstr/>
  </property>
  <property fmtid="{D5CDD505-2E9C-101B-9397-08002B2CF9AE}" pid="10" name="MediaServiceImageTags">
    <vt:lpwstr/>
  </property>
  <property fmtid="{D5CDD505-2E9C-101B-9397-08002B2CF9AE}" pid="11" name="MSIP_Label_e23e1be5-e952-46a1-91e0-1403d3fbaa72_Enabled">
    <vt:lpwstr>true</vt:lpwstr>
  </property>
  <property fmtid="{D5CDD505-2E9C-101B-9397-08002B2CF9AE}" pid="12" name="MSIP_Label_e23e1be5-e952-46a1-91e0-1403d3fbaa72_SetDate">
    <vt:lpwstr>2022-10-19T12:19:34Z</vt:lpwstr>
  </property>
  <property fmtid="{D5CDD505-2E9C-101B-9397-08002B2CF9AE}" pid="13" name="MSIP_Label_e23e1be5-e952-46a1-91e0-1403d3fbaa72_Method">
    <vt:lpwstr>Standard</vt:lpwstr>
  </property>
  <property fmtid="{D5CDD505-2E9C-101B-9397-08002B2CF9AE}" pid="14" name="MSIP_Label_e23e1be5-e952-46a1-91e0-1403d3fbaa72_Name">
    <vt:lpwstr>Unclassified</vt:lpwstr>
  </property>
  <property fmtid="{D5CDD505-2E9C-101B-9397-08002B2CF9AE}" pid="15" name="MSIP_Label_e23e1be5-e952-46a1-91e0-1403d3fbaa72_SiteId">
    <vt:lpwstr>3f9e9abe-c382-4104-95a3-0d000f11a118</vt:lpwstr>
  </property>
  <property fmtid="{D5CDD505-2E9C-101B-9397-08002B2CF9AE}" pid="16" name="MSIP_Label_e23e1be5-e952-46a1-91e0-1403d3fbaa72_ActionId">
    <vt:lpwstr>0ac5efd0-370a-434f-b92d-13d921af7829</vt:lpwstr>
  </property>
  <property fmtid="{D5CDD505-2E9C-101B-9397-08002B2CF9AE}" pid="17" name="MSIP_Label_e23e1be5-e952-46a1-91e0-1403d3fbaa72_ContentBits">
    <vt:lpwstr>1</vt:lpwstr>
  </property>
  <property fmtid="{D5CDD505-2E9C-101B-9397-08002B2CF9AE}" pid="18" name="ClassificationContentMarkingHeaderLocations">
    <vt:lpwstr>Office Theme:8</vt:lpwstr>
  </property>
  <property fmtid="{D5CDD505-2E9C-101B-9397-08002B2CF9AE}" pid="19" name="ClassificationContentMarkingHeaderText">
    <vt:lpwstr>Unclassified / Non classifié</vt:lpwstr>
  </property>
</Properties>
</file>