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4"/>
  </p:sldMasterIdLst>
  <p:notesMasterIdLst>
    <p:notesMasterId r:id="rId13"/>
  </p:notesMasterIdLst>
  <p:sldIdLst>
    <p:sldId id="294" r:id="rId5"/>
    <p:sldId id="275" r:id="rId6"/>
    <p:sldId id="297" r:id="rId7"/>
    <p:sldId id="295" r:id="rId8"/>
    <p:sldId id="298" r:id="rId9"/>
    <p:sldId id="307" r:id="rId10"/>
    <p:sldId id="303" r:id="rId11"/>
    <p:sldId id="30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S" id="{BB86D387-5F66-5748-9089-649520228517}">
          <p14:sldIdLst>
            <p14:sldId id="294"/>
          </p14:sldIdLst>
        </p14:section>
        <p14:section name="Inside pages" id="{6AA20F0E-2075-E94A-99B4-C9CFF9226B7E}">
          <p14:sldIdLst>
            <p14:sldId id="275"/>
            <p14:sldId id="297"/>
            <p14:sldId id="295"/>
            <p14:sldId id="298"/>
            <p14:sldId id="307"/>
            <p14:sldId id="303"/>
            <p14:sldId id="304"/>
          </p14:sldIdLst>
        </p14:section>
        <p14:section name="Icon pages" id="{82DD409B-3676-154D-8B0F-F32A4F8A813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-Alexandre Thibault (FCAC/ACFC)" initials="JAT(" lastIdx="3" clrIdx="0">
    <p:extLst>
      <p:ext uri="{19B8F6BF-5375-455C-9EA6-DF929625EA0E}">
        <p15:presenceInfo xmlns:p15="http://schemas.microsoft.com/office/powerpoint/2012/main" userId="S::jean-alexandre.thibault@fcac-acfc.gc.ca::fa2f6ba6-1309-41e4-945b-f9c0d9f3fc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A21"/>
    <a:srgbClr val="D96E86"/>
    <a:srgbClr val="366AB1"/>
    <a:srgbClr val="F3F3F3"/>
    <a:srgbClr val="2464AF"/>
    <a:srgbClr val="3B5D8C"/>
    <a:srgbClr val="476798"/>
    <a:srgbClr val="445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129DF-16F7-174D-8915-C56C505F8F88}" v="1" dt="2026-08-10T17:23:27.829"/>
    <p1510:client id="{FC6948C8-AD6D-7D41-A24D-9AC6BB126D1B}" v="17" dt="2026-08-10T15:42:07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6245"/>
  </p:normalViewPr>
  <p:slideViewPr>
    <p:cSldViewPr snapToGrid="0" snapToObjects="1">
      <p:cViewPr varScale="1">
        <p:scale>
          <a:sx n="149" d="100"/>
          <a:sy n="149" d="100"/>
        </p:scale>
        <p:origin x="39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2F225-E29B-C34B-968E-584E28DF39E9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F179C-8E38-E141-A38B-B81E61132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75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r>
              <a:rPr lang="en-US"/>
              <a:t>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309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0162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10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646625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726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0094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78499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844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1589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939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6216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6798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5453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699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8622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3231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275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793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00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16943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3916758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21770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4389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BA577-2319-0240-9795-64D722779F13}" type="datetime1">
              <a:rPr lang="en-CA" smtClean="0"/>
              <a:t>2026-08-11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85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2902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21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81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6B84-F07E-9A44-8DCC-ABE5BE98B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84A6B4-68D9-834A-9D7D-D2F8C8F55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AED5C-0759-184F-A517-FFA160787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0BCF2-E1AE-1444-9CA4-A34AF700E147}" type="datetime1">
              <a:rPr lang="en-CA" smtClean="0"/>
              <a:t>2026-08-11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71D22-672A-FF49-B686-B7883637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ED9A5-6511-D04F-BCBC-0DA1097A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4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7284230D-05B7-C946-950A-FB39C3682F47}" type="datetime1">
              <a:rPr lang="en-CA" smtClean="0"/>
              <a:t>2026-08-11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A9C8E076-7367-9741-828E-FCBBC1804B6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0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  <p:sldLayoutId id="2147483746" r:id="rId28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1.jp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F75ADAE-E4DE-8C46-9AA7-5F0FF319B0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1148" y="6167625"/>
            <a:ext cx="1406113" cy="3335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3D3FC9-187D-5C63-DC85-A4B316584EAC}"/>
              </a:ext>
            </a:extLst>
          </p:cNvPr>
          <p:cNvSpPr txBox="1"/>
          <p:nvPr/>
        </p:nvSpPr>
        <p:spPr>
          <a:xfrm>
            <a:off x="7110482" y="3768120"/>
            <a:ext cx="4540069" cy="155433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en-US" sz="36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r>
              <a:rPr lang="en-US" altLang="en-US" sz="3600" b="1" dirty="0">
                <a:ea typeface="Tahoma" panose="020B0604030504040204" pitchFamily="34" charset="0"/>
                <a:cs typeface="Calibri" panose="020F0502020204030204" pitchFamily="34" charset="0"/>
              </a:rPr>
              <a:t> Large</a:t>
            </a:r>
            <a:br>
              <a:rPr lang="en-US" altLang="en-US" sz="3600" b="1" dirty="0"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altLang="en-US" sz="36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r>
              <a:rPr lang="en-US" altLang="en-US" sz="3600" b="1" dirty="0">
                <a:ea typeface="Tahoma" panose="020B0604030504040204" pitchFamily="34" charset="0"/>
                <a:cs typeface="Calibri" panose="020F0502020204030204" pitchFamily="34" charset="0"/>
              </a:rPr>
              <a:t> Large</a:t>
            </a:r>
          </a:p>
          <a:p>
            <a:pPr>
              <a:lnSpc>
                <a:spcPts val="3800"/>
              </a:lnSpc>
            </a:pPr>
            <a:r>
              <a:rPr lang="en-US" altLang="en-US" sz="3600" dirty="0">
                <a:ea typeface="Tahoma" panose="020B0604030504040204" pitchFamily="34" charset="0"/>
                <a:cs typeface="Calibri" panose="020F0502020204030204" pitchFamily="34" charset="0"/>
              </a:rPr>
              <a:t>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CD501-5B8A-1799-DCE8-4051C7BD2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481" y="1339323"/>
            <a:ext cx="4540069" cy="216869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0675C19-6A1D-90D4-CCB6-86D51E72F7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718" y="429253"/>
            <a:ext cx="4014601" cy="257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40A894-F4DD-3483-1268-2E01031883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1404" y="1180158"/>
            <a:ext cx="6355766" cy="422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12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A3A2D-A045-214E-A5F8-F735E79F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217" y="6356350"/>
            <a:ext cx="2743200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E55C9E-38FA-2045-CE83-09121ABB0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25" y="237118"/>
            <a:ext cx="2778191" cy="13270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4FA24E-E594-AE90-A7DD-169EBE9C3D85}"/>
              </a:ext>
            </a:extLst>
          </p:cNvPr>
          <p:cNvSpPr txBox="1"/>
          <p:nvPr/>
        </p:nvSpPr>
        <p:spPr>
          <a:xfrm>
            <a:off x="432227" y="2196327"/>
            <a:ext cx="11320513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altLang="en-US" sz="3200" b="1" dirty="0">
                <a:latin typeface="Aptos" panose="020B000402020202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Au sujet de la campagne « Parlons d’argent » de cette année</a:t>
            </a:r>
            <a:endParaRPr lang="en-US" altLang="en-US" sz="3200" b="1" dirty="0">
              <a:latin typeface="Aptos" panose="020B000402020202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C97898-50C7-2806-3D60-6A552AED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36710" y="322452"/>
            <a:ext cx="7772395" cy="1297037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07EC440B-6A0E-6BA2-1796-8708FD403BD9}"/>
              </a:ext>
            </a:extLst>
          </p:cNvPr>
          <p:cNvSpPr txBox="1"/>
          <p:nvPr/>
        </p:nvSpPr>
        <p:spPr>
          <a:xfrm>
            <a:off x="432227" y="2888099"/>
            <a:ext cx="110837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Aptos" panose="020B0004020202020204" pitchFamily="34" charset="0"/>
              </a:rPr>
              <a:t>La campagne « Parlons d’argent » de 2026 encourage les Canadiens à avoir des conversations constructives à propos de l’argent et de moments qui ont influencé leur confiance et leur bien-être financiers. 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fr-FR" dirty="0">
                <a:latin typeface="Aptos" panose="020B0004020202020204" pitchFamily="34" charset="0"/>
              </a:rPr>
              <a:t>Tout au long du mois de novembre, le MLF 2026 suscite des conversations sur des sujets financiers pertinents et d’actualité qui aident les Canadiens à épargner, à planifier et à protéger leur argent. Grâce à des outils pratiques, à des ressources et à des expériences partagées, la population canadienne peut acquérir les connaissances, la confiance et les compétences nécessaires pour prendre des décisions financières éclairées.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fr-FR" dirty="0">
                <a:latin typeface="Aptos" panose="020B0004020202020204" pitchFamily="34" charset="0"/>
              </a:rPr>
              <a:t>La campagne de cette année coïncide également avec le 25e anniversaire de l’ACFC, qui marque le quart de siècle qu’elle a passé à aider les Canadiens à prendre des décisions financières éclairées.</a:t>
            </a:r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623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D600C2DD-12C8-1946-B149-D36BFC59B74B}"/>
              </a:ext>
            </a:extLst>
          </p:cNvPr>
          <p:cNvSpPr txBox="1"/>
          <p:nvPr/>
        </p:nvSpPr>
        <p:spPr>
          <a:xfrm>
            <a:off x="578734" y="5713710"/>
            <a:ext cx="11096431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900" baseline="30000" dirty="0">
                <a:latin typeface="+mj-lt"/>
              </a:rPr>
              <a:t>1</a:t>
            </a:r>
            <a:r>
              <a:rPr lang="en-CA" sz="900" dirty="0">
                <a:latin typeface="+mj-lt"/>
              </a:rPr>
              <a:t> Lorem ipsum dolor sit </a:t>
            </a:r>
            <a:r>
              <a:rPr lang="en-CA" sz="900" dirty="0" err="1">
                <a:latin typeface="+mj-lt"/>
              </a:rPr>
              <a:t>amet</a:t>
            </a:r>
            <a:r>
              <a:rPr lang="en-CA" sz="900" dirty="0">
                <a:latin typeface="+mj-lt"/>
              </a:rPr>
              <a:t>, </a:t>
            </a:r>
            <a:r>
              <a:rPr lang="en-CA" sz="900" dirty="0" err="1">
                <a:latin typeface="+mj-lt"/>
              </a:rPr>
              <a:t>consectetur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adipiscing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elit</a:t>
            </a:r>
            <a:r>
              <a:rPr lang="en-CA" sz="900" dirty="0">
                <a:latin typeface="+mj-lt"/>
              </a:rPr>
              <a:t>, sed do </a:t>
            </a:r>
            <a:r>
              <a:rPr lang="en-CA" sz="900" dirty="0" err="1">
                <a:latin typeface="+mj-lt"/>
              </a:rPr>
              <a:t>eiusmod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tempor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incididunt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ut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labore</a:t>
            </a:r>
            <a:r>
              <a:rPr lang="en-CA" sz="900" dirty="0">
                <a:latin typeface="+mj-lt"/>
              </a:rPr>
              <a:t> et dolore magna </a:t>
            </a:r>
            <a:r>
              <a:rPr lang="en-CA" sz="900" dirty="0" err="1">
                <a:latin typeface="+mj-lt"/>
              </a:rPr>
              <a:t>aliqua</a:t>
            </a:r>
            <a:r>
              <a:rPr lang="en-CA" sz="900" dirty="0">
                <a:latin typeface="+mj-lt"/>
              </a:rPr>
              <a:t>. Ut </a:t>
            </a:r>
            <a:r>
              <a:rPr lang="en-CA" sz="900" dirty="0" err="1">
                <a:latin typeface="+mj-lt"/>
              </a:rPr>
              <a:t>enim</a:t>
            </a:r>
            <a:r>
              <a:rPr lang="en-CA" sz="900" dirty="0">
                <a:latin typeface="+mj-lt"/>
              </a:rPr>
              <a:t> ad minim </a:t>
            </a:r>
            <a:r>
              <a:rPr lang="en-CA" sz="900" dirty="0" err="1">
                <a:latin typeface="+mj-lt"/>
              </a:rPr>
              <a:t>veniam</a:t>
            </a:r>
            <a:r>
              <a:rPr lang="en-CA" sz="900" dirty="0">
                <a:latin typeface="+mj-lt"/>
              </a:rPr>
              <a:t>, </a:t>
            </a:r>
            <a:r>
              <a:rPr lang="en-CA" sz="900" dirty="0" err="1">
                <a:latin typeface="+mj-lt"/>
              </a:rPr>
              <a:t>quis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nostrud</a:t>
            </a:r>
            <a:r>
              <a:rPr lang="en-CA" sz="900" dirty="0">
                <a:latin typeface="+mj-lt"/>
              </a:rPr>
              <a:t> exercitation </a:t>
            </a:r>
            <a:r>
              <a:rPr lang="en-CA" sz="900" dirty="0" err="1">
                <a:latin typeface="+mj-lt"/>
              </a:rPr>
              <a:t>ullamco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laboris</a:t>
            </a:r>
            <a:r>
              <a:rPr lang="en-CA" sz="900" dirty="0">
                <a:latin typeface="+mj-lt"/>
              </a:rPr>
              <a:t> nisi </a:t>
            </a:r>
            <a:r>
              <a:rPr lang="en-CA" sz="900" dirty="0" err="1">
                <a:latin typeface="+mj-lt"/>
              </a:rPr>
              <a:t>ut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aliquip</a:t>
            </a:r>
            <a:r>
              <a:rPr lang="en-CA" sz="900" dirty="0">
                <a:latin typeface="+mj-lt"/>
              </a:rPr>
              <a:t> ex </a:t>
            </a:r>
            <a:r>
              <a:rPr lang="en-CA" sz="900" dirty="0" err="1">
                <a:latin typeface="+mj-lt"/>
              </a:rPr>
              <a:t>ea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commodo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consequat</a:t>
            </a:r>
            <a:r>
              <a:rPr lang="en-CA" sz="900" dirty="0">
                <a:latin typeface="+mj-lt"/>
              </a:rPr>
              <a:t>. Duis </a:t>
            </a:r>
            <a:r>
              <a:rPr lang="en-CA" sz="900" dirty="0" err="1">
                <a:latin typeface="+mj-lt"/>
              </a:rPr>
              <a:t>aute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irure</a:t>
            </a:r>
            <a:r>
              <a:rPr lang="en-CA" sz="900" dirty="0">
                <a:latin typeface="+mj-lt"/>
              </a:rPr>
              <a:t> dolor in </a:t>
            </a:r>
            <a:r>
              <a:rPr lang="en-CA" sz="900" dirty="0" err="1">
                <a:latin typeface="+mj-lt"/>
              </a:rPr>
              <a:t>reprehenderit</a:t>
            </a:r>
            <a:r>
              <a:rPr lang="en-CA" sz="900" dirty="0">
                <a:latin typeface="+mj-lt"/>
              </a:rPr>
              <a:t> in </a:t>
            </a:r>
            <a:r>
              <a:rPr lang="en-CA" sz="900" dirty="0" err="1">
                <a:latin typeface="+mj-lt"/>
              </a:rPr>
              <a:t>voluptate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velit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esse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cillum</a:t>
            </a:r>
            <a:r>
              <a:rPr lang="en-CA" sz="900" dirty="0">
                <a:latin typeface="+mj-lt"/>
              </a:rPr>
              <a:t> dolore </a:t>
            </a:r>
            <a:r>
              <a:rPr lang="en-CA" sz="900" dirty="0" err="1">
                <a:latin typeface="+mj-lt"/>
              </a:rPr>
              <a:t>eu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fugiat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nulla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pariatur</a:t>
            </a:r>
            <a:r>
              <a:rPr lang="en-CA" sz="900" dirty="0">
                <a:latin typeface="+mj-lt"/>
              </a:rPr>
              <a:t>. </a:t>
            </a:r>
            <a:r>
              <a:rPr lang="en-CA" sz="900" dirty="0" err="1">
                <a:latin typeface="+mj-lt"/>
              </a:rPr>
              <a:t>Excepteur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sint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occaecat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cupidatat</a:t>
            </a:r>
            <a:r>
              <a:rPr lang="en-CA" sz="900" dirty="0">
                <a:latin typeface="+mj-lt"/>
              </a:rPr>
              <a:t> non </a:t>
            </a:r>
            <a:r>
              <a:rPr lang="en-CA" sz="900" dirty="0" err="1">
                <a:latin typeface="+mj-lt"/>
              </a:rPr>
              <a:t>proident</a:t>
            </a:r>
            <a:r>
              <a:rPr lang="en-CA" sz="900" dirty="0">
                <a:latin typeface="+mj-lt"/>
              </a:rPr>
              <a:t>, sunt in culpa qui </a:t>
            </a:r>
            <a:r>
              <a:rPr lang="en-CA" sz="900" dirty="0" err="1">
                <a:latin typeface="+mj-lt"/>
              </a:rPr>
              <a:t>officia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deserunt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mollit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anim</a:t>
            </a:r>
            <a:r>
              <a:rPr lang="en-CA" sz="900" dirty="0">
                <a:latin typeface="+mj-lt"/>
              </a:rPr>
              <a:t> id </a:t>
            </a:r>
            <a:r>
              <a:rPr lang="en-CA" sz="900" dirty="0" err="1">
                <a:latin typeface="+mj-lt"/>
              </a:rPr>
              <a:t>est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laborum</a:t>
            </a:r>
            <a:r>
              <a:rPr lang="en-CA" sz="900" dirty="0">
                <a:latin typeface="+mj-lt"/>
              </a:rPr>
              <a:t>.</a:t>
            </a:r>
            <a:endParaRPr lang="en-US" sz="9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A3A2D-A045-214E-A5F8-F735E79F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217" y="6356350"/>
            <a:ext cx="2743200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088320-288C-21C5-8B85-6DAC3A470389}"/>
              </a:ext>
            </a:extLst>
          </p:cNvPr>
          <p:cNvSpPr txBox="1"/>
          <p:nvPr/>
        </p:nvSpPr>
        <p:spPr>
          <a:xfrm>
            <a:off x="587188" y="1417459"/>
            <a:ext cx="5229737" cy="6950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4740"/>
              </a:lnSpc>
            </a:pPr>
            <a:r>
              <a:rPr lang="en-US" sz="4000" b="1" dirty="0" err="1">
                <a:ea typeface="Tahoma" panose="020B0604030504040204" pitchFamily="34" charset="0"/>
                <a:cs typeface="Calibri" panose="020F0502020204030204" pitchFamily="34" charset="0"/>
              </a:rPr>
              <a:t>Exemple</a:t>
            </a:r>
            <a:r>
              <a:rPr lang="en-US" sz="40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r>
              <a:rPr lang="en-US" sz="40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ea typeface="Tahoma" panose="020B0604030504040204" pitchFamily="34" charset="0"/>
                <a:cs typeface="Calibri" panose="020F0502020204030204" pitchFamily="34" charset="0"/>
              </a:rPr>
              <a:t>régulier</a:t>
            </a:r>
            <a:endParaRPr lang="en-US" sz="4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78F361-6B32-1A69-6F99-2E6769EB6045}"/>
              </a:ext>
            </a:extLst>
          </p:cNvPr>
          <p:cNvSpPr txBox="1"/>
          <p:nvPr/>
        </p:nvSpPr>
        <p:spPr>
          <a:xfrm>
            <a:off x="587188" y="2723867"/>
            <a:ext cx="522973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r>
              <a:rPr lang="en-CA" sz="2000" dirty="0"/>
              <a:t>.</a:t>
            </a:r>
            <a:endParaRPr lang="en-US" sz="20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2F9101-AA2F-B6FA-39B3-94B454188979}"/>
              </a:ext>
            </a:extLst>
          </p:cNvPr>
          <p:cNvSpPr txBox="1"/>
          <p:nvPr/>
        </p:nvSpPr>
        <p:spPr>
          <a:xfrm>
            <a:off x="587187" y="3601030"/>
            <a:ext cx="5229737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r>
              <a:rPr lang="en-CA" sz="2000" dirty="0"/>
              <a:t>.</a:t>
            </a:r>
            <a:endParaRPr lang="en-US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5E23A9-9162-09A3-9B99-390B7DD4DC1F}"/>
              </a:ext>
            </a:extLst>
          </p:cNvPr>
          <p:cNvSpPr txBox="1"/>
          <p:nvPr/>
        </p:nvSpPr>
        <p:spPr>
          <a:xfrm>
            <a:off x="6375075" y="1413242"/>
            <a:ext cx="5229737" cy="6950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4740"/>
              </a:lnSpc>
            </a:pPr>
            <a:r>
              <a:rPr lang="en-US" sz="4000" b="1" dirty="0" err="1">
                <a:ea typeface="Tahoma" panose="020B0604030504040204" pitchFamily="34" charset="0"/>
                <a:cs typeface="Calibri" panose="020F0502020204030204" pitchFamily="34" charset="0"/>
              </a:rPr>
              <a:t>Exemple</a:t>
            </a:r>
            <a:r>
              <a:rPr lang="en-US" sz="40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r>
              <a:rPr lang="en-US" sz="40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ea typeface="Tahoma" panose="020B0604030504040204" pitchFamily="34" charset="0"/>
                <a:cs typeface="Calibri" panose="020F0502020204030204" pitchFamily="34" charset="0"/>
              </a:rPr>
              <a:t>régulier</a:t>
            </a:r>
            <a:endParaRPr lang="en-US" sz="40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0ACD5-0174-77FE-22A4-47F8A4647B33}"/>
              </a:ext>
            </a:extLst>
          </p:cNvPr>
          <p:cNvSpPr txBox="1"/>
          <p:nvPr/>
        </p:nvSpPr>
        <p:spPr>
          <a:xfrm>
            <a:off x="6375075" y="2684204"/>
            <a:ext cx="522973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r>
              <a:rPr lang="en-CA" sz="2000" dirty="0"/>
              <a:t>.</a:t>
            </a:r>
            <a:endParaRPr lang="en-US" sz="20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0D3218-62CC-D141-62C8-BF4A852E3AC0}"/>
              </a:ext>
            </a:extLst>
          </p:cNvPr>
          <p:cNvSpPr txBox="1"/>
          <p:nvPr/>
        </p:nvSpPr>
        <p:spPr>
          <a:xfrm>
            <a:off x="6375074" y="3561367"/>
            <a:ext cx="5229737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r>
              <a:rPr lang="en-CA" sz="2000" dirty="0"/>
              <a:t>.</a:t>
            </a:r>
            <a:endParaRPr lang="en-US" sz="2000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2DB14-A8BD-2560-A39E-5366FD03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32" y="333941"/>
            <a:ext cx="1724143" cy="823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B3A583-D874-F808-B8EB-742C61238A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</a:blip>
          <a:stretch>
            <a:fillRect/>
          </a:stretch>
        </p:blipFill>
        <p:spPr>
          <a:xfrm>
            <a:off x="6685807" y="337178"/>
            <a:ext cx="4919004" cy="82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47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6E91DC7-9360-5941-9ADB-A47F044C6BA7}"/>
              </a:ext>
            </a:extLst>
          </p:cNvPr>
          <p:cNvSpPr txBox="1"/>
          <p:nvPr/>
        </p:nvSpPr>
        <p:spPr>
          <a:xfrm>
            <a:off x="578735" y="3634712"/>
            <a:ext cx="9591294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r>
              <a:rPr lang="en-CA" sz="2000" dirty="0"/>
              <a:t> </a:t>
            </a:r>
            <a:r>
              <a:rPr lang="en-CA" sz="2000" dirty="0" err="1"/>
              <a:t>incididunt</a:t>
            </a:r>
            <a:r>
              <a:rPr lang="en-CA" sz="2000" dirty="0"/>
              <a:t> </a:t>
            </a:r>
            <a:r>
              <a:rPr lang="en-CA" sz="2000" dirty="0" err="1"/>
              <a:t>ut</a:t>
            </a:r>
            <a:r>
              <a:rPr lang="en-CA" sz="2000" dirty="0"/>
              <a:t> </a:t>
            </a:r>
            <a:r>
              <a:rPr lang="en-CA" sz="2000" dirty="0" err="1"/>
              <a:t>labore</a:t>
            </a:r>
            <a:r>
              <a:rPr lang="en-CA" sz="2000" dirty="0"/>
              <a:t> et dolore magna </a:t>
            </a:r>
            <a:r>
              <a:rPr lang="en-CA" sz="2000" dirty="0" err="1"/>
              <a:t>aliqua</a:t>
            </a:r>
            <a:r>
              <a:rPr lang="en-CA" sz="2000" dirty="0"/>
              <a:t>. </a:t>
            </a:r>
            <a:br>
              <a:rPr lang="en-CA" sz="2000" dirty="0"/>
            </a:br>
            <a:endParaRPr lang="en-US" sz="20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00C2DD-12C8-1946-B149-D36BFC59B74B}"/>
              </a:ext>
            </a:extLst>
          </p:cNvPr>
          <p:cNvSpPr txBox="1"/>
          <p:nvPr/>
        </p:nvSpPr>
        <p:spPr>
          <a:xfrm>
            <a:off x="578734" y="4816041"/>
            <a:ext cx="11096431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900" baseline="30000" dirty="0">
                <a:latin typeface="+mj-lt"/>
              </a:rPr>
              <a:t>1</a:t>
            </a:r>
            <a:r>
              <a:rPr lang="en-CA" sz="900" dirty="0">
                <a:latin typeface="+mj-lt"/>
              </a:rPr>
              <a:t> Lorem ipsum dolor sit </a:t>
            </a:r>
            <a:r>
              <a:rPr lang="en-CA" sz="900" dirty="0" err="1">
                <a:latin typeface="+mj-lt"/>
              </a:rPr>
              <a:t>amet</a:t>
            </a:r>
            <a:r>
              <a:rPr lang="en-CA" sz="900" dirty="0">
                <a:latin typeface="+mj-lt"/>
              </a:rPr>
              <a:t>, </a:t>
            </a:r>
            <a:r>
              <a:rPr lang="en-CA" sz="900" dirty="0" err="1">
                <a:latin typeface="+mj-lt"/>
              </a:rPr>
              <a:t>consectetur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adipiscing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elit</a:t>
            </a:r>
            <a:r>
              <a:rPr lang="en-CA" sz="900" dirty="0">
                <a:latin typeface="+mj-lt"/>
              </a:rPr>
              <a:t>, sed do </a:t>
            </a:r>
            <a:r>
              <a:rPr lang="en-CA" sz="900" dirty="0" err="1">
                <a:latin typeface="+mj-lt"/>
              </a:rPr>
              <a:t>eiusmod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tempor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incididunt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ut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labore</a:t>
            </a:r>
            <a:r>
              <a:rPr lang="en-CA" sz="900" dirty="0">
                <a:latin typeface="+mj-lt"/>
              </a:rPr>
              <a:t> et dolore magna </a:t>
            </a:r>
            <a:r>
              <a:rPr lang="en-CA" sz="900" dirty="0" err="1">
                <a:latin typeface="+mj-lt"/>
              </a:rPr>
              <a:t>aliqua</a:t>
            </a:r>
            <a:r>
              <a:rPr lang="en-CA" sz="900" dirty="0">
                <a:latin typeface="+mj-lt"/>
              </a:rPr>
              <a:t>. Ut </a:t>
            </a:r>
            <a:r>
              <a:rPr lang="en-CA" sz="900" dirty="0" err="1">
                <a:latin typeface="+mj-lt"/>
              </a:rPr>
              <a:t>enim</a:t>
            </a:r>
            <a:r>
              <a:rPr lang="en-CA" sz="900" dirty="0">
                <a:latin typeface="+mj-lt"/>
              </a:rPr>
              <a:t> ad minim </a:t>
            </a:r>
            <a:r>
              <a:rPr lang="en-CA" sz="900" dirty="0" err="1">
                <a:latin typeface="+mj-lt"/>
              </a:rPr>
              <a:t>veniam</a:t>
            </a:r>
            <a:r>
              <a:rPr lang="en-CA" sz="900" dirty="0">
                <a:latin typeface="+mj-lt"/>
              </a:rPr>
              <a:t>, </a:t>
            </a:r>
            <a:r>
              <a:rPr lang="en-CA" sz="900" dirty="0" err="1">
                <a:latin typeface="+mj-lt"/>
              </a:rPr>
              <a:t>quis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nostrud</a:t>
            </a:r>
            <a:r>
              <a:rPr lang="en-CA" sz="900" dirty="0">
                <a:latin typeface="+mj-lt"/>
              </a:rPr>
              <a:t> exercitation </a:t>
            </a:r>
            <a:r>
              <a:rPr lang="en-CA" sz="900" dirty="0" err="1">
                <a:latin typeface="+mj-lt"/>
              </a:rPr>
              <a:t>ullamco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laboris</a:t>
            </a:r>
            <a:r>
              <a:rPr lang="en-CA" sz="900" dirty="0">
                <a:latin typeface="+mj-lt"/>
              </a:rPr>
              <a:t> nisi </a:t>
            </a:r>
            <a:r>
              <a:rPr lang="en-CA" sz="900" dirty="0" err="1">
                <a:latin typeface="+mj-lt"/>
              </a:rPr>
              <a:t>ut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aliquip</a:t>
            </a:r>
            <a:r>
              <a:rPr lang="en-CA" sz="900" dirty="0">
                <a:latin typeface="+mj-lt"/>
              </a:rPr>
              <a:t> ex </a:t>
            </a:r>
            <a:r>
              <a:rPr lang="en-CA" sz="900" dirty="0" err="1">
                <a:latin typeface="+mj-lt"/>
              </a:rPr>
              <a:t>ea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commodo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consequat</a:t>
            </a:r>
            <a:r>
              <a:rPr lang="en-CA" sz="900" dirty="0">
                <a:latin typeface="+mj-lt"/>
              </a:rPr>
              <a:t>. Duis </a:t>
            </a:r>
            <a:r>
              <a:rPr lang="en-CA" sz="900" dirty="0" err="1">
                <a:latin typeface="+mj-lt"/>
              </a:rPr>
              <a:t>aute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irure</a:t>
            </a:r>
            <a:r>
              <a:rPr lang="en-CA" sz="900" dirty="0">
                <a:latin typeface="+mj-lt"/>
              </a:rPr>
              <a:t> dolor in </a:t>
            </a:r>
            <a:r>
              <a:rPr lang="en-CA" sz="900" dirty="0" err="1">
                <a:latin typeface="+mj-lt"/>
              </a:rPr>
              <a:t>reprehenderit</a:t>
            </a:r>
            <a:r>
              <a:rPr lang="en-CA" sz="900" dirty="0">
                <a:latin typeface="+mj-lt"/>
              </a:rPr>
              <a:t> in </a:t>
            </a:r>
            <a:r>
              <a:rPr lang="en-CA" sz="900" dirty="0" err="1">
                <a:latin typeface="+mj-lt"/>
              </a:rPr>
              <a:t>voluptate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velit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esse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cillum</a:t>
            </a:r>
            <a:r>
              <a:rPr lang="en-CA" sz="900" dirty="0">
                <a:latin typeface="+mj-lt"/>
              </a:rPr>
              <a:t> dolore </a:t>
            </a:r>
            <a:r>
              <a:rPr lang="en-CA" sz="900" dirty="0" err="1">
                <a:latin typeface="+mj-lt"/>
              </a:rPr>
              <a:t>eu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fugiat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nulla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pariatur</a:t>
            </a:r>
            <a:r>
              <a:rPr lang="en-CA" sz="900" dirty="0">
                <a:latin typeface="+mj-lt"/>
              </a:rPr>
              <a:t>. </a:t>
            </a:r>
            <a:r>
              <a:rPr lang="en-CA" sz="900" dirty="0" err="1">
                <a:latin typeface="+mj-lt"/>
              </a:rPr>
              <a:t>Excepteur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sint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occaecat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cupidatat</a:t>
            </a:r>
            <a:r>
              <a:rPr lang="en-CA" sz="900" dirty="0">
                <a:latin typeface="+mj-lt"/>
              </a:rPr>
              <a:t> non </a:t>
            </a:r>
            <a:r>
              <a:rPr lang="en-CA" sz="900" dirty="0" err="1">
                <a:latin typeface="+mj-lt"/>
              </a:rPr>
              <a:t>proident</a:t>
            </a:r>
            <a:r>
              <a:rPr lang="en-CA" sz="900" dirty="0">
                <a:latin typeface="+mj-lt"/>
              </a:rPr>
              <a:t>, sunt in culpa qui </a:t>
            </a:r>
            <a:r>
              <a:rPr lang="en-CA" sz="900" dirty="0" err="1">
                <a:latin typeface="+mj-lt"/>
              </a:rPr>
              <a:t>officia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deserunt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mollit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anim</a:t>
            </a:r>
            <a:r>
              <a:rPr lang="en-CA" sz="900" dirty="0">
                <a:latin typeface="+mj-lt"/>
              </a:rPr>
              <a:t> id </a:t>
            </a:r>
            <a:r>
              <a:rPr lang="en-CA" sz="900" dirty="0" err="1">
                <a:latin typeface="+mj-lt"/>
              </a:rPr>
              <a:t>est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laborum</a:t>
            </a:r>
            <a:r>
              <a:rPr lang="en-CA" sz="900" dirty="0">
                <a:latin typeface="+mj-lt"/>
              </a:rPr>
              <a:t>.</a:t>
            </a:r>
            <a:endParaRPr lang="en-US" sz="9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D61082-ED7F-D24C-BD72-90D84EC41D9D}"/>
              </a:ext>
            </a:extLst>
          </p:cNvPr>
          <p:cNvSpPr txBox="1"/>
          <p:nvPr/>
        </p:nvSpPr>
        <p:spPr>
          <a:xfrm>
            <a:off x="587189" y="3040753"/>
            <a:ext cx="7309258" cy="50847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3240"/>
              </a:lnSpc>
            </a:pPr>
            <a:r>
              <a:rPr lang="en-US" sz="3200" b="1" dirty="0" err="1">
                <a:ea typeface="Tahoma" panose="020B0604030504040204" pitchFamily="34" charset="0"/>
                <a:cs typeface="Calibri" panose="020F0502020204030204" pitchFamily="34" charset="0"/>
              </a:rPr>
              <a:t>Exemple</a:t>
            </a:r>
            <a:r>
              <a:rPr lang="en-US" sz="3200" b="1" dirty="0">
                <a:ea typeface="Tahoma" panose="020B0604030504040204" pitchFamily="34" charset="0"/>
                <a:cs typeface="Calibri" panose="020F0502020204030204" pitchFamily="34" charset="0"/>
              </a:rPr>
              <a:t> petit </a:t>
            </a:r>
            <a:r>
              <a:rPr lang="en-US" sz="32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endParaRPr lang="en-US" sz="32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A3A2D-A045-214E-A5F8-F735E79F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217" y="6356350"/>
            <a:ext cx="2743200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4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718CF8-E5F0-0F16-476F-B68A30F95311}"/>
              </a:ext>
            </a:extLst>
          </p:cNvPr>
          <p:cNvSpPr txBox="1"/>
          <p:nvPr/>
        </p:nvSpPr>
        <p:spPr>
          <a:xfrm>
            <a:off x="578734" y="2175250"/>
            <a:ext cx="7309258" cy="56259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3240"/>
              </a:lnSpc>
            </a:pPr>
            <a:r>
              <a:rPr lang="en-US" sz="4800" b="1" dirty="0" err="1">
                <a:ea typeface="Tahoma" panose="020B0604030504040204" pitchFamily="34" charset="0"/>
                <a:cs typeface="Calibri" panose="020F0502020204030204" pitchFamily="34" charset="0"/>
              </a:rPr>
              <a:t>Exemple</a:t>
            </a:r>
            <a:r>
              <a:rPr lang="en-US" sz="48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r>
              <a:rPr lang="en-US" sz="4800" b="1" dirty="0">
                <a:ea typeface="Tahoma" panose="020B0604030504040204" pitchFamily="34" charset="0"/>
                <a:cs typeface="Calibri" panose="020F0502020204030204" pitchFamily="34" charset="0"/>
              </a:rPr>
              <a:t> large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D2DE0-0154-9CA9-32CC-5BFF43D35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32" y="5556514"/>
            <a:ext cx="2212162" cy="1056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F5AE1B-EE0B-D586-8ECA-42F83917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rcRect/>
          <a:stretch/>
        </p:blipFill>
        <p:spPr>
          <a:xfrm>
            <a:off x="-140775" y="-159897"/>
            <a:ext cx="12479235" cy="208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11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6E91DC7-9360-5941-9ADB-A47F044C6BA7}"/>
              </a:ext>
            </a:extLst>
          </p:cNvPr>
          <p:cNvSpPr txBox="1"/>
          <p:nvPr/>
        </p:nvSpPr>
        <p:spPr>
          <a:xfrm>
            <a:off x="578735" y="3276399"/>
            <a:ext cx="9591294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2000" dirty="0"/>
              <a:t>Lorem ipsum dolor sit </a:t>
            </a:r>
            <a:r>
              <a:rPr lang="en-CA" sz="2000" dirty="0" err="1"/>
              <a:t>amet</a:t>
            </a:r>
            <a:r>
              <a:rPr lang="en-CA" sz="2000" dirty="0"/>
              <a:t>, </a:t>
            </a:r>
            <a:r>
              <a:rPr lang="en-CA" sz="2000" dirty="0" err="1"/>
              <a:t>consectetur</a:t>
            </a:r>
            <a:r>
              <a:rPr lang="en-CA" sz="2000" dirty="0"/>
              <a:t> </a:t>
            </a:r>
            <a:r>
              <a:rPr lang="en-CA" sz="2000" dirty="0" err="1"/>
              <a:t>adipiscing</a:t>
            </a:r>
            <a:r>
              <a:rPr lang="en-CA" sz="2000" dirty="0"/>
              <a:t> </a:t>
            </a:r>
            <a:r>
              <a:rPr lang="en-CA" sz="2000" dirty="0" err="1"/>
              <a:t>elit</a:t>
            </a:r>
            <a:r>
              <a:rPr lang="en-CA" sz="2000" dirty="0"/>
              <a:t>, sed do </a:t>
            </a:r>
            <a:r>
              <a:rPr lang="en-CA" sz="2000" dirty="0" err="1"/>
              <a:t>eiusmod</a:t>
            </a:r>
            <a:r>
              <a:rPr lang="en-CA" sz="2000" dirty="0"/>
              <a:t> </a:t>
            </a:r>
            <a:r>
              <a:rPr lang="en-CA" sz="2000" dirty="0" err="1"/>
              <a:t>tempor</a:t>
            </a:r>
            <a:r>
              <a:rPr lang="en-CA" sz="2000" dirty="0"/>
              <a:t> </a:t>
            </a:r>
            <a:r>
              <a:rPr lang="en-CA" sz="2000" dirty="0" err="1"/>
              <a:t>incididunt</a:t>
            </a:r>
            <a:r>
              <a:rPr lang="en-CA" sz="2000" dirty="0"/>
              <a:t> </a:t>
            </a:r>
            <a:r>
              <a:rPr lang="en-CA" sz="2000" dirty="0" err="1"/>
              <a:t>ut</a:t>
            </a:r>
            <a:r>
              <a:rPr lang="en-CA" sz="2000" dirty="0"/>
              <a:t> </a:t>
            </a:r>
            <a:r>
              <a:rPr lang="en-CA" sz="2000" dirty="0" err="1"/>
              <a:t>labore</a:t>
            </a:r>
            <a:r>
              <a:rPr lang="en-CA" sz="2000" dirty="0"/>
              <a:t> et dolore magna </a:t>
            </a:r>
            <a:r>
              <a:rPr lang="en-CA" sz="2000" dirty="0" err="1"/>
              <a:t>aliqua</a:t>
            </a:r>
            <a:r>
              <a:rPr lang="en-CA" sz="2000" dirty="0"/>
              <a:t>. </a:t>
            </a:r>
            <a:br>
              <a:rPr lang="en-CA" sz="2000" dirty="0"/>
            </a:br>
            <a:endParaRPr lang="en-US" sz="20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00C2DD-12C8-1946-B149-D36BFC59B74B}"/>
              </a:ext>
            </a:extLst>
          </p:cNvPr>
          <p:cNvSpPr txBox="1"/>
          <p:nvPr/>
        </p:nvSpPr>
        <p:spPr>
          <a:xfrm>
            <a:off x="578734" y="4965421"/>
            <a:ext cx="11096431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CA" sz="900" baseline="30000" dirty="0">
                <a:latin typeface="+mj-lt"/>
              </a:rPr>
              <a:t>1</a:t>
            </a:r>
            <a:r>
              <a:rPr lang="en-CA" sz="900" dirty="0">
                <a:latin typeface="+mj-lt"/>
              </a:rPr>
              <a:t> Lorem ipsum dolor sit </a:t>
            </a:r>
            <a:r>
              <a:rPr lang="en-CA" sz="900" dirty="0" err="1">
                <a:latin typeface="+mj-lt"/>
              </a:rPr>
              <a:t>amet</a:t>
            </a:r>
            <a:r>
              <a:rPr lang="en-CA" sz="900" dirty="0">
                <a:latin typeface="+mj-lt"/>
              </a:rPr>
              <a:t>, </a:t>
            </a:r>
            <a:r>
              <a:rPr lang="en-CA" sz="900" dirty="0" err="1">
                <a:latin typeface="+mj-lt"/>
              </a:rPr>
              <a:t>consectetur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adipiscing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elit</a:t>
            </a:r>
            <a:r>
              <a:rPr lang="en-CA" sz="900" dirty="0">
                <a:latin typeface="+mj-lt"/>
              </a:rPr>
              <a:t>, sed do </a:t>
            </a:r>
            <a:r>
              <a:rPr lang="en-CA" sz="900" dirty="0" err="1">
                <a:latin typeface="+mj-lt"/>
              </a:rPr>
              <a:t>eiusmod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tempor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incididunt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ut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labore</a:t>
            </a:r>
            <a:r>
              <a:rPr lang="en-CA" sz="900" dirty="0">
                <a:latin typeface="+mj-lt"/>
              </a:rPr>
              <a:t> et dolore magna </a:t>
            </a:r>
            <a:r>
              <a:rPr lang="en-CA" sz="900" dirty="0" err="1">
                <a:latin typeface="+mj-lt"/>
              </a:rPr>
              <a:t>aliqua</a:t>
            </a:r>
            <a:r>
              <a:rPr lang="en-CA" sz="900" dirty="0">
                <a:latin typeface="+mj-lt"/>
              </a:rPr>
              <a:t>. Ut </a:t>
            </a:r>
            <a:r>
              <a:rPr lang="en-CA" sz="900" dirty="0" err="1">
                <a:latin typeface="+mj-lt"/>
              </a:rPr>
              <a:t>enim</a:t>
            </a:r>
            <a:r>
              <a:rPr lang="en-CA" sz="900" dirty="0">
                <a:latin typeface="+mj-lt"/>
              </a:rPr>
              <a:t> ad minim </a:t>
            </a:r>
            <a:r>
              <a:rPr lang="en-CA" sz="900" dirty="0" err="1">
                <a:latin typeface="+mj-lt"/>
              </a:rPr>
              <a:t>veniam</a:t>
            </a:r>
            <a:r>
              <a:rPr lang="en-CA" sz="900" dirty="0">
                <a:latin typeface="+mj-lt"/>
              </a:rPr>
              <a:t>, </a:t>
            </a:r>
            <a:r>
              <a:rPr lang="en-CA" sz="900" dirty="0" err="1">
                <a:latin typeface="+mj-lt"/>
              </a:rPr>
              <a:t>quis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nostrud</a:t>
            </a:r>
            <a:r>
              <a:rPr lang="en-CA" sz="900" dirty="0">
                <a:latin typeface="+mj-lt"/>
              </a:rPr>
              <a:t> exercitation </a:t>
            </a:r>
            <a:r>
              <a:rPr lang="en-CA" sz="900" dirty="0" err="1">
                <a:latin typeface="+mj-lt"/>
              </a:rPr>
              <a:t>ullamco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laboris</a:t>
            </a:r>
            <a:r>
              <a:rPr lang="en-CA" sz="900" dirty="0">
                <a:latin typeface="+mj-lt"/>
              </a:rPr>
              <a:t> nisi </a:t>
            </a:r>
            <a:r>
              <a:rPr lang="en-CA" sz="900" dirty="0" err="1">
                <a:latin typeface="+mj-lt"/>
              </a:rPr>
              <a:t>ut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aliquip</a:t>
            </a:r>
            <a:r>
              <a:rPr lang="en-CA" sz="900" dirty="0">
                <a:latin typeface="+mj-lt"/>
              </a:rPr>
              <a:t> ex </a:t>
            </a:r>
            <a:r>
              <a:rPr lang="en-CA" sz="900" dirty="0" err="1">
                <a:latin typeface="+mj-lt"/>
              </a:rPr>
              <a:t>ea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commodo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consequat</a:t>
            </a:r>
            <a:r>
              <a:rPr lang="en-CA" sz="900" dirty="0">
                <a:latin typeface="+mj-lt"/>
              </a:rPr>
              <a:t>. Duis </a:t>
            </a:r>
            <a:r>
              <a:rPr lang="en-CA" sz="900" dirty="0" err="1">
                <a:latin typeface="+mj-lt"/>
              </a:rPr>
              <a:t>aute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irure</a:t>
            </a:r>
            <a:r>
              <a:rPr lang="en-CA" sz="900" dirty="0">
                <a:latin typeface="+mj-lt"/>
              </a:rPr>
              <a:t> dolor in </a:t>
            </a:r>
            <a:r>
              <a:rPr lang="en-CA" sz="900" dirty="0" err="1">
                <a:latin typeface="+mj-lt"/>
              </a:rPr>
              <a:t>reprehenderit</a:t>
            </a:r>
            <a:r>
              <a:rPr lang="en-CA" sz="900" dirty="0">
                <a:latin typeface="+mj-lt"/>
              </a:rPr>
              <a:t> in </a:t>
            </a:r>
            <a:r>
              <a:rPr lang="en-CA" sz="900" dirty="0" err="1">
                <a:latin typeface="+mj-lt"/>
              </a:rPr>
              <a:t>voluptate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velit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esse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cillum</a:t>
            </a:r>
            <a:r>
              <a:rPr lang="en-CA" sz="900" dirty="0">
                <a:latin typeface="+mj-lt"/>
              </a:rPr>
              <a:t> dolore </a:t>
            </a:r>
            <a:r>
              <a:rPr lang="en-CA" sz="900" dirty="0" err="1">
                <a:latin typeface="+mj-lt"/>
              </a:rPr>
              <a:t>eu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fugiat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nulla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pariatur</a:t>
            </a:r>
            <a:r>
              <a:rPr lang="en-CA" sz="900" dirty="0">
                <a:latin typeface="+mj-lt"/>
              </a:rPr>
              <a:t>. </a:t>
            </a:r>
            <a:r>
              <a:rPr lang="en-CA" sz="900" dirty="0" err="1">
                <a:latin typeface="+mj-lt"/>
              </a:rPr>
              <a:t>Excepteur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sint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occaecat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cupidatat</a:t>
            </a:r>
            <a:r>
              <a:rPr lang="en-CA" sz="900" dirty="0">
                <a:latin typeface="+mj-lt"/>
              </a:rPr>
              <a:t> non </a:t>
            </a:r>
            <a:r>
              <a:rPr lang="en-CA" sz="900" dirty="0" err="1">
                <a:latin typeface="+mj-lt"/>
              </a:rPr>
              <a:t>proident</a:t>
            </a:r>
            <a:r>
              <a:rPr lang="en-CA" sz="900" dirty="0">
                <a:latin typeface="+mj-lt"/>
              </a:rPr>
              <a:t>, sunt in culpa qui </a:t>
            </a:r>
            <a:r>
              <a:rPr lang="en-CA" sz="900" dirty="0" err="1">
                <a:latin typeface="+mj-lt"/>
              </a:rPr>
              <a:t>officia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deserunt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mollit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anim</a:t>
            </a:r>
            <a:r>
              <a:rPr lang="en-CA" sz="900" dirty="0">
                <a:latin typeface="+mj-lt"/>
              </a:rPr>
              <a:t> id </a:t>
            </a:r>
            <a:r>
              <a:rPr lang="en-CA" sz="900" dirty="0" err="1">
                <a:latin typeface="+mj-lt"/>
              </a:rPr>
              <a:t>est</a:t>
            </a:r>
            <a:r>
              <a:rPr lang="en-CA" sz="900" dirty="0">
                <a:latin typeface="+mj-lt"/>
              </a:rPr>
              <a:t> </a:t>
            </a:r>
            <a:r>
              <a:rPr lang="en-CA" sz="900" dirty="0" err="1">
                <a:latin typeface="+mj-lt"/>
              </a:rPr>
              <a:t>laborum</a:t>
            </a:r>
            <a:r>
              <a:rPr lang="en-CA" sz="900" dirty="0">
                <a:latin typeface="+mj-lt"/>
              </a:rPr>
              <a:t>.</a:t>
            </a:r>
            <a:endParaRPr lang="en-US" sz="900" dirty="0">
              <a:latin typeface="+mj-lt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D61082-ED7F-D24C-BD72-90D84EC41D9D}"/>
              </a:ext>
            </a:extLst>
          </p:cNvPr>
          <p:cNvSpPr txBox="1"/>
          <p:nvPr/>
        </p:nvSpPr>
        <p:spPr>
          <a:xfrm>
            <a:off x="587189" y="2682440"/>
            <a:ext cx="7309258" cy="50847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3240"/>
              </a:lnSpc>
            </a:pPr>
            <a:r>
              <a:rPr lang="en-US" sz="3200" b="1" dirty="0" err="1">
                <a:ea typeface="Tahoma" panose="020B0604030504040204" pitchFamily="34" charset="0"/>
                <a:cs typeface="Calibri" panose="020F0502020204030204" pitchFamily="34" charset="0"/>
              </a:rPr>
              <a:t>Exemple</a:t>
            </a:r>
            <a:r>
              <a:rPr lang="en-US" sz="3200" b="1" dirty="0">
                <a:ea typeface="Tahoma" panose="020B0604030504040204" pitchFamily="34" charset="0"/>
                <a:cs typeface="Calibri" panose="020F0502020204030204" pitchFamily="34" charset="0"/>
              </a:rPr>
              <a:t> petit </a:t>
            </a:r>
            <a:r>
              <a:rPr lang="en-US" sz="3200" b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endParaRPr lang="en-US" sz="32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A3A2D-A045-214E-A5F8-F735E79F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217" y="6356350"/>
            <a:ext cx="2743200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5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718CF8-E5F0-0F16-476F-B68A30F95311}"/>
              </a:ext>
            </a:extLst>
          </p:cNvPr>
          <p:cNvSpPr txBox="1"/>
          <p:nvPr/>
        </p:nvSpPr>
        <p:spPr>
          <a:xfrm>
            <a:off x="578734" y="1871206"/>
            <a:ext cx="7309258" cy="56259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3240"/>
              </a:lnSpc>
            </a:pPr>
            <a:r>
              <a:rPr lang="en-US" sz="4800" b="1" dirty="0" err="1">
                <a:ea typeface="Tahoma" panose="020B0604030504040204" pitchFamily="34" charset="0"/>
                <a:cs typeface="Calibri" panose="020F0502020204030204" pitchFamily="34" charset="0"/>
              </a:rPr>
              <a:t>Exemple</a:t>
            </a:r>
            <a:r>
              <a:rPr lang="en-US" sz="48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 err="1">
                <a:ea typeface="Tahoma" panose="020B0604030504040204" pitchFamily="34" charset="0"/>
                <a:cs typeface="Calibri" panose="020F0502020204030204" pitchFamily="34" charset="0"/>
              </a:rPr>
              <a:t>titre</a:t>
            </a:r>
            <a:r>
              <a:rPr lang="en-US" sz="4800" b="1" dirty="0">
                <a:ea typeface="Tahoma" panose="020B0604030504040204" pitchFamily="34" charset="0"/>
                <a:cs typeface="Calibri" panose="020F0502020204030204" pitchFamily="34" charset="0"/>
              </a:rPr>
              <a:t> large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B8B0AF-1821-05BF-04F9-F47204A77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32" y="333941"/>
            <a:ext cx="1724143" cy="8235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59DC88-200F-8F2C-8893-BB7814041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32" y="5556514"/>
            <a:ext cx="2212162" cy="1056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0A1854-0FD1-1376-6532-A55016395B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</a:blip>
          <a:stretch>
            <a:fillRect/>
          </a:stretch>
        </p:blipFill>
        <p:spPr>
          <a:xfrm>
            <a:off x="6685807" y="337178"/>
            <a:ext cx="4919004" cy="82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31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AB0DCFB-AC30-D7D3-1100-C53670699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32" y="333941"/>
            <a:ext cx="1724143" cy="8235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3F4E58-1B35-8863-34D1-F0A35C3119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</a:blip>
          <a:stretch>
            <a:fillRect/>
          </a:stretch>
        </p:blipFill>
        <p:spPr>
          <a:xfrm>
            <a:off x="6685807" y="337178"/>
            <a:ext cx="4919004" cy="825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830641-748F-776C-CC3C-155B75595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72511" y="1484992"/>
            <a:ext cx="4432300" cy="4432300"/>
          </a:xfrm>
          <a:prstGeom prst="rect">
            <a:avLst/>
          </a:prstGeom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40CE91AD-45D7-CA77-A37C-4F9CB4BD43BF}"/>
              </a:ext>
            </a:extLst>
          </p:cNvPr>
          <p:cNvSpPr txBox="1"/>
          <p:nvPr/>
        </p:nvSpPr>
        <p:spPr>
          <a:xfrm>
            <a:off x="492828" y="1824914"/>
            <a:ext cx="7309258" cy="50289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40"/>
              </a:lnSpc>
            </a:pPr>
            <a:r>
              <a:rPr lang="en-US" sz="2800" b="1" dirty="0">
                <a:ea typeface="Tahoma" panose="020B0604030504040204" pitchFamily="34" charset="0"/>
                <a:cs typeface="Calibri" panose="020F0502020204030204" pitchFamily="34" charset="0"/>
              </a:rPr>
              <a:t>Si </a:t>
            </a:r>
            <a:r>
              <a:rPr lang="en-US" sz="2800" b="1" dirty="0" err="1">
                <a:ea typeface="Tahoma" panose="020B0604030504040204" pitchFamily="34" charset="0"/>
                <a:cs typeface="Calibri" panose="020F0502020204030204" pitchFamily="34" charset="0"/>
              </a:rPr>
              <a:t>votre</a:t>
            </a:r>
            <a:r>
              <a:rPr lang="en-US" sz="28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a typeface="Tahoma" panose="020B0604030504040204" pitchFamily="34" charset="0"/>
                <a:cs typeface="Calibri" panose="020F0502020204030204" pitchFamily="34" charset="0"/>
              </a:rPr>
              <a:t>portefeuille</a:t>
            </a:r>
            <a:r>
              <a:rPr lang="en-US" sz="28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a typeface="Tahoma" panose="020B0604030504040204" pitchFamily="34" charset="0"/>
                <a:cs typeface="Calibri" panose="020F0502020204030204" pitchFamily="34" charset="0"/>
              </a:rPr>
              <a:t>pouvait</a:t>
            </a:r>
            <a:r>
              <a:rPr lang="en-US" sz="2800" b="1" dirty="0"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ea typeface="Tahoma" panose="020B0604030504040204" pitchFamily="34" charset="0"/>
                <a:cs typeface="Calibri" panose="020F0502020204030204" pitchFamily="34" charset="0"/>
              </a:rPr>
              <a:t>parler</a:t>
            </a:r>
            <a:endParaRPr lang="en-US" sz="2800" b="1" dirty="0"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F7F1175D-4377-EBF5-CDD0-49AEDC672903}"/>
              </a:ext>
            </a:extLst>
          </p:cNvPr>
          <p:cNvSpPr txBox="1"/>
          <p:nvPr/>
        </p:nvSpPr>
        <p:spPr>
          <a:xfrm>
            <a:off x="492828" y="2510686"/>
            <a:ext cx="6340234" cy="32932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Pensez à un moment où le fait de parler d’argent a contribué à changer les choses. Racontez ensuite votre histoire ou celle de votre organisation.</a:t>
            </a:r>
          </a:p>
          <a:p>
            <a:endParaRPr lang="en-US" sz="1600" dirty="0"/>
          </a:p>
          <a:p>
            <a:r>
              <a:rPr lang="fr-FR" sz="1600" dirty="0"/>
              <a:t>Que votre histoire porte sur les dépenses, l’épargne, l’emprunt, </a:t>
            </a:r>
            <a:br>
              <a:rPr lang="fr-FR" sz="1600" dirty="0"/>
            </a:br>
            <a:r>
              <a:rPr lang="fr-FR" sz="1600" dirty="0"/>
              <a:t>la planification, la protection de votre argent, ou simplement le lancement d’une discussion, l’objectif est d’aider les Canadiens </a:t>
            </a:r>
            <a:br>
              <a:rPr lang="fr-FR" sz="1600" dirty="0"/>
            </a:br>
            <a:r>
              <a:rPr lang="fr-FR" sz="1600" dirty="0"/>
              <a:t>à parler d’argent et à apprendre des expériences des autres.</a:t>
            </a:r>
            <a:br>
              <a:rPr lang="fr-FR" sz="1600" dirty="0"/>
            </a:br>
            <a:endParaRPr lang="fr-FR" sz="1600" dirty="0"/>
          </a:p>
          <a:p>
            <a:r>
              <a:rPr lang="fr-FR" sz="1600" dirty="0"/>
              <a:t>Peu importe l’endroit où vous choisissiez de partager votre histoire, utilisez les </a:t>
            </a:r>
            <a:r>
              <a:rPr lang="fr-FR" sz="1600" dirty="0" err="1"/>
              <a:t>mots-clics</a:t>
            </a:r>
            <a:r>
              <a:rPr lang="fr-FR" sz="1600" dirty="0"/>
              <a:t> </a:t>
            </a:r>
            <a:r>
              <a:rPr lang="fr-FR" sz="1600" b="1" dirty="0"/>
              <a:t>#MLF2026 </a:t>
            </a:r>
            <a:r>
              <a:rPr lang="fr-FR" sz="1600" dirty="0"/>
              <a:t>et </a:t>
            </a:r>
            <a:r>
              <a:rPr lang="fr-FR" sz="1600" b="1" dirty="0"/>
              <a:t>#</a:t>
            </a:r>
            <a:r>
              <a:rPr lang="fr-FR" sz="1600" b="1" dirty="0" err="1"/>
              <a:t>ParlonsArgent</a:t>
            </a:r>
            <a:r>
              <a:rPr lang="fr-FR" sz="1600" b="1" dirty="0"/>
              <a:t> </a:t>
            </a:r>
            <a:r>
              <a:rPr lang="fr-FR" sz="1600" dirty="0"/>
              <a:t>pour inciter les Canadiens à amorcer leurs propres conversations à propos de l’argent.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00012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EA8C1-38E7-5DC5-FAA2-52CB2D34E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F54B6-AE46-71B2-1709-CBF5ECBA2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217" y="6356350"/>
            <a:ext cx="2743200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7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045926-DDAD-AF52-54A7-7A2B07751439}"/>
              </a:ext>
            </a:extLst>
          </p:cNvPr>
          <p:cNvSpPr txBox="1"/>
          <p:nvPr/>
        </p:nvSpPr>
        <p:spPr>
          <a:xfrm>
            <a:off x="-100621" y="3040100"/>
            <a:ext cx="12731182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CA" sz="6600" b="1" i="0" u="none" strike="noStrike" dirty="0">
                <a:effectLst/>
                <a:latin typeface="Calibri" panose="020F0502020204030204" pitchFamily="34" charset="0"/>
              </a:rPr>
              <a:t>#</a:t>
            </a:r>
            <a:r>
              <a:rPr lang="en-CA" sz="6600" b="1" i="0" u="none" strike="noStrike" dirty="0">
                <a:solidFill>
                  <a:srgbClr val="F36A21"/>
                </a:solidFill>
                <a:effectLst/>
                <a:latin typeface="Calibri" panose="020F0502020204030204" pitchFamily="34" charset="0"/>
              </a:rPr>
              <a:t>MLF2026 </a:t>
            </a:r>
            <a:r>
              <a:rPr lang="en-CA" sz="6600" b="1" i="0" u="none" strike="noStrike" dirty="0">
                <a:effectLst/>
                <a:latin typeface="Calibri" panose="020F0502020204030204" pitchFamily="34" charset="0"/>
              </a:rPr>
              <a:t>#</a:t>
            </a:r>
            <a:r>
              <a:rPr lang="en-CA" sz="6600" b="1" i="0" u="none" strike="noStrike" dirty="0">
                <a:solidFill>
                  <a:srgbClr val="F36A21"/>
                </a:solidFill>
                <a:effectLst/>
                <a:latin typeface="Calibri" panose="020F0502020204030204" pitchFamily="34" charset="0"/>
              </a:rPr>
              <a:t>ParlonsArgent  </a:t>
            </a:r>
            <a:endParaRPr lang="en-US" altLang="en-US" sz="6600" b="1" dirty="0">
              <a:solidFill>
                <a:srgbClr val="F36A21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C46091-3B16-DD19-1B40-A174B090DE37}"/>
              </a:ext>
            </a:extLst>
          </p:cNvPr>
          <p:cNvGrpSpPr/>
          <p:nvPr/>
        </p:nvGrpSpPr>
        <p:grpSpPr>
          <a:xfrm>
            <a:off x="4472825" y="328246"/>
            <a:ext cx="7184150" cy="1200329"/>
            <a:chOff x="5674947" y="2133600"/>
            <a:chExt cx="5551453" cy="9275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0F2D54D-BB76-F776-171E-90A0F143D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4947" y="2133600"/>
              <a:ext cx="2782614" cy="92753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C5BCF1-FE74-5825-69E9-ED407258A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560" y="2133600"/>
              <a:ext cx="2768840" cy="92753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3E64823-3CC6-C19E-FE81-8889DB389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25" y="237118"/>
            <a:ext cx="2778191" cy="132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85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C9AF03-533C-BA46-B19E-A988D2678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904A9-9163-F830-BDEB-CF9FD0D2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217" y="6356350"/>
            <a:ext cx="2743200" cy="365125"/>
          </a:xfrm>
        </p:spPr>
        <p:txBody>
          <a:bodyPr/>
          <a:lstStyle/>
          <a:p>
            <a:fld id="{A9C8E076-7367-9741-828E-FCBBC1804B68}" type="slidenum">
              <a:rPr lang="en-US" smtClean="0"/>
              <a:t>8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7FCFE0-B01D-479C-D869-6D27EB594CE1}"/>
              </a:ext>
            </a:extLst>
          </p:cNvPr>
          <p:cNvSpPr txBox="1"/>
          <p:nvPr/>
        </p:nvSpPr>
        <p:spPr>
          <a:xfrm>
            <a:off x="688789" y="2309016"/>
            <a:ext cx="10858872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fr-CA" sz="7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Merci</a:t>
            </a:r>
            <a:endParaRPr lang="en-US" altLang="en-US" sz="7200" b="1" dirty="0">
              <a:solidFill>
                <a:srgbClr val="F36A21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77EB8D-7287-83E4-7977-623E0C3CE856}"/>
              </a:ext>
            </a:extLst>
          </p:cNvPr>
          <p:cNvSpPr txBox="1"/>
          <p:nvPr/>
        </p:nvSpPr>
        <p:spPr>
          <a:xfrm>
            <a:off x="843883" y="4088917"/>
            <a:ext cx="10858872" cy="193899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fr-CA" sz="4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Canada.ca/mois-de-la-</a:t>
            </a:r>
            <a:r>
              <a:rPr lang="fr-CA" sz="400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litteratie</a:t>
            </a:r>
            <a:r>
              <a:rPr lang="fr-CA" sz="4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fr-CA" sz="400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financiere</a:t>
            </a:r>
            <a:r>
              <a:rPr lang="fr-CA" sz="4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​​</a:t>
            </a:r>
          </a:p>
          <a:p>
            <a:pPr algn="ctr"/>
            <a:endParaRPr lang="fr-CA" sz="40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ctr"/>
            <a:r>
              <a:rPr lang="fr-CA" sz="4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#</a:t>
            </a:r>
            <a:r>
              <a:rPr lang="fr-CA" sz="4000" b="1" i="0" u="none" strike="noStrike" dirty="0">
                <a:solidFill>
                  <a:srgbClr val="F36A21"/>
                </a:solidFill>
                <a:effectLst/>
                <a:latin typeface="Calibri" panose="020F0502020204030204" pitchFamily="34" charset="0"/>
              </a:rPr>
              <a:t>MLF2026</a:t>
            </a:r>
            <a:r>
              <a:rPr lang="fr-CA" sz="4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#</a:t>
            </a:r>
            <a:r>
              <a:rPr lang="fr-CA" sz="4000" b="1" i="0" u="none" strike="noStrike" dirty="0">
                <a:solidFill>
                  <a:srgbClr val="F36A21"/>
                </a:solidFill>
                <a:effectLst/>
                <a:latin typeface="Calibri" panose="020F0502020204030204" pitchFamily="34" charset="0"/>
              </a:rPr>
              <a:t>ParlonsArgent</a:t>
            </a:r>
            <a:r>
              <a:rPr lang="fr-CA" sz="4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en-US" altLang="en-US" sz="4000" b="1" dirty="0">
              <a:solidFill>
                <a:srgbClr val="F36A21"/>
              </a:solidFill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2851C2-6AB0-2C98-2DF8-597067F96491}"/>
              </a:ext>
            </a:extLst>
          </p:cNvPr>
          <p:cNvGrpSpPr/>
          <p:nvPr/>
        </p:nvGrpSpPr>
        <p:grpSpPr>
          <a:xfrm>
            <a:off x="4472825" y="328246"/>
            <a:ext cx="7184150" cy="1200329"/>
            <a:chOff x="5674947" y="2133600"/>
            <a:chExt cx="5551453" cy="9275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8002F6B-6371-19D6-A655-9EDE8C5EA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4947" y="2133600"/>
              <a:ext cx="2782614" cy="92753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E5CD9A7-1825-708A-A70F-7F73B1D93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7560" y="2133600"/>
              <a:ext cx="2768840" cy="92753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BBFCA42-CB57-1D23-DE77-6B3A483B2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79" y="328246"/>
            <a:ext cx="2674283" cy="127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81535"/>
      </p:ext>
    </p:extLst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Southwester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Custom 13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2A75EA04-0AE5-4074-9538-7DA6C138DAE9}" vid="{E39B6906-D52F-4B95-B43C-27F512CB47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1673971-56ff-48f6-98f0-87415bea0f36" xsi:nil="true"/>
    <lcf76f155ced4ddcb4097134ff3c332f xmlns="b1673971-56ff-48f6-98f0-87415bea0f36">
      <Terms xmlns="http://schemas.microsoft.com/office/infopath/2007/PartnerControls"/>
    </lcf76f155ced4ddcb4097134ff3c332f>
    <TaxCatchAll xmlns="229a5de1-aa0e-46a2-b105-f61a078e35ba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37601592C1184AB24010F8C7A180BE" ma:contentTypeVersion="18" ma:contentTypeDescription="Create a new document." ma:contentTypeScope="" ma:versionID="8318a87898540b91e9fcff2445ea2d8e">
  <xsd:schema xmlns:xsd="http://www.w3.org/2001/XMLSchema" xmlns:xs="http://www.w3.org/2001/XMLSchema" xmlns:p="http://schemas.microsoft.com/office/2006/metadata/properties" xmlns:ns2="b1673971-56ff-48f6-98f0-87415bea0f36" xmlns:ns3="229a5de1-aa0e-46a2-b105-f61a078e35ba" targetNamespace="http://schemas.microsoft.com/office/2006/metadata/properties" ma:root="true" ma:fieldsID="3b2ebca46d551e1f3af1783319eec13e" ns2:_="" ns3:_="">
    <xsd:import namespace="b1673971-56ff-48f6-98f0-87415bea0f36"/>
    <xsd:import namespace="229a5de1-aa0e-46a2-b105-f61a078e3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73971-56ff-48f6-98f0-87415bea0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d633288-fe88-4899-b1dd-6aca0c897c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a5de1-aa0e-46a2-b105-f61a078e35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17305c0-3cf9-4dec-b40d-c510871826d9}" ma:internalName="TaxCatchAll" ma:showField="CatchAllData" ma:web="229a5de1-aa0e-46a2-b105-f61a078e3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C61D2F-782A-4EBA-97EB-9054813B99AC}">
  <ds:schemaRefs>
    <ds:schemaRef ds:uri="b1673971-56ff-48f6-98f0-87415bea0f36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229a5de1-aa0e-46a2-b105-f61a078e35b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A34DD4-D1D8-46FC-9FFA-469A10211D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5E1742-316D-40A1-BE6A-BECEF7ADE0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673971-56ff-48f6-98f0-87415bea0f36"/>
    <ds:schemaRef ds:uri="229a5de1-aa0e-46a2-b105-f61a078e3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2258</TotalTime>
  <Words>676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Neue Haas Grotesk Text Pro</vt:lpstr>
      <vt:lpstr>Tahoma</vt:lpstr>
      <vt:lpstr>Axis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Jean-Alexandre Thibault (FCAC/ACFC)</dc:creator>
  <cp:lastModifiedBy>Pamela Wygodansky (FCAC/ACFC)</cp:lastModifiedBy>
  <cp:revision>122</cp:revision>
  <dcterms:created xsi:type="dcterms:W3CDTF">2021-07-16T15:48:49Z</dcterms:created>
  <dcterms:modified xsi:type="dcterms:W3CDTF">2026-08-11T13:21:13Z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0x0101003937601592C1184AB24010F8C7A180BE</vt:lpwstr>
  </property>
  <property fmtid="{D5CDD505-2E9C-101B-9397-08002B2CF9AE}" pid="3" name="Order">
    <vt:r8>14594200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  <property fmtid="{D5CDD505-2E9C-101B-9397-08002B2CF9AE}" pid="11" name="MSIP_Label_e23e1be5-e952-46a1-91e0-1403d3fbaa72_Enabled">
    <vt:lpwstr>true</vt:lpwstr>
  </property>
  <property fmtid="{D5CDD505-2E9C-101B-9397-08002B2CF9AE}" pid="12" name="MSIP_Label_e23e1be5-e952-46a1-91e0-1403d3fbaa72_SetDate">
    <vt:lpwstr>2022-10-19T12:19:34Z</vt:lpwstr>
  </property>
  <property fmtid="{D5CDD505-2E9C-101B-9397-08002B2CF9AE}" pid="13" name="MSIP_Label_e23e1be5-e952-46a1-91e0-1403d3fbaa72_Method">
    <vt:lpwstr>Standard</vt:lpwstr>
  </property>
  <property fmtid="{D5CDD505-2E9C-101B-9397-08002B2CF9AE}" pid="14" name="MSIP_Label_e23e1be5-e952-46a1-91e0-1403d3fbaa72_Name">
    <vt:lpwstr>Unclassified</vt:lpwstr>
  </property>
  <property fmtid="{D5CDD505-2E9C-101B-9397-08002B2CF9AE}" pid="15" name="MSIP_Label_e23e1be5-e952-46a1-91e0-1403d3fbaa72_SiteId">
    <vt:lpwstr>3f9e9abe-c382-4104-95a3-0d000f11a118</vt:lpwstr>
  </property>
  <property fmtid="{D5CDD505-2E9C-101B-9397-08002B2CF9AE}" pid="16" name="MSIP_Label_e23e1be5-e952-46a1-91e0-1403d3fbaa72_ActionId">
    <vt:lpwstr>0ac5efd0-370a-434f-b92d-13d921af7829</vt:lpwstr>
  </property>
  <property fmtid="{D5CDD505-2E9C-101B-9397-08002B2CF9AE}" pid="17" name="MSIP_Label_e23e1be5-e952-46a1-91e0-1403d3fbaa72_ContentBits">
    <vt:lpwstr>1</vt:lpwstr>
  </property>
  <property fmtid="{D5CDD505-2E9C-101B-9397-08002B2CF9AE}" pid="18" name="ClassificationContentMarkingHeaderLocations">
    <vt:lpwstr>Office Theme:8</vt:lpwstr>
  </property>
  <property fmtid="{D5CDD505-2E9C-101B-9397-08002B2CF9AE}" pid="19" name="ClassificationContentMarkingHeaderText">
    <vt:lpwstr>Unclassified / Non classifié</vt:lpwstr>
  </property>
</Properties>
</file>