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1"/>
  </p:notesMasterIdLst>
  <p:sldIdLst>
    <p:sldId id="275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4" r:id="rId17"/>
    <p:sldId id="256" r:id="rId18"/>
    <p:sldId id="270" r:id="rId19"/>
    <p:sldId id="271" r:id="rId20"/>
  </p:sldIdLst>
  <p:sldSz cx="18288000" cy="10287000"/>
  <p:notesSz cx="6858000" cy="9144000"/>
  <p:embeddedFontLst>
    <p:embeddedFont>
      <p:font typeface="Poppins" panose="00000500000000000000" pitchFamily="2" charset="0"/>
      <p:regular r:id="rId22"/>
      <p:bold r:id="rId23"/>
      <p:italic r:id="rId24"/>
      <p:boldItalic r:id="rId25"/>
    </p:embeddedFont>
    <p:embeddedFont>
      <p:font typeface="Poppins Bold" panose="00000800000000000000" pitchFamily="2" charset="0"/>
      <p:regular r:id="rId26"/>
      <p:bold r:id="rId27"/>
    </p:embeddedFont>
    <p:embeddedFont>
      <p:font typeface="Poppins Ultra-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BC1F30-1815-47D9-9E03-4A7B36A26099}" v="49" dt="2026-09-09T17:42:53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04" autoAdjust="0"/>
  </p:normalViewPr>
  <p:slideViewPr>
    <p:cSldViewPr>
      <p:cViewPr varScale="1">
        <p:scale>
          <a:sx n="107" d="100"/>
          <a:sy n="107" d="100"/>
        </p:scale>
        <p:origin x="252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Matthieu-Higgins (she; her | elle; la) (FCAC/ACFC)" userId="e05cd6cb-7000-4846-9dcf-a188755a7cf8" providerId="ADAL" clId="{7134329E-58E6-44A6-9647-E1554DB98DB0}"/>
    <pc:docChg chg="undo custSel addSld delSld modSld sldOrd">
      <pc:chgData name="Michelle Matthieu-Higgins (she; her | elle; la) (FCAC/ACFC)" userId="e05cd6cb-7000-4846-9dcf-a188755a7cf8" providerId="ADAL" clId="{7134329E-58E6-44A6-9647-E1554DB98DB0}" dt="2026-09-09T17:41:24.574" v="1777" actId="1076"/>
      <pc:docMkLst>
        <pc:docMk/>
      </pc:docMkLst>
      <pc:sldChg chg="addSp delSp modSp add mod">
        <pc:chgData name="Michelle Matthieu-Higgins (she; her | elle; la) (FCAC/ACFC)" userId="e05cd6cb-7000-4846-9dcf-a188755a7cf8" providerId="ADAL" clId="{7134329E-58E6-44A6-9647-E1554DB98DB0}" dt="2026-09-09T14:43:47.073" v="1775" actId="1076"/>
        <pc:sldMkLst>
          <pc:docMk/>
          <pc:sldMk cId="0" sldId="256"/>
        </pc:sldMkLst>
        <pc:spChg chg="ord">
          <ac:chgData name="Michelle Matthieu-Higgins (she; her | elle; la) (FCAC/ACFC)" userId="e05cd6cb-7000-4846-9dcf-a188755a7cf8" providerId="ADAL" clId="{7134329E-58E6-44A6-9647-E1554DB98DB0}" dt="2026-09-08T17:45:30.640" v="579" actId="13244"/>
          <ac:spMkLst>
            <pc:docMk/>
            <pc:sldMk cId="0" sldId="256"/>
            <ac:spMk id="5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38.557" v="580" actId="13244"/>
          <ac:spMkLst>
            <pc:docMk/>
            <pc:sldMk cId="0" sldId="256"/>
            <ac:spMk id="6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42.585" v="581" actId="13244"/>
          <ac:spMkLst>
            <pc:docMk/>
            <pc:sldMk cId="0" sldId="256"/>
            <ac:spMk id="10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46.229" v="582" actId="13244"/>
          <ac:spMkLst>
            <pc:docMk/>
            <pc:sldMk cId="0" sldId="256"/>
            <ac:spMk id="11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6:02.311" v="583" actId="13244"/>
          <ac:spMkLst>
            <pc:docMk/>
            <pc:sldMk cId="0" sldId="256"/>
            <ac:spMk id="15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6:05.474" v="584" actId="13244"/>
          <ac:spMkLst>
            <pc:docMk/>
            <pc:sldMk cId="0" sldId="256"/>
            <ac:spMk id="16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6:08.398" v="585" actId="13244"/>
          <ac:spMkLst>
            <pc:docMk/>
            <pc:sldMk cId="0" sldId="256"/>
            <ac:spMk id="20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6:09.960" v="586" actId="13244"/>
          <ac:spMkLst>
            <pc:docMk/>
            <pc:sldMk cId="0" sldId="256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01.662" v="565" actId="165"/>
          <ac:spMkLst>
            <pc:docMk/>
            <pc:sldMk cId="0" sldId="256"/>
            <ac:spMk id="2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01.662" v="565" actId="165"/>
          <ac:spMkLst>
            <pc:docMk/>
            <pc:sldMk cId="0" sldId="256"/>
            <ac:spMk id="25" creationId="{00000000-0000-0000-0000-000000000000}"/>
          </ac:spMkLst>
        </pc:spChg>
        <pc:spChg chg="mod ord topLvl">
          <ac:chgData name="Michelle Matthieu-Higgins (she; her | elle; la) (FCAC/ACFC)" userId="e05cd6cb-7000-4846-9dcf-a188755a7cf8" providerId="ADAL" clId="{7134329E-58E6-44A6-9647-E1554DB98DB0}" dt="2026-09-09T14:43:37.135" v="1773" actId="1076"/>
          <ac:spMkLst>
            <pc:docMk/>
            <pc:sldMk cId="0" sldId="256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15.864" v="567" actId="165"/>
          <ac:spMkLst>
            <pc:docMk/>
            <pc:sldMk cId="0" sldId="256"/>
            <ac:spMk id="2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15.864" v="567" actId="165"/>
          <ac:spMkLst>
            <pc:docMk/>
            <pc:sldMk cId="0" sldId="256"/>
            <ac:spMk id="30" creationId="{00000000-0000-0000-0000-000000000000}"/>
          </ac:spMkLst>
        </pc:spChg>
        <pc:spChg chg="mod ord topLvl">
          <ac:chgData name="Michelle Matthieu-Higgins (she; her | elle; la) (FCAC/ACFC)" userId="e05cd6cb-7000-4846-9dcf-a188755a7cf8" providerId="ADAL" clId="{7134329E-58E6-44A6-9647-E1554DB98DB0}" dt="2026-09-09T14:43:41.447" v="1774" actId="1076"/>
          <ac:spMkLst>
            <pc:docMk/>
            <pc:sldMk cId="0" sldId="256"/>
            <ac:spMk id="3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20.260" v="568" actId="165"/>
          <ac:spMkLst>
            <pc:docMk/>
            <pc:sldMk cId="0" sldId="256"/>
            <ac:spMk id="3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20.260" v="568" actId="165"/>
          <ac:spMkLst>
            <pc:docMk/>
            <pc:sldMk cId="0" sldId="256"/>
            <ac:spMk id="35" creationId="{00000000-0000-0000-0000-000000000000}"/>
          </ac:spMkLst>
        </pc:spChg>
        <pc:spChg chg="mod ord topLvl">
          <ac:chgData name="Michelle Matthieu-Higgins (she; her | elle; la) (FCAC/ACFC)" userId="e05cd6cb-7000-4846-9dcf-a188755a7cf8" providerId="ADAL" clId="{7134329E-58E6-44A6-9647-E1554DB98DB0}" dt="2026-09-09T14:43:47.073" v="1775" actId="1076"/>
          <ac:spMkLst>
            <pc:docMk/>
            <pc:sldMk cId="0" sldId="256"/>
            <ac:spMk id="3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07.978" v="566" actId="165"/>
          <ac:spMkLst>
            <pc:docMk/>
            <pc:sldMk cId="0" sldId="256"/>
            <ac:spMk id="3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4:07.978" v="566" actId="165"/>
          <ac:spMkLst>
            <pc:docMk/>
            <pc:sldMk cId="0" sldId="256"/>
            <ac:spMk id="40" creationId="{00000000-0000-0000-0000-000000000000}"/>
          </ac:spMkLst>
        </pc:spChg>
        <pc:spChg chg="mod ord topLvl">
          <ac:chgData name="Michelle Matthieu-Higgins (she; her | elle; la) (FCAC/ACFC)" userId="e05cd6cb-7000-4846-9dcf-a188755a7cf8" providerId="ADAL" clId="{7134329E-58E6-44A6-9647-E1554DB98DB0}" dt="2026-09-09T14:43:30.265" v="1772" actId="1076"/>
          <ac:spMkLst>
            <pc:docMk/>
            <pc:sldMk cId="0" sldId="256"/>
            <ac:spMk id="4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6:23.004" v="595" actId="962"/>
          <ac:spMkLst>
            <pc:docMk/>
            <pc:sldMk cId="0" sldId="256"/>
            <ac:spMk id="42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6:23.481" v="596" actId="962"/>
          <ac:spMkLst>
            <pc:docMk/>
            <pc:sldMk cId="0" sldId="256"/>
            <ac:spMk id="4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6:25.119" v="597" actId="962"/>
          <ac:spMkLst>
            <pc:docMk/>
            <pc:sldMk cId="0" sldId="256"/>
            <ac:spMk id="4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6:25.536" v="598" actId="962"/>
          <ac:spMkLst>
            <pc:docMk/>
            <pc:sldMk cId="0" sldId="256"/>
            <ac:spMk id="45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03.358" v="572" actId="13244"/>
          <ac:spMkLst>
            <pc:docMk/>
            <pc:sldMk cId="0" sldId="256"/>
            <ac:spMk id="46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10.078" v="574" actId="13244"/>
          <ac:spMkLst>
            <pc:docMk/>
            <pc:sldMk cId="0" sldId="256"/>
            <ac:spMk id="47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18.595" v="576" actId="13244"/>
          <ac:spMkLst>
            <pc:docMk/>
            <pc:sldMk cId="0" sldId="256"/>
            <ac:spMk id="48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5:22.985" v="578" actId="13244"/>
          <ac:spMkLst>
            <pc:docMk/>
            <pc:sldMk cId="0" sldId="256"/>
            <ac:spMk id="49" creationId="{00000000-0000-0000-0000-000000000000}"/>
          </ac:spMkLst>
        </pc:spChg>
        <pc:spChg chg="del mod ord">
          <ac:chgData name="Michelle Matthieu-Higgins (she; her | elle; la) (FCAC/ACFC)" userId="e05cd6cb-7000-4846-9dcf-a188755a7cf8" providerId="ADAL" clId="{7134329E-58E6-44A6-9647-E1554DB98DB0}" dt="2026-09-09T13:04:01.308" v="1651" actId="478"/>
          <ac:spMkLst>
            <pc:docMk/>
            <pc:sldMk cId="0" sldId="256"/>
            <ac:spMk id="50" creationId="{00000000-0000-0000-0000-000000000000}"/>
          </ac:spMkLst>
        </pc:spChg>
        <pc:spChg chg="add mod">
          <ac:chgData name="Michelle Matthieu-Higgins (she; her | elle; la) (FCAC/ACFC)" userId="e05cd6cb-7000-4846-9dcf-a188755a7cf8" providerId="ADAL" clId="{7134329E-58E6-44A6-9647-E1554DB98DB0}" dt="2026-09-08T17:43:26.239" v="563" actId="962"/>
          <ac:spMkLst>
            <pc:docMk/>
            <pc:sldMk cId="0" sldId="256"/>
            <ac:spMk id="52" creationId="{3247C430-0253-1C10-6E1B-FD510F7EDD98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3:04:54.718" v="1740" actId="13244"/>
          <ac:spMkLst>
            <pc:docMk/>
            <pc:sldMk cId="0" sldId="256"/>
            <ac:spMk id="53" creationId="{06684825-025F-0F17-3EFF-F5FEEB23A557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3:04:52.423" v="1739" actId="13244"/>
          <ac:spMkLst>
            <pc:docMk/>
            <pc:sldMk cId="0" sldId="256"/>
            <ac:spMk id="54" creationId="{47349A13-DEF4-29F0-C836-7D537CD63AED}"/>
          </ac:spMkLst>
        </pc:spChg>
        <pc:grpChg chg="mod ord">
          <ac:chgData name="Michelle Matthieu-Higgins (she; her | elle; la) (FCAC/ACFC)" userId="e05cd6cb-7000-4846-9dcf-a188755a7cf8" providerId="ADAL" clId="{7134329E-58E6-44A6-9647-E1554DB98DB0}" dt="2026-09-08T17:46:43.773" v="599" actId="167"/>
          <ac:grpSpMkLst>
            <pc:docMk/>
            <pc:sldMk cId="0" sldId="256"/>
            <ac:grpSpMk id="2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8T17:46:43.773" v="599" actId="167"/>
          <ac:grpSpMkLst>
            <pc:docMk/>
            <pc:sldMk cId="0" sldId="256"/>
            <ac:grpSpMk id="7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8T17:46:43.773" v="599" actId="167"/>
          <ac:grpSpMkLst>
            <pc:docMk/>
            <pc:sldMk cId="0" sldId="256"/>
            <ac:grpSpMk id="12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8T17:46:43.773" v="599" actId="167"/>
          <ac:grpSpMkLst>
            <pc:docMk/>
            <pc:sldMk cId="0" sldId="256"/>
            <ac:grpSpMk id="17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44:01.662" v="565" actId="165"/>
          <ac:grpSpMkLst>
            <pc:docMk/>
            <pc:sldMk cId="0" sldId="256"/>
            <ac:grpSpMk id="22" creationId="{00000000-0000-0000-0000-000000000000}"/>
          </ac:grpSpMkLst>
        </pc:grpChg>
        <pc:grpChg chg="mod ord topLvl">
          <ac:chgData name="Michelle Matthieu-Higgins (she; her | elle; la) (FCAC/ACFC)" userId="e05cd6cb-7000-4846-9dcf-a188755a7cf8" providerId="ADAL" clId="{7134329E-58E6-44A6-9647-E1554DB98DB0}" dt="2026-09-09T14:42:53.562" v="1765" actId="167"/>
          <ac:grpSpMkLst>
            <pc:docMk/>
            <pc:sldMk cId="0" sldId="256"/>
            <ac:grpSpMk id="2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44:15.864" v="567" actId="165"/>
          <ac:grpSpMkLst>
            <pc:docMk/>
            <pc:sldMk cId="0" sldId="256"/>
            <ac:grpSpMk id="27" creationId="{00000000-0000-0000-0000-000000000000}"/>
          </ac:grpSpMkLst>
        </pc:grpChg>
        <pc:grpChg chg="mod ord topLvl">
          <ac:chgData name="Michelle Matthieu-Higgins (she; her | elle; la) (FCAC/ACFC)" userId="e05cd6cb-7000-4846-9dcf-a188755a7cf8" providerId="ADAL" clId="{7134329E-58E6-44A6-9647-E1554DB98DB0}" dt="2026-09-09T14:42:53.562" v="1765" actId="167"/>
          <ac:grpSpMkLst>
            <pc:docMk/>
            <pc:sldMk cId="0" sldId="256"/>
            <ac:grpSpMk id="28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44:20.260" v="568" actId="165"/>
          <ac:grpSpMkLst>
            <pc:docMk/>
            <pc:sldMk cId="0" sldId="256"/>
            <ac:grpSpMk id="32" creationId="{00000000-0000-0000-0000-000000000000}"/>
          </ac:grpSpMkLst>
        </pc:grpChg>
        <pc:grpChg chg="mod ord topLvl">
          <ac:chgData name="Michelle Matthieu-Higgins (she; her | elle; la) (FCAC/ACFC)" userId="e05cd6cb-7000-4846-9dcf-a188755a7cf8" providerId="ADAL" clId="{7134329E-58E6-44A6-9647-E1554DB98DB0}" dt="2026-09-09T14:42:53.562" v="1765" actId="167"/>
          <ac:grpSpMkLst>
            <pc:docMk/>
            <pc:sldMk cId="0" sldId="256"/>
            <ac:grpSpMk id="3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44:07.978" v="566" actId="165"/>
          <ac:grpSpMkLst>
            <pc:docMk/>
            <pc:sldMk cId="0" sldId="256"/>
            <ac:grpSpMk id="37" creationId="{00000000-0000-0000-0000-000000000000}"/>
          </ac:grpSpMkLst>
        </pc:grpChg>
        <pc:grpChg chg="mod ord topLvl">
          <ac:chgData name="Michelle Matthieu-Higgins (she; her | elle; la) (FCAC/ACFC)" userId="e05cd6cb-7000-4846-9dcf-a188755a7cf8" providerId="ADAL" clId="{7134329E-58E6-44A6-9647-E1554DB98DB0}" dt="2026-09-09T14:42:53.562" v="1765" actId="167"/>
          <ac:grpSpMkLst>
            <pc:docMk/>
            <pc:sldMk cId="0" sldId="256"/>
            <ac:grpSpMk id="38" creationId="{00000000-0000-0000-0000-000000000000}"/>
          </ac:grpSpMkLst>
        </pc:grpChg>
      </pc:sldChg>
      <pc:sldChg chg="addSp delSp modSp mod">
        <pc:chgData name="Michelle Matthieu-Higgins (she; her | elle; la) (FCAC/ACFC)" userId="e05cd6cb-7000-4846-9dcf-a188755a7cf8" providerId="ADAL" clId="{7134329E-58E6-44A6-9647-E1554DB98DB0}" dt="2026-09-09T12:58:32.492" v="1581" actId="13244"/>
        <pc:sldMkLst>
          <pc:docMk/>
          <pc:sldMk cId="0" sldId="257"/>
        </pc:sldMkLst>
        <pc:spChg chg="mod ord">
          <ac:chgData name="Michelle Matthieu-Higgins (she; her | elle; la) (FCAC/ACFC)" userId="e05cd6cb-7000-4846-9dcf-a188755a7cf8" providerId="ADAL" clId="{7134329E-58E6-44A6-9647-E1554DB98DB0}" dt="2026-09-08T18:07:56.812" v="745" actId="13244"/>
          <ac:spMkLst>
            <pc:docMk/>
            <pc:sldMk cId="0" sldId="257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9:12:59.448" v="1521" actId="962"/>
          <ac:spMkLst>
            <pc:docMk/>
            <pc:sldMk cId="0" sldId="257"/>
            <ac:spMk id="6" creationId="{00000000-0000-0000-0000-000000000000}"/>
          </ac:spMkLst>
        </pc:spChg>
        <pc:spChg chg="add del mod">
          <ac:chgData name="Michelle Matthieu-Higgins (she; her | elle; la) (FCAC/ACFC)" userId="e05cd6cb-7000-4846-9dcf-a188755a7cf8" providerId="ADAL" clId="{7134329E-58E6-44A6-9647-E1554DB98DB0}" dt="2026-09-08T18:10:04.660" v="757" actId="33771"/>
          <ac:spMkLst>
            <pc:docMk/>
            <pc:sldMk cId="0" sldId="257"/>
            <ac:spMk id="7" creationId="{91E703CF-F5C9-1ECD-6377-762173D15444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8:08:00.695" v="746" actId="13244"/>
          <ac:spMkLst>
            <pc:docMk/>
            <pc:sldMk cId="0" sldId="257"/>
            <ac:spMk id="8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8:08:03.807" v="747" actId="13244"/>
          <ac:spMkLst>
            <pc:docMk/>
            <pc:sldMk cId="0" sldId="257"/>
            <ac:spMk id="9" creationId="{00000000-0000-0000-0000-000000000000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2:58:32.492" v="1581" actId="13244"/>
          <ac:spMkLst>
            <pc:docMk/>
            <pc:sldMk cId="0" sldId="257"/>
            <ac:spMk id="10" creationId="{3111CCD7-5B6C-1525-1932-8F800BFADD8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8:08.429" v="748" actId="962"/>
          <ac:spMkLst>
            <pc:docMk/>
            <pc:sldMk cId="0" sldId="257"/>
            <ac:spMk id="11" creationId="{AA36F71A-CC48-3FA7-B636-E8CC178E2A7F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8T18:08:09.132" v="749" actId="962"/>
          <ac:grpSpMkLst>
            <pc:docMk/>
            <pc:sldMk cId="0" sldId="257"/>
            <ac:grpSpMk id="2" creationId="{00000000-0000-0000-0000-000000000000}"/>
          </ac:grpSpMkLst>
        </pc:grpChg>
      </pc:sldChg>
      <pc:sldChg chg="addSp delSp modSp mod">
        <pc:chgData name="Michelle Matthieu-Higgins (she; her | elle; la) (FCAC/ACFC)" userId="e05cd6cb-7000-4846-9dcf-a188755a7cf8" providerId="ADAL" clId="{7134329E-58E6-44A6-9647-E1554DB98DB0}" dt="2026-09-09T14:18:55.803" v="1755" actId="13244"/>
        <pc:sldMkLst>
          <pc:docMk/>
          <pc:sldMk cId="0" sldId="258"/>
        </pc:sldMkLst>
        <pc:spChg chg="mod ord">
          <ac:chgData name="Michelle Matthieu-Higgins (she; her | elle; la) (FCAC/ACFC)" userId="e05cd6cb-7000-4846-9dcf-a188755a7cf8" providerId="ADAL" clId="{7134329E-58E6-44A6-9647-E1554DB98DB0}" dt="2026-09-09T14:18:55.803" v="1755" actId="13244"/>
          <ac:spMkLst>
            <pc:docMk/>
            <pc:sldMk cId="0" sldId="258"/>
            <ac:spMk id="2" creationId="{00000000-0000-0000-0000-000000000000}"/>
          </ac:spMkLst>
        </pc:spChg>
        <pc:spChg chg="del">
          <ac:chgData name="Michelle Matthieu-Higgins (she; her | elle; la) (FCAC/ACFC)" userId="e05cd6cb-7000-4846-9dcf-a188755a7cf8" providerId="ADAL" clId="{7134329E-58E6-44A6-9647-E1554DB98DB0}" dt="2026-09-08T18:06:52.019" v="732" actId="478"/>
          <ac:spMkLst>
            <pc:docMk/>
            <pc:sldMk cId="0" sldId="258"/>
            <ac:spMk id="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9T14:17:51.358" v="1747" actId="3413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9T12:52:52.579" v="1538" actId="34136"/>
          <ac:spMkLst>
            <pc:docMk/>
            <pc:sldMk cId="0" sldId="258"/>
            <ac:spMk id="6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2:58:24.344" v="1580" actId="33553"/>
          <ac:spMkLst>
            <pc:docMk/>
            <pc:sldMk cId="0" sldId="258"/>
            <ac:spMk id="7" creationId="{00000000-0000-0000-0000-000000000000}"/>
          </ac:spMkLst>
        </pc:spChg>
        <pc:spChg chg="del mod ord">
          <ac:chgData name="Michelle Matthieu-Higgins (she; her | elle; la) (FCAC/ACFC)" userId="e05cd6cb-7000-4846-9dcf-a188755a7cf8" providerId="ADAL" clId="{7134329E-58E6-44A6-9647-E1554DB98DB0}" dt="2026-09-09T12:53:56.156" v="1545" actId="478"/>
          <ac:spMkLst>
            <pc:docMk/>
            <pc:sldMk cId="0" sldId="258"/>
            <ac:spMk id="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12.651" v="735" actId="16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12.651" v="735" actId="165"/>
          <ac:spMkLst>
            <pc:docMk/>
            <pc:sldMk cId="0" sldId="258"/>
            <ac:spMk id="12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7:12.651" v="735" actId="165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16.825" v="736" actId="165"/>
          <ac:spMkLst>
            <pc:docMk/>
            <pc:sldMk cId="0" sldId="258"/>
            <ac:spMk id="1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16.825" v="736" actId="165"/>
          <ac:spMkLst>
            <pc:docMk/>
            <pc:sldMk cId="0" sldId="258"/>
            <ac:spMk id="17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7:16.825" v="736" actId="16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21.461" v="737" actId="165"/>
          <ac:spMkLst>
            <pc:docMk/>
            <pc:sldMk cId="0" sldId="258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21.461" v="737" actId="165"/>
          <ac:spMkLst>
            <pc:docMk/>
            <pc:sldMk cId="0" sldId="258"/>
            <ac:spMk id="22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7:21.461" v="737" actId="165"/>
          <ac:spMkLst>
            <pc:docMk/>
            <pc:sldMk cId="0" sldId="258"/>
            <ac:spMk id="2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25.688" v="738" actId="165"/>
          <ac:spMkLst>
            <pc:docMk/>
            <pc:sldMk cId="0" sldId="258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25.688" v="738" actId="165"/>
          <ac:spMkLst>
            <pc:docMk/>
            <pc:sldMk cId="0" sldId="258"/>
            <ac:spMk id="27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7:25.688" v="738" actId="165"/>
          <ac:spMkLst>
            <pc:docMk/>
            <pc:sldMk cId="0" sldId="258"/>
            <ac:spMk id="2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6:51.847" v="518" actId="962"/>
          <ac:spMkLst>
            <pc:docMk/>
            <pc:sldMk cId="0" sldId="258"/>
            <ac:spMk id="29" creationId="{00000000-0000-0000-0000-000000000000}"/>
          </ac:spMkLst>
        </pc:spChg>
        <pc:spChg chg="add del mod">
          <ac:chgData name="Michelle Matthieu-Higgins (she; her | elle; la) (FCAC/ACFC)" userId="e05cd6cb-7000-4846-9dcf-a188755a7cf8" providerId="ADAL" clId="{7134329E-58E6-44A6-9647-E1554DB98DB0}" dt="2026-09-09T12:53:35.446" v="1542" actId="33771"/>
          <ac:spMkLst>
            <pc:docMk/>
            <pc:sldMk cId="0" sldId="258"/>
            <ac:spMk id="30" creationId="{75745028-66BB-C194-65C4-26A1FA1EEB31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7:48.639" v="744" actId="962"/>
          <ac:spMkLst>
            <pc:docMk/>
            <pc:sldMk cId="0" sldId="258"/>
            <ac:spMk id="31" creationId="{CFB32C4B-E6CE-10B0-DA09-D2739820444C}"/>
          </ac:spMkLst>
        </pc:spChg>
        <pc:grpChg chg="add del mod ord">
          <ac:chgData name="Michelle Matthieu-Higgins (she; her | elle; la) (FCAC/ACFC)" userId="e05cd6cb-7000-4846-9dcf-a188755a7cf8" providerId="ADAL" clId="{7134329E-58E6-44A6-9647-E1554DB98DB0}" dt="2026-09-09T14:18:52.748" v="1754" actId="13244"/>
          <ac:grpSpMkLst>
            <pc:docMk/>
            <pc:sldMk cId="0" sldId="258"/>
            <ac:grpSpMk id="4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7:12.651" v="735" actId="165"/>
          <ac:grpSpMkLst>
            <pc:docMk/>
            <pc:sldMk cId="0" sldId="258"/>
            <ac:grpSpMk id="9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7:43.891" v="743" actId="962"/>
          <ac:grpSpMkLst>
            <pc:docMk/>
            <pc:sldMk cId="0" sldId="258"/>
            <ac:grpSpMk id="10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7:16.825" v="736" actId="165"/>
          <ac:grpSpMkLst>
            <pc:docMk/>
            <pc:sldMk cId="0" sldId="258"/>
            <ac:grpSpMk id="14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7:29.316" v="741" actId="962"/>
          <ac:grpSpMkLst>
            <pc:docMk/>
            <pc:sldMk cId="0" sldId="258"/>
            <ac:grpSpMk id="15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7:21.461" v="737" actId="165"/>
          <ac:grpSpMkLst>
            <pc:docMk/>
            <pc:sldMk cId="0" sldId="258"/>
            <ac:grpSpMk id="19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7:28.733" v="740" actId="962"/>
          <ac:grpSpMkLst>
            <pc:docMk/>
            <pc:sldMk cId="0" sldId="258"/>
            <ac:grpSpMk id="20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7:25.688" v="738" actId="165"/>
          <ac:grpSpMkLst>
            <pc:docMk/>
            <pc:sldMk cId="0" sldId="258"/>
            <ac:grpSpMk id="24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7:28.099" v="739" actId="962"/>
          <ac:grpSpMkLst>
            <pc:docMk/>
            <pc:sldMk cId="0" sldId="258"/>
            <ac:grpSpMk id="25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4:18:41.404" v="1753" actId="13244"/>
        <pc:sldMkLst>
          <pc:docMk/>
          <pc:sldMk cId="0" sldId="259"/>
        </pc:sldMkLst>
        <pc:spChg chg="mod">
          <ac:chgData name="Michelle Matthieu-Higgins (she; her | elle; la) (FCAC/ACFC)" userId="e05cd6cb-7000-4846-9dcf-a188755a7cf8" providerId="ADAL" clId="{7134329E-58E6-44A6-9647-E1554DB98DB0}" dt="2026-09-09T12:54:22.333" v="1549" actId="34136"/>
          <ac:spMkLst>
            <pc:docMk/>
            <pc:sldMk cId="0" sldId="259"/>
            <ac:spMk id="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9:08:54.566" v="1265" actId="1076"/>
          <ac:spMkLst>
            <pc:docMk/>
            <pc:sldMk cId="0" sldId="259"/>
            <ac:spMk id="4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2:58:09.584" v="1578" actId="33553"/>
          <ac:spMkLst>
            <pc:docMk/>
            <pc:sldMk cId="0" sldId="259"/>
            <ac:spMk id="5" creationId="{00000000-0000-0000-0000-000000000000}"/>
          </ac:spMkLst>
        </pc:spChg>
        <pc:spChg chg="del mod ord">
          <ac:chgData name="Michelle Matthieu-Higgins (she; her | elle; la) (FCAC/ACFC)" userId="e05cd6cb-7000-4846-9dcf-a188755a7cf8" providerId="ADAL" clId="{7134329E-58E6-44A6-9647-E1554DB98DB0}" dt="2026-09-09T12:54:05.649" v="1547" actId="478"/>
          <ac:spMkLst>
            <pc:docMk/>
            <pc:sldMk cId="0" sldId="259"/>
            <ac:spMk id="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10.101" v="723" actId="165"/>
          <ac:spMkLst>
            <pc:docMk/>
            <pc:sldMk cId="0" sldId="259"/>
            <ac:spMk id="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10.101" v="723" actId="165"/>
          <ac:spMkLst>
            <pc:docMk/>
            <pc:sldMk cId="0" sldId="259"/>
            <ac:spMk id="1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5:10.101" v="723" actId="165"/>
          <ac:spMkLst>
            <pc:docMk/>
            <pc:sldMk cId="0" sldId="259"/>
            <ac:spMk id="1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22.811" v="724" actId="165"/>
          <ac:spMkLst>
            <pc:docMk/>
            <pc:sldMk cId="0" sldId="259"/>
            <ac:spMk id="1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22.811" v="724" actId="165"/>
          <ac:spMkLst>
            <pc:docMk/>
            <pc:sldMk cId="0" sldId="259"/>
            <ac:spMk id="15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5:22.811" v="724" actId="16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26.705" v="725" actId="165"/>
          <ac:spMkLst>
            <pc:docMk/>
            <pc:sldMk cId="0" sldId="259"/>
            <ac:spMk id="1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26.705" v="725" actId="165"/>
          <ac:spMkLst>
            <pc:docMk/>
            <pc:sldMk cId="0" sldId="259"/>
            <ac:spMk id="2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5:26.705" v="725" actId="165"/>
          <ac:spMkLst>
            <pc:docMk/>
            <pc:sldMk cId="0" sldId="259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34.182" v="726" actId="165"/>
          <ac:spMkLst>
            <pc:docMk/>
            <pc:sldMk cId="0" sldId="259"/>
            <ac:spMk id="2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5:34.182" v="726" actId="165"/>
          <ac:spMkLst>
            <pc:docMk/>
            <pc:sldMk cId="0" sldId="259"/>
            <ac:spMk id="25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5:34.182" v="726" actId="165"/>
          <ac:spMkLst>
            <pc:docMk/>
            <pc:sldMk cId="0" sldId="259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6:55.637" v="520" actId="962"/>
          <ac:spMkLst>
            <pc:docMk/>
            <pc:sldMk cId="0" sldId="259"/>
            <ac:spMk id="27" creationId="{00000000-0000-0000-0000-000000000000}"/>
          </ac:spMkLst>
        </pc:spChg>
        <pc:grpChg chg="mod ord">
          <ac:chgData name="Michelle Matthieu-Higgins (she; her | elle; la) (FCAC/ACFC)" userId="e05cd6cb-7000-4846-9dcf-a188755a7cf8" providerId="ADAL" clId="{7134329E-58E6-44A6-9647-E1554DB98DB0}" dt="2026-09-09T14:18:41.404" v="1753" actId="13244"/>
          <ac:grpSpMkLst>
            <pc:docMk/>
            <pc:sldMk cId="0" sldId="259"/>
            <ac:grpSpMk id="2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5:10.101" v="723" actId="165"/>
          <ac:grpSpMkLst>
            <pc:docMk/>
            <pc:sldMk cId="0" sldId="259"/>
            <ac:grpSpMk id="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5:38.614" v="730" actId="962"/>
          <ac:grpSpMkLst>
            <pc:docMk/>
            <pc:sldMk cId="0" sldId="259"/>
            <ac:grpSpMk id="8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5:22.811" v="724" actId="165"/>
          <ac:grpSpMkLst>
            <pc:docMk/>
            <pc:sldMk cId="0" sldId="259"/>
            <ac:grpSpMk id="12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5:38.084" v="729" actId="962"/>
          <ac:grpSpMkLst>
            <pc:docMk/>
            <pc:sldMk cId="0" sldId="259"/>
            <ac:grpSpMk id="1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5:26.705" v="725" actId="165"/>
          <ac:grpSpMkLst>
            <pc:docMk/>
            <pc:sldMk cId="0" sldId="259"/>
            <ac:grpSpMk id="1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5:37.270" v="728" actId="962"/>
          <ac:grpSpMkLst>
            <pc:docMk/>
            <pc:sldMk cId="0" sldId="259"/>
            <ac:grpSpMk id="18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5:34.182" v="726" actId="165"/>
          <ac:grpSpMkLst>
            <pc:docMk/>
            <pc:sldMk cId="0" sldId="259"/>
            <ac:grpSpMk id="22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5:36.579" v="727" actId="962"/>
          <ac:grpSpMkLst>
            <pc:docMk/>
            <pc:sldMk cId="0" sldId="259"/>
            <ac:grpSpMk id="23" creationId="{00000000-0000-0000-0000-000000000000}"/>
          </ac:grpSpMkLst>
        </pc:grpChg>
      </pc:sldChg>
      <pc:sldChg chg="addSp delSp modSp mod">
        <pc:chgData name="Michelle Matthieu-Higgins (she; her | elle; la) (FCAC/ACFC)" userId="e05cd6cb-7000-4846-9dcf-a188755a7cf8" providerId="ADAL" clId="{7134329E-58E6-44A6-9647-E1554DB98DB0}" dt="2026-09-09T14:19:09.460" v="1756" actId="13244"/>
        <pc:sldMkLst>
          <pc:docMk/>
          <pc:sldMk cId="0" sldId="260"/>
        </pc:sldMkLst>
        <pc:spChg chg="mod ord">
          <ac:chgData name="Michelle Matthieu-Higgins (she; her | elle; la) (FCAC/ACFC)" userId="e05cd6cb-7000-4846-9dcf-a188755a7cf8" providerId="ADAL" clId="{7134329E-58E6-44A6-9647-E1554DB98DB0}" dt="2026-09-09T14:19:09.460" v="1756" actId="13244"/>
          <ac:spMkLst>
            <pc:docMk/>
            <pc:sldMk cId="0" sldId="260"/>
            <ac:spMk id="2" creationId="{00000000-0000-0000-0000-000000000000}"/>
          </ac:spMkLst>
        </pc:spChg>
        <pc:spChg chg="topLvl">
          <ac:chgData name="Michelle Matthieu-Higgins (she; her | elle; la) (FCAC/ACFC)" userId="e05cd6cb-7000-4846-9dcf-a188755a7cf8" providerId="ADAL" clId="{7134329E-58E6-44A6-9647-E1554DB98DB0}" dt="2026-09-08T18:03:05.741" v="702" actId="478"/>
          <ac:spMkLst>
            <pc:docMk/>
            <pc:sldMk cId="0" sldId="260"/>
            <ac:spMk id="4" creationId="{00000000-0000-0000-0000-000000000000}"/>
          </ac:spMkLst>
        </pc:spChg>
        <pc:spChg chg="del mod topLvl">
          <ac:chgData name="Michelle Matthieu-Higgins (she; her | elle; la) (FCAC/ACFC)" userId="e05cd6cb-7000-4846-9dcf-a188755a7cf8" providerId="ADAL" clId="{7134329E-58E6-44A6-9647-E1554DB98DB0}" dt="2026-09-08T18:03:05.741" v="702" actId="478"/>
          <ac:spMkLst>
            <pc:docMk/>
            <pc:sldMk cId="0" sldId="260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3:40.636" v="709" actId="165"/>
          <ac:spMkLst>
            <pc:docMk/>
            <pc:sldMk cId="0" sldId="260"/>
            <ac:spMk id="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3:40.636" v="709" actId="165"/>
          <ac:spMkLst>
            <pc:docMk/>
            <pc:sldMk cId="0" sldId="260"/>
            <ac:spMk id="9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3:40.636" v="709" actId="165"/>
          <ac:spMkLst>
            <pc:docMk/>
            <pc:sldMk cId="0" sldId="260"/>
            <ac:spMk id="10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3:47.201" v="710" actId="165"/>
          <ac:spMkLst>
            <pc:docMk/>
            <pc:sldMk cId="0" sldId="260"/>
            <ac:spMk id="1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3:47.201" v="710" actId="165"/>
          <ac:spMkLst>
            <pc:docMk/>
            <pc:sldMk cId="0" sldId="260"/>
            <ac:spMk id="14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3:47.201" v="710" actId="165"/>
          <ac:spMkLst>
            <pc:docMk/>
            <pc:sldMk cId="0" sldId="260"/>
            <ac:spMk id="1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3:55.017" v="711" actId="165"/>
          <ac:spMkLst>
            <pc:docMk/>
            <pc:sldMk cId="0" sldId="260"/>
            <ac:spMk id="1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3:55.017" v="711" actId="165"/>
          <ac:spMkLst>
            <pc:docMk/>
            <pc:sldMk cId="0" sldId="260"/>
            <ac:spMk id="19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3:55.017" v="711" actId="165"/>
          <ac:spMkLst>
            <pc:docMk/>
            <pc:sldMk cId="0" sldId="260"/>
            <ac:spMk id="20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4:04.026" v="712" actId="165"/>
          <ac:spMkLst>
            <pc:docMk/>
            <pc:sldMk cId="0" sldId="260"/>
            <ac:spMk id="2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4:04.026" v="712" actId="165"/>
          <ac:spMkLst>
            <pc:docMk/>
            <pc:sldMk cId="0" sldId="260"/>
            <ac:spMk id="24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4:04.026" v="712" actId="165"/>
          <ac:spMkLst>
            <pc:docMk/>
            <pc:sldMk cId="0" sldId="260"/>
            <ac:spMk id="2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01.784" v="522" actId="962"/>
          <ac:spMkLst>
            <pc:docMk/>
            <pc:sldMk cId="0" sldId="260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4:17.459" v="717" actId="962"/>
          <ac:spMkLst>
            <pc:docMk/>
            <pc:sldMk cId="0" sldId="260"/>
            <ac:spMk id="28" creationId="{8649693B-E8D2-687B-8BE0-C9230A8E7D2F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2:57:59.034" v="1576" actId="33553"/>
          <ac:spMkLst>
            <pc:docMk/>
            <pc:sldMk cId="0" sldId="260"/>
            <ac:spMk id="29" creationId="{DE1208BA-C6B4-AE97-C675-1575ECAD8E52}"/>
          </ac:spMkLst>
        </pc:spChg>
        <pc:grpChg chg="del">
          <ac:chgData name="Michelle Matthieu-Higgins (she; her | elle; la) (FCAC/ACFC)" userId="e05cd6cb-7000-4846-9dcf-a188755a7cf8" providerId="ADAL" clId="{7134329E-58E6-44A6-9647-E1554DB98DB0}" dt="2026-09-08T18:03:05.741" v="702" actId="478"/>
          <ac:grpSpMkLst>
            <pc:docMk/>
            <pc:sldMk cId="0" sldId="260"/>
            <ac:grpSpMk id="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3:40.636" v="709" actId="165"/>
          <ac:grpSpMkLst>
            <pc:docMk/>
            <pc:sldMk cId="0" sldId="260"/>
            <ac:grpSpMk id="6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4:11.423" v="716" actId="962"/>
          <ac:grpSpMkLst>
            <pc:docMk/>
            <pc:sldMk cId="0" sldId="260"/>
            <ac:grpSpMk id="7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3:47.201" v="710" actId="165"/>
          <ac:grpSpMkLst>
            <pc:docMk/>
            <pc:sldMk cId="0" sldId="260"/>
            <ac:grpSpMk id="11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4:10.814" v="715" actId="962"/>
          <ac:grpSpMkLst>
            <pc:docMk/>
            <pc:sldMk cId="0" sldId="260"/>
            <ac:grpSpMk id="12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3:55.017" v="711" actId="165"/>
          <ac:grpSpMkLst>
            <pc:docMk/>
            <pc:sldMk cId="0" sldId="260"/>
            <ac:grpSpMk id="16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4:10.219" v="714" actId="962"/>
          <ac:grpSpMkLst>
            <pc:docMk/>
            <pc:sldMk cId="0" sldId="260"/>
            <ac:grpSpMk id="17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4:04.026" v="712" actId="165"/>
          <ac:grpSpMkLst>
            <pc:docMk/>
            <pc:sldMk cId="0" sldId="260"/>
            <ac:grpSpMk id="21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4:06.405" v="713" actId="962"/>
          <ac:grpSpMkLst>
            <pc:docMk/>
            <pc:sldMk cId="0" sldId="260"/>
            <ac:grpSpMk id="22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4:19:22.530" v="1757" actId="13244"/>
        <pc:sldMkLst>
          <pc:docMk/>
          <pc:sldMk cId="0" sldId="261"/>
        </pc:sldMkLst>
        <pc:spChg chg="mod">
          <ac:chgData name="Michelle Matthieu-Higgins (she; her | elle; la) (FCAC/ACFC)" userId="e05cd6cb-7000-4846-9dcf-a188755a7cf8" providerId="ADAL" clId="{7134329E-58E6-44A6-9647-E1554DB98DB0}" dt="2026-09-09T12:55:17.771" v="1555" actId="34136"/>
          <ac:spMkLst>
            <pc:docMk/>
            <pc:sldMk cId="0" sldId="261"/>
            <ac:spMk id="3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2:57:50.103" v="1575" actId="33553"/>
          <ac:spMkLst>
            <pc:docMk/>
            <pc:sldMk cId="0" sldId="261"/>
            <ac:spMk id="5" creationId="{00000000-0000-0000-0000-000000000000}"/>
          </ac:spMkLst>
        </pc:spChg>
        <pc:spChg chg="del mod ord">
          <ac:chgData name="Michelle Matthieu-Higgins (she; her | elle; la) (FCAC/ACFC)" userId="e05cd6cb-7000-4846-9dcf-a188755a7cf8" providerId="ADAL" clId="{7134329E-58E6-44A6-9647-E1554DB98DB0}" dt="2026-09-09T12:55:11.099" v="1554" actId="478"/>
          <ac:spMkLst>
            <pc:docMk/>
            <pc:sldMk cId="0" sldId="261"/>
            <ac:spMk id="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40.169" v="690" actId="165"/>
          <ac:spMkLst>
            <pc:docMk/>
            <pc:sldMk cId="0" sldId="261"/>
            <ac:spMk id="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40.169" v="690" actId="165"/>
          <ac:spMkLst>
            <pc:docMk/>
            <pc:sldMk cId="0" sldId="261"/>
            <ac:spMk id="1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1:40.169" v="690" actId="165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44.735" v="691" actId="165"/>
          <ac:spMkLst>
            <pc:docMk/>
            <pc:sldMk cId="0" sldId="261"/>
            <ac:spMk id="1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44.735" v="691" actId="165"/>
          <ac:spMkLst>
            <pc:docMk/>
            <pc:sldMk cId="0" sldId="261"/>
            <ac:spMk id="15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1:44.735" v="691" actId="165"/>
          <ac:spMkLst>
            <pc:docMk/>
            <pc:sldMk cId="0" sldId="261"/>
            <ac:spMk id="1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49.702" v="692" actId="165"/>
          <ac:spMkLst>
            <pc:docMk/>
            <pc:sldMk cId="0" sldId="261"/>
            <ac:spMk id="1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49.702" v="692" actId="165"/>
          <ac:spMkLst>
            <pc:docMk/>
            <pc:sldMk cId="0" sldId="261"/>
            <ac:spMk id="2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1:49.702" v="692" actId="165"/>
          <ac:spMkLst>
            <pc:docMk/>
            <pc:sldMk cId="0" sldId="261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54.696" v="693" actId="165"/>
          <ac:spMkLst>
            <pc:docMk/>
            <pc:sldMk cId="0" sldId="261"/>
            <ac:spMk id="2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54.696" v="693" actId="165"/>
          <ac:spMkLst>
            <pc:docMk/>
            <pc:sldMk cId="0" sldId="261"/>
            <ac:spMk id="25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1:54.696" v="693" actId="165"/>
          <ac:spMkLst>
            <pc:docMk/>
            <pc:sldMk cId="0" sldId="261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07.999" v="524" actId="962"/>
          <ac:spMkLst>
            <pc:docMk/>
            <pc:sldMk cId="0" sldId="261"/>
            <ac:spMk id="27" creationId="{00000000-0000-0000-0000-000000000000}"/>
          </ac:spMkLst>
        </pc:spChg>
        <pc:grpChg chg="mod ord">
          <ac:chgData name="Michelle Matthieu-Higgins (she; her | elle; la) (FCAC/ACFC)" userId="e05cd6cb-7000-4846-9dcf-a188755a7cf8" providerId="ADAL" clId="{7134329E-58E6-44A6-9647-E1554DB98DB0}" dt="2026-09-09T14:19:22.530" v="1757" actId="13244"/>
          <ac:grpSpMkLst>
            <pc:docMk/>
            <pc:sldMk cId="0" sldId="261"/>
            <ac:grpSpMk id="2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1:40.169" v="690" actId="165"/>
          <ac:grpSpMkLst>
            <pc:docMk/>
            <pc:sldMk cId="0" sldId="261"/>
            <ac:grpSpMk id="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2:48.301" v="700" actId="962"/>
          <ac:grpSpMkLst>
            <pc:docMk/>
            <pc:sldMk cId="0" sldId="261"/>
            <ac:grpSpMk id="8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1:44.735" v="691" actId="165"/>
          <ac:grpSpMkLst>
            <pc:docMk/>
            <pc:sldMk cId="0" sldId="261"/>
            <ac:grpSpMk id="12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2:47.406" v="699" actId="962"/>
          <ac:grpSpMkLst>
            <pc:docMk/>
            <pc:sldMk cId="0" sldId="261"/>
            <ac:grpSpMk id="1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1:49.702" v="692" actId="165"/>
          <ac:grpSpMkLst>
            <pc:docMk/>
            <pc:sldMk cId="0" sldId="261"/>
            <ac:grpSpMk id="1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2:46.621" v="698" actId="962"/>
          <ac:grpSpMkLst>
            <pc:docMk/>
            <pc:sldMk cId="0" sldId="261"/>
            <ac:grpSpMk id="18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1:54.696" v="693" actId="165"/>
          <ac:grpSpMkLst>
            <pc:docMk/>
            <pc:sldMk cId="0" sldId="261"/>
            <ac:grpSpMk id="22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2:45.468" v="697" actId="962"/>
          <ac:grpSpMkLst>
            <pc:docMk/>
            <pc:sldMk cId="0" sldId="261"/>
            <ac:grpSpMk id="23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4:19:34.154" v="1758" actId="13244"/>
        <pc:sldMkLst>
          <pc:docMk/>
          <pc:sldMk cId="0" sldId="262"/>
        </pc:sldMkLst>
        <pc:spChg chg="mod">
          <ac:chgData name="Michelle Matthieu-Higgins (she; her | elle; la) (FCAC/ACFC)" userId="e05cd6cb-7000-4846-9dcf-a188755a7cf8" providerId="ADAL" clId="{7134329E-58E6-44A6-9647-E1554DB98DB0}" dt="2026-09-08T18:09:33.624" v="754" actId="962"/>
          <ac:spMkLst>
            <pc:docMk/>
            <pc:sldMk cId="0" sldId="262"/>
            <ac:spMk id="2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9:38.362" v="755" actId="962"/>
          <ac:spMkLst>
            <pc:docMk/>
            <pc:sldMk cId="0" sldId="262"/>
            <ac:spMk id="3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2:57:40.990" v="1574" actId="33553"/>
          <ac:spMkLst>
            <pc:docMk/>
            <pc:sldMk cId="0" sldId="262"/>
            <ac:spMk id="7" creationId="{00000000-0000-0000-0000-000000000000}"/>
          </ac:spMkLst>
        </pc:spChg>
        <pc:spChg chg="del mod ord">
          <ac:chgData name="Michelle Matthieu-Higgins (she; her | elle; la) (FCAC/ACFC)" userId="e05cd6cb-7000-4846-9dcf-a188755a7cf8" providerId="ADAL" clId="{7134329E-58E6-44A6-9647-E1554DB98DB0}" dt="2026-09-09T12:56:27.885" v="1567" actId="478"/>
          <ac:spMkLst>
            <pc:docMk/>
            <pc:sldMk cId="0" sldId="262"/>
            <ac:spMk id="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0:54.856" v="681" actId="165"/>
          <ac:spMkLst>
            <pc:docMk/>
            <pc:sldMk cId="0" sldId="262"/>
            <ac:spMk id="1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0:54.856" v="681" actId="165"/>
          <ac:spMkLst>
            <pc:docMk/>
            <pc:sldMk cId="0" sldId="262"/>
            <ac:spMk id="12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0:54.856" v="681" actId="165"/>
          <ac:spMkLst>
            <pc:docMk/>
            <pc:sldMk cId="0" sldId="262"/>
            <ac:spMk id="1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0:59.990" v="682" actId="165"/>
          <ac:spMkLst>
            <pc:docMk/>
            <pc:sldMk cId="0" sldId="262"/>
            <ac:spMk id="1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0:59.990" v="682" actId="165"/>
          <ac:spMkLst>
            <pc:docMk/>
            <pc:sldMk cId="0" sldId="262"/>
            <ac:spMk id="17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0:59.990" v="682" actId="165"/>
          <ac:spMkLst>
            <pc:docMk/>
            <pc:sldMk cId="0" sldId="262"/>
            <ac:spMk id="1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11.853" v="683" actId="165"/>
          <ac:spMkLst>
            <pc:docMk/>
            <pc:sldMk cId="0" sldId="262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11.853" v="683" actId="165"/>
          <ac:spMkLst>
            <pc:docMk/>
            <pc:sldMk cId="0" sldId="262"/>
            <ac:spMk id="22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1:11.853" v="683" actId="165"/>
          <ac:spMkLst>
            <pc:docMk/>
            <pc:sldMk cId="0" sldId="262"/>
            <ac:spMk id="2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15.146" v="684" actId="165"/>
          <ac:spMkLst>
            <pc:docMk/>
            <pc:sldMk cId="0" sldId="262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15.146" v="684" actId="165"/>
          <ac:spMkLst>
            <pc:docMk/>
            <pc:sldMk cId="0" sldId="262"/>
            <ac:spMk id="27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8:01:15.146" v="684" actId="165"/>
          <ac:spMkLst>
            <pc:docMk/>
            <pc:sldMk cId="0" sldId="262"/>
            <ac:spMk id="2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12.571" v="526" actId="962"/>
          <ac:spMkLst>
            <pc:docMk/>
            <pc:sldMk cId="0" sldId="262"/>
            <ac:spMk id="2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8:01:20.880" v="686" actId="962"/>
          <ac:spMkLst>
            <pc:docMk/>
            <pc:sldMk cId="0" sldId="262"/>
            <ac:spMk id="31" creationId="{F1FF70C2-118F-9E51-0494-605483A1D7E7}"/>
          </ac:spMkLst>
        </pc:spChg>
        <pc:grpChg chg="mod ord">
          <ac:chgData name="Michelle Matthieu-Higgins (she; her | elle; la) (FCAC/ACFC)" userId="e05cd6cb-7000-4846-9dcf-a188755a7cf8" providerId="ADAL" clId="{7134329E-58E6-44A6-9647-E1554DB98DB0}" dt="2026-09-09T14:19:34.154" v="1758" actId="13244"/>
          <ac:grpSpMkLst>
            <pc:docMk/>
            <pc:sldMk cId="0" sldId="262"/>
            <ac:grpSpMk id="4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0:54.856" v="681" actId="165"/>
          <ac:grpSpMkLst>
            <pc:docMk/>
            <pc:sldMk cId="0" sldId="262"/>
            <ac:grpSpMk id="9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1:27.116" v="689" actId="962"/>
          <ac:grpSpMkLst>
            <pc:docMk/>
            <pc:sldMk cId="0" sldId="262"/>
            <ac:grpSpMk id="10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0:59.990" v="682" actId="165"/>
          <ac:grpSpMkLst>
            <pc:docMk/>
            <pc:sldMk cId="0" sldId="262"/>
            <ac:grpSpMk id="14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1:26.116" v="688" actId="962"/>
          <ac:grpSpMkLst>
            <pc:docMk/>
            <pc:sldMk cId="0" sldId="262"/>
            <ac:grpSpMk id="15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1:11.853" v="683" actId="165"/>
          <ac:grpSpMkLst>
            <pc:docMk/>
            <pc:sldMk cId="0" sldId="262"/>
            <ac:grpSpMk id="19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1:25.380" v="687" actId="962"/>
          <ac:grpSpMkLst>
            <pc:docMk/>
            <pc:sldMk cId="0" sldId="262"/>
            <ac:grpSpMk id="20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8:01:15.146" v="684" actId="165"/>
          <ac:grpSpMkLst>
            <pc:docMk/>
            <pc:sldMk cId="0" sldId="262"/>
            <ac:grpSpMk id="24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8:01:18.166" v="685" actId="962"/>
          <ac:grpSpMkLst>
            <pc:docMk/>
            <pc:sldMk cId="0" sldId="262"/>
            <ac:grpSpMk id="25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4:19:41.455" v="1761"/>
        <pc:sldMkLst>
          <pc:docMk/>
          <pc:sldMk cId="0" sldId="263"/>
        </pc:sldMkLst>
        <pc:spChg chg="mod ord">
          <ac:chgData name="Michelle Matthieu-Higgins (she; her | elle; la) (FCAC/ACFC)" userId="e05cd6cb-7000-4846-9dcf-a188755a7cf8" providerId="ADAL" clId="{7134329E-58E6-44A6-9647-E1554DB98DB0}" dt="2026-09-08T17:59:47.957" v="674" actId="13244"/>
          <ac:spMkLst>
            <pc:docMk/>
            <pc:sldMk cId="0" sldId="263"/>
            <ac:spMk id="2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57:43.500" v="657" actId="13244"/>
          <ac:spMkLst>
            <pc:docMk/>
            <pc:sldMk cId="0" sldId="263"/>
            <ac:spMk id="5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2:57:26.728" v="1573" actId="33553"/>
          <ac:spMkLst>
            <pc:docMk/>
            <pc:sldMk cId="0" sldId="263"/>
            <ac:spMk id="6" creationId="{00000000-0000-0000-0000-000000000000}"/>
          </ac:spMkLst>
        </pc:spChg>
        <pc:spChg chg="del mod ord">
          <ac:chgData name="Michelle Matthieu-Higgins (she; her | elle; la) (FCAC/ACFC)" userId="e05cd6cb-7000-4846-9dcf-a188755a7cf8" providerId="ADAL" clId="{7134329E-58E6-44A6-9647-E1554DB98DB0}" dt="2026-09-09T12:56:43.796" v="1569" actId="478"/>
          <ac:spMkLst>
            <pc:docMk/>
            <pc:sldMk cId="0" sldId="263"/>
            <ac:spMk id="7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32.484" v="660" actId="165"/>
          <ac:spMkLst>
            <pc:docMk/>
            <pc:sldMk cId="0" sldId="263"/>
            <ac:spMk id="10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32.484" v="660" actId="165"/>
          <ac:spMkLst>
            <pc:docMk/>
            <pc:sldMk cId="0" sldId="263"/>
            <ac:spMk id="11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8:32.484" v="660" actId="16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36.148" v="661" actId="165"/>
          <ac:spMkLst>
            <pc:docMk/>
            <pc:sldMk cId="0" sldId="263"/>
            <ac:spMk id="1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36.148" v="661" actId="165"/>
          <ac:spMkLst>
            <pc:docMk/>
            <pc:sldMk cId="0" sldId="263"/>
            <ac:spMk id="16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8:36.148" v="661" actId="165"/>
          <ac:spMkLst>
            <pc:docMk/>
            <pc:sldMk cId="0" sldId="263"/>
            <ac:spMk id="17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48.249" v="662" actId="165"/>
          <ac:spMkLst>
            <pc:docMk/>
            <pc:sldMk cId="0" sldId="263"/>
            <ac:spMk id="20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48.249" v="662" actId="165"/>
          <ac:spMkLst>
            <pc:docMk/>
            <pc:sldMk cId="0" sldId="263"/>
            <ac:spMk id="21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8:48.249" v="662" actId="165"/>
          <ac:spMkLst>
            <pc:docMk/>
            <pc:sldMk cId="0" sldId="263"/>
            <ac:spMk id="22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52.296" v="663" actId="165"/>
          <ac:spMkLst>
            <pc:docMk/>
            <pc:sldMk cId="0" sldId="263"/>
            <ac:spMk id="2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8:52.296" v="663" actId="165"/>
          <ac:spMkLst>
            <pc:docMk/>
            <pc:sldMk cId="0" sldId="263"/>
            <ac:spMk id="26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8:52.296" v="663" actId="165"/>
          <ac:spMkLst>
            <pc:docMk/>
            <pc:sldMk cId="0" sldId="263"/>
            <ac:spMk id="27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16.784" v="528" actId="962"/>
          <ac:spMkLst>
            <pc:docMk/>
            <pc:sldMk cId="0" sldId="263"/>
            <ac:spMk id="28" creationId="{00000000-0000-0000-0000-000000000000}"/>
          </ac:spMkLst>
        </pc:spChg>
        <pc:grpChg chg="mod ord">
          <ac:chgData name="Michelle Matthieu-Higgins (she; her | elle; la) (FCAC/ACFC)" userId="e05cd6cb-7000-4846-9dcf-a188755a7cf8" providerId="ADAL" clId="{7134329E-58E6-44A6-9647-E1554DB98DB0}" dt="2026-09-09T14:19:41.455" v="1761"/>
          <ac:grpSpMkLst>
            <pc:docMk/>
            <pc:sldMk cId="0" sldId="263"/>
            <ac:grpSpMk id="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8:32.484" v="660" actId="165"/>
          <ac:grpSpMkLst>
            <pc:docMk/>
            <pc:sldMk cId="0" sldId="263"/>
            <ac:grpSpMk id="8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8:57.606" v="667" actId="962"/>
          <ac:grpSpMkLst>
            <pc:docMk/>
            <pc:sldMk cId="0" sldId="263"/>
            <ac:grpSpMk id="9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8:36.148" v="661" actId="165"/>
          <ac:grpSpMkLst>
            <pc:docMk/>
            <pc:sldMk cId="0" sldId="263"/>
            <ac:grpSpMk id="13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8:56.725" v="666" actId="962"/>
          <ac:grpSpMkLst>
            <pc:docMk/>
            <pc:sldMk cId="0" sldId="263"/>
            <ac:grpSpMk id="14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8:48.249" v="662" actId="165"/>
          <ac:grpSpMkLst>
            <pc:docMk/>
            <pc:sldMk cId="0" sldId="263"/>
            <ac:grpSpMk id="18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8:55.501" v="665" actId="962"/>
          <ac:grpSpMkLst>
            <pc:docMk/>
            <pc:sldMk cId="0" sldId="263"/>
            <ac:grpSpMk id="19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8:52.296" v="663" actId="165"/>
          <ac:grpSpMkLst>
            <pc:docMk/>
            <pc:sldMk cId="0" sldId="263"/>
            <ac:grpSpMk id="23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8:54.597" v="664" actId="962"/>
          <ac:grpSpMkLst>
            <pc:docMk/>
            <pc:sldMk cId="0" sldId="263"/>
            <ac:grpSpMk id="24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3:01:33.165" v="1626" actId="33553"/>
        <pc:sldMkLst>
          <pc:docMk/>
          <pc:sldMk cId="0" sldId="264"/>
        </pc:sldMkLst>
        <pc:spChg chg="mod ord">
          <ac:chgData name="Michelle Matthieu-Higgins (she; her | elle; la) (FCAC/ACFC)" userId="e05cd6cb-7000-4846-9dcf-a188755a7cf8" providerId="ADAL" clId="{7134329E-58E6-44A6-9647-E1554DB98DB0}" dt="2026-09-09T13:01:33.165" v="1626" actId="33553"/>
          <ac:spMkLst>
            <pc:docMk/>
            <pc:sldMk cId="0" sldId="264"/>
            <ac:spMk id="5" creationId="{00000000-0000-0000-0000-000000000000}"/>
          </ac:spMkLst>
        </pc:spChg>
        <pc:spChg chg="del ord">
          <ac:chgData name="Michelle Matthieu-Higgins (she; her | elle; la) (FCAC/ACFC)" userId="e05cd6cb-7000-4846-9dcf-a188755a7cf8" providerId="ADAL" clId="{7134329E-58E6-44A6-9647-E1554DB98DB0}" dt="2026-09-09T12:57:09.301" v="1572" actId="478"/>
          <ac:spMkLst>
            <pc:docMk/>
            <pc:sldMk cId="0" sldId="264"/>
            <ac:spMk id="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6:37.758" v="645" actId="165"/>
          <ac:spMkLst>
            <pc:docMk/>
            <pc:sldMk cId="0" sldId="264"/>
            <ac:spMk id="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6:37.758" v="645" actId="165"/>
          <ac:spMkLst>
            <pc:docMk/>
            <pc:sldMk cId="0" sldId="264"/>
            <ac:spMk id="1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6:37.758" v="645" actId="16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6:45.823" v="647" actId="165"/>
          <ac:spMkLst>
            <pc:docMk/>
            <pc:sldMk cId="0" sldId="264"/>
            <ac:spMk id="1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6:45.823" v="647" actId="165"/>
          <ac:spMkLst>
            <pc:docMk/>
            <pc:sldMk cId="0" sldId="264"/>
            <ac:spMk id="15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6:45.823" v="647" actId="165"/>
          <ac:spMkLst>
            <pc:docMk/>
            <pc:sldMk cId="0" sldId="264"/>
            <ac:spMk id="1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6:51.950" v="649" actId="165"/>
          <ac:spMkLst>
            <pc:docMk/>
            <pc:sldMk cId="0" sldId="264"/>
            <ac:spMk id="1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6:51.950" v="649" actId="165"/>
          <ac:spMkLst>
            <pc:docMk/>
            <pc:sldMk cId="0" sldId="264"/>
            <ac:spMk id="2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6:51.950" v="649" actId="165"/>
          <ac:spMkLst>
            <pc:docMk/>
            <pc:sldMk cId="0" sldId="264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7:19.010" v="652" actId="165"/>
          <ac:spMkLst>
            <pc:docMk/>
            <pc:sldMk cId="0" sldId="264"/>
            <ac:spMk id="2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7:19.010" v="652" actId="165"/>
          <ac:spMkLst>
            <pc:docMk/>
            <pc:sldMk cId="0" sldId="264"/>
            <ac:spMk id="25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7:19.010" v="652" actId="165"/>
          <ac:spMkLst>
            <pc:docMk/>
            <pc:sldMk cId="0" sldId="264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21.187" v="530" actId="962"/>
          <ac:spMkLst>
            <pc:docMk/>
            <pc:sldMk cId="0" sldId="264"/>
            <ac:spMk id="27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5:48.137" v="643" actId="962"/>
          <ac:spMkLst>
            <pc:docMk/>
            <pc:sldMk cId="0" sldId="264"/>
            <ac:spMk id="29" creationId="{8B7317DA-339E-111F-0DD2-C9557BFE3C8A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8T18:59:55.385" v="761" actId="962"/>
          <ac:grpSpMkLst>
            <pc:docMk/>
            <pc:sldMk cId="0" sldId="264"/>
            <ac:grpSpMk id="2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6:37.758" v="645" actId="165"/>
          <ac:grpSpMkLst>
            <pc:docMk/>
            <pc:sldMk cId="0" sldId="264"/>
            <ac:grpSpMk id="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6:39.818" v="646" actId="962"/>
          <ac:grpSpMkLst>
            <pc:docMk/>
            <pc:sldMk cId="0" sldId="264"/>
            <ac:grpSpMk id="8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6:45.823" v="647" actId="165"/>
          <ac:grpSpMkLst>
            <pc:docMk/>
            <pc:sldMk cId="0" sldId="264"/>
            <ac:grpSpMk id="12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6:47.420" v="648" actId="962"/>
          <ac:grpSpMkLst>
            <pc:docMk/>
            <pc:sldMk cId="0" sldId="264"/>
            <ac:grpSpMk id="13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6:51.950" v="649" actId="165"/>
          <ac:grpSpMkLst>
            <pc:docMk/>
            <pc:sldMk cId="0" sldId="264"/>
            <ac:grpSpMk id="1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6:53.485" v="650" actId="962"/>
          <ac:grpSpMkLst>
            <pc:docMk/>
            <pc:sldMk cId="0" sldId="264"/>
            <ac:grpSpMk id="18" creationId="{00000000-0000-0000-0000-000000000000}"/>
          </ac:grpSpMkLst>
        </pc:grpChg>
        <pc:grpChg chg="del mod">
          <ac:chgData name="Michelle Matthieu-Higgins (she; her | elle; la) (FCAC/ACFC)" userId="e05cd6cb-7000-4846-9dcf-a188755a7cf8" providerId="ADAL" clId="{7134329E-58E6-44A6-9647-E1554DB98DB0}" dt="2026-09-08T17:57:19.010" v="652" actId="165"/>
          <ac:grpSpMkLst>
            <pc:docMk/>
            <pc:sldMk cId="0" sldId="264"/>
            <ac:grpSpMk id="22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7:20.572" v="653" actId="962"/>
          <ac:grpSpMkLst>
            <pc:docMk/>
            <pc:sldMk cId="0" sldId="264"/>
            <ac:grpSpMk id="23" creationId="{00000000-0000-0000-0000-000000000000}"/>
          </ac:grpSpMkLst>
        </pc:grpChg>
      </pc:sldChg>
      <pc:sldChg chg="addSp delSp modSp mod">
        <pc:chgData name="Michelle Matthieu-Higgins (she; her | elle; la) (FCAC/ACFC)" userId="e05cd6cb-7000-4846-9dcf-a188755a7cf8" providerId="ADAL" clId="{7134329E-58E6-44A6-9647-E1554DB98DB0}" dt="2026-09-09T12:58:54.016" v="1583" actId="33553"/>
        <pc:sldMkLst>
          <pc:docMk/>
          <pc:sldMk cId="0" sldId="265"/>
        </pc:sldMkLst>
        <pc:spChg chg="mod">
          <ac:chgData name="Michelle Matthieu-Higgins (she; her | elle; la) (FCAC/ACFC)" userId="e05cd6cb-7000-4846-9dcf-a188755a7cf8" providerId="ADAL" clId="{7134329E-58E6-44A6-9647-E1554DB98DB0}" dt="2026-09-08T17:55:24.539" v="635" actId="962"/>
          <ac:spMkLst>
            <pc:docMk/>
            <pc:sldMk cId="0" sldId="265"/>
            <ac:spMk id="2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3:44.637" v="627" actId="478"/>
          <ac:spMkLst>
            <pc:docMk/>
            <pc:sldMk cId="0" sldId="265"/>
            <ac:spMk id="4" creationId="{00000000-0000-0000-0000-000000000000}"/>
          </ac:spMkLst>
        </pc:spChg>
        <pc:spChg chg="del mod topLvl">
          <ac:chgData name="Michelle Matthieu-Higgins (she; her | elle; la) (FCAC/ACFC)" userId="e05cd6cb-7000-4846-9dcf-a188755a7cf8" providerId="ADAL" clId="{7134329E-58E6-44A6-9647-E1554DB98DB0}" dt="2026-09-08T17:53:44.637" v="627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31.828" v="532" actId="962"/>
          <ac:spMkLst>
            <pc:docMk/>
            <pc:sldMk cId="0" sldId="265"/>
            <ac:spMk id="22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5:35.274" v="640" actId="962"/>
          <ac:spMkLst>
            <pc:docMk/>
            <pc:sldMk cId="0" sldId="265"/>
            <ac:spMk id="24" creationId="{176D0715-87AF-DEF5-2338-59E7F080FDC5}"/>
          </ac:spMkLst>
        </pc:spChg>
        <pc:spChg chg="add del">
          <ac:chgData name="Michelle Matthieu-Higgins (she; her | elle; la) (FCAC/ACFC)" userId="e05cd6cb-7000-4846-9dcf-a188755a7cf8" providerId="ADAL" clId="{7134329E-58E6-44A6-9647-E1554DB98DB0}" dt="2026-09-08T17:53:59.857" v="629" actId="22"/>
          <ac:spMkLst>
            <pc:docMk/>
            <pc:sldMk cId="0" sldId="265"/>
            <ac:spMk id="25" creationId="{026F4432-F3CF-722B-CF51-307EEFA8872F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2:58:54.016" v="1583" actId="33553"/>
          <ac:spMkLst>
            <pc:docMk/>
            <pc:sldMk cId="0" sldId="265"/>
            <ac:spMk id="27" creationId="{57986CAC-CD42-5E41-E3A0-CE9EC8B2E9C6}"/>
          </ac:spMkLst>
        </pc:spChg>
        <pc:grpChg chg="del">
          <ac:chgData name="Michelle Matthieu-Higgins (she; her | elle; la) (FCAC/ACFC)" userId="e05cd6cb-7000-4846-9dcf-a188755a7cf8" providerId="ADAL" clId="{7134329E-58E6-44A6-9647-E1554DB98DB0}" dt="2026-09-08T17:53:44.637" v="627" actId="478"/>
          <ac:grpSpMkLst>
            <pc:docMk/>
            <pc:sldMk cId="0" sldId="265"/>
            <ac:grpSpMk id="3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5:27.675" v="636" actId="962"/>
          <ac:grpSpMkLst>
            <pc:docMk/>
            <pc:sldMk cId="0" sldId="265"/>
            <ac:grpSpMk id="6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5:29.143" v="637" actId="962"/>
          <ac:grpSpMkLst>
            <pc:docMk/>
            <pc:sldMk cId="0" sldId="265"/>
            <ac:grpSpMk id="10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5:30.052" v="638" actId="962"/>
          <ac:grpSpMkLst>
            <pc:docMk/>
            <pc:sldMk cId="0" sldId="265"/>
            <ac:grpSpMk id="14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5:31.821" v="639" actId="962"/>
          <ac:grpSpMkLst>
            <pc:docMk/>
            <pc:sldMk cId="0" sldId="265"/>
            <ac:grpSpMk id="18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2:58:46.149" v="1582" actId="33553"/>
        <pc:sldMkLst>
          <pc:docMk/>
          <pc:sldMk cId="0" sldId="266"/>
        </pc:sldMkLst>
        <pc:spChg chg="mod">
          <ac:chgData name="Michelle Matthieu-Higgins (she; her | elle; la) (FCAC/ACFC)" userId="e05cd6cb-7000-4846-9dcf-a188755a7cf8" providerId="ADAL" clId="{7134329E-58E6-44A6-9647-E1554DB98DB0}" dt="2026-09-08T17:51:21.711" v="617" actId="962"/>
          <ac:spMkLst>
            <pc:docMk/>
            <pc:sldMk cId="0" sldId="266"/>
            <ac:spMk id="2" creationId="{00000000-0000-0000-0000-000000000000}"/>
          </ac:spMkLst>
        </pc:spChg>
        <pc:spChg chg="del">
          <ac:chgData name="Michelle Matthieu-Higgins (she; her | elle; la) (FCAC/ACFC)" userId="e05cd6cb-7000-4846-9dcf-a188755a7cf8" providerId="ADAL" clId="{7134329E-58E6-44A6-9647-E1554DB98DB0}" dt="2026-09-08T17:51:14.149" v="616" actId="478"/>
          <ac:spMkLst>
            <pc:docMk/>
            <pc:sldMk cId="0" sldId="266"/>
            <ac:spMk id="3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2:58:46.149" v="1582" actId="33553"/>
          <ac:spMkLst>
            <pc:docMk/>
            <pc:sldMk cId="0" sldId="266"/>
            <ac:spMk id="7" creationId="{00000000-0000-0000-0000-000000000000}"/>
          </ac:spMkLst>
        </pc:spChg>
        <pc:spChg chg="del ord">
          <ac:chgData name="Michelle Matthieu-Higgins (she; her | elle; la) (FCAC/ACFC)" userId="e05cd6cb-7000-4846-9dcf-a188755a7cf8" providerId="ADAL" clId="{7134329E-58E6-44A6-9647-E1554DB98DB0}" dt="2026-09-09T12:57:06.420" v="1571" actId="478"/>
          <ac:spMkLst>
            <pc:docMk/>
            <pc:sldMk cId="0" sldId="266"/>
            <ac:spMk id="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1:46.120" v="622" actId="165"/>
          <ac:spMkLst>
            <pc:docMk/>
            <pc:sldMk cId="0" sldId="266"/>
            <ac:spMk id="2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1:46.120" v="622" actId="165"/>
          <ac:spMkLst>
            <pc:docMk/>
            <pc:sldMk cId="0" sldId="266"/>
            <ac:spMk id="24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51:46.120" v="622" actId="165"/>
          <ac:spMkLst>
            <pc:docMk/>
            <pc:sldMk cId="0" sldId="266"/>
            <ac:spMk id="2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36.814" v="534" actId="962"/>
          <ac:spMkLst>
            <pc:docMk/>
            <pc:sldMk cId="0" sldId="266"/>
            <ac:spMk id="2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51:51.974" v="624" actId="962"/>
          <ac:spMkLst>
            <pc:docMk/>
            <pc:sldMk cId="0" sldId="266"/>
            <ac:spMk id="28" creationId="{9FE77329-C53F-FB31-A675-EED19825B80B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8T17:51:22.310" v="618" actId="962"/>
          <ac:grpSpMkLst>
            <pc:docMk/>
            <pc:sldMk cId="0" sldId="266"/>
            <ac:grpSpMk id="4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1:27.803" v="619" actId="962"/>
          <ac:grpSpMkLst>
            <pc:docMk/>
            <pc:sldMk cId="0" sldId="266"/>
            <ac:grpSpMk id="9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1:29.431" v="620" actId="962"/>
          <ac:grpSpMkLst>
            <pc:docMk/>
            <pc:sldMk cId="0" sldId="266"/>
            <ac:grpSpMk id="13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51:30.877" v="621" actId="962"/>
          <ac:grpSpMkLst>
            <pc:docMk/>
            <pc:sldMk cId="0" sldId="266"/>
            <ac:grpSpMk id="17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51:46.120" v="622" actId="165"/>
          <ac:grpSpMkLst>
            <pc:docMk/>
            <pc:sldMk cId="0" sldId="266"/>
            <ac:grpSpMk id="21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51:48.509" v="623" actId="962"/>
          <ac:grpSpMkLst>
            <pc:docMk/>
            <pc:sldMk cId="0" sldId="266"/>
            <ac:grpSpMk id="22" creationId="{00000000-0000-0000-0000-000000000000}"/>
          </ac:grpSpMkLst>
        </pc:grpChg>
      </pc:sldChg>
      <pc:sldChg chg="delSp modSp mod">
        <pc:chgData name="Michelle Matthieu-Higgins (she; her | elle; la) (FCAC/ACFC)" userId="e05cd6cb-7000-4846-9dcf-a188755a7cf8" providerId="ADAL" clId="{7134329E-58E6-44A6-9647-E1554DB98DB0}" dt="2026-09-09T14:20:11.253" v="1762" actId="13244"/>
        <pc:sldMkLst>
          <pc:docMk/>
          <pc:sldMk cId="0" sldId="267"/>
        </pc:sldMkLst>
        <pc:spChg chg="mod ord">
          <ac:chgData name="Michelle Matthieu-Higgins (she; her | elle; la) (FCAC/ACFC)" userId="e05cd6cb-7000-4846-9dcf-a188755a7cf8" providerId="ADAL" clId="{7134329E-58E6-44A6-9647-E1554DB98DB0}" dt="2026-09-09T13:01:38.499" v="1627" actId="33553"/>
          <ac:spMkLst>
            <pc:docMk/>
            <pc:sldMk cId="0" sldId="267"/>
            <ac:spMk id="5" creationId="{00000000-0000-0000-0000-000000000000}"/>
          </ac:spMkLst>
        </pc:spChg>
        <pc:spChg chg="del ord">
          <ac:chgData name="Michelle Matthieu-Higgins (she; her | elle; la) (FCAC/ACFC)" userId="e05cd6cb-7000-4846-9dcf-a188755a7cf8" providerId="ADAL" clId="{7134329E-58E6-44A6-9647-E1554DB98DB0}" dt="2026-09-09T12:57:03.779" v="1570" actId="478"/>
          <ac:spMkLst>
            <pc:docMk/>
            <pc:sldMk cId="0" sldId="267"/>
            <ac:spMk id="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9:05.861" v="606" actId="165"/>
          <ac:spMkLst>
            <pc:docMk/>
            <pc:sldMk cId="0" sldId="267"/>
            <ac:spMk id="9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9:05.861" v="606" actId="165"/>
          <ac:spMkLst>
            <pc:docMk/>
            <pc:sldMk cId="0" sldId="267"/>
            <ac:spMk id="10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49:05.861" v="606" actId="16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9:27.174" v="610" actId="165"/>
          <ac:spMkLst>
            <pc:docMk/>
            <pc:sldMk cId="0" sldId="267"/>
            <ac:spMk id="22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49:27.174" v="610" actId="165"/>
          <ac:spMkLst>
            <pc:docMk/>
            <pc:sldMk cId="0" sldId="267"/>
            <ac:spMk id="23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49:27.174" v="610" actId="165"/>
          <ac:spMkLst>
            <pc:docMk/>
            <pc:sldMk cId="0" sldId="267"/>
            <ac:spMk id="24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7:41.143" v="536" actId="962"/>
          <ac:spMkLst>
            <pc:docMk/>
            <pc:sldMk cId="0" sldId="267"/>
            <ac:spMk id="25" creationId="{00000000-0000-0000-0000-000000000000}"/>
          </ac:spMkLst>
        </pc:spChg>
        <pc:grpChg chg="mod ord">
          <ac:chgData name="Michelle Matthieu-Higgins (she; her | elle; la) (FCAC/ACFC)" userId="e05cd6cb-7000-4846-9dcf-a188755a7cf8" providerId="ADAL" clId="{7134329E-58E6-44A6-9647-E1554DB98DB0}" dt="2026-09-09T14:20:11.253" v="1762" actId="13244"/>
          <ac:grpSpMkLst>
            <pc:docMk/>
            <pc:sldMk cId="0" sldId="267"/>
            <ac:grpSpMk id="2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49:05.861" v="606" actId="165"/>
          <ac:grpSpMkLst>
            <pc:docMk/>
            <pc:sldMk cId="0" sldId="267"/>
            <ac:grpSpMk id="7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49:10.628" v="607" actId="962"/>
          <ac:grpSpMkLst>
            <pc:docMk/>
            <pc:sldMk cId="0" sldId="267"/>
            <ac:grpSpMk id="8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49:17.301" v="608" actId="962"/>
          <ac:grpSpMkLst>
            <pc:docMk/>
            <pc:sldMk cId="0" sldId="267"/>
            <ac:grpSpMk id="12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8T17:49:19.373" v="609" actId="962"/>
          <ac:grpSpMkLst>
            <pc:docMk/>
            <pc:sldMk cId="0" sldId="267"/>
            <ac:grpSpMk id="16" creationId="{00000000-0000-0000-0000-000000000000}"/>
          </ac:grpSpMkLst>
        </pc:grpChg>
        <pc:grpChg chg="del">
          <ac:chgData name="Michelle Matthieu-Higgins (she; her | elle; la) (FCAC/ACFC)" userId="e05cd6cb-7000-4846-9dcf-a188755a7cf8" providerId="ADAL" clId="{7134329E-58E6-44A6-9647-E1554DB98DB0}" dt="2026-09-08T17:49:27.174" v="610" actId="165"/>
          <ac:grpSpMkLst>
            <pc:docMk/>
            <pc:sldMk cId="0" sldId="267"/>
            <ac:grpSpMk id="20" creationId="{00000000-0000-0000-0000-000000000000}"/>
          </ac:grpSpMkLst>
        </pc:grpChg>
        <pc:grpChg chg="mod topLvl">
          <ac:chgData name="Michelle Matthieu-Higgins (she; her | elle; la) (FCAC/ACFC)" userId="e05cd6cb-7000-4846-9dcf-a188755a7cf8" providerId="ADAL" clId="{7134329E-58E6-44A6-9647-E1554DB98DB0}" dt="2026-09-08T17:49:30.405" v="611" actId="962"/>
          <ac:grpSpMkLst>
            <pc:docMk/>
            <pc:sldMk cId="0" sldId="267"/>
            <ac:grpSpMk id="21" creationId="{00000000-0000-0000-0000-000000000000}"/>
          </ac:grpSpMkLst>
        </pc:grpChg>
      </pc:sldChg>
      <pc:sldChg chg="modSp del mod">
        <pc:chgData name="Michelle Matthieu-Higgins (she; her | elle; la) (FCAC/ACFC)" userId="e05cd6cb-7000-4846-9dcf-a188755a7cf8" providerId="ADAL" clId="{7134329E-58E6-44A6-9647-E1554DB98DB0}" dt="2026-09-08T17:46:52.385" v="600" actId="47"/>
        <pc:sldMkLst>
          <pc:docMk/>
          <pc:sldMk cId="0" sldId="269"/>
        </pc:sldMkLst>
        <pc:spChg chg="mod">
          <ac:chgData name="Michelle Matthieu-Higgins (she; her | elle; la) (FCAC/ACFC)" userId="e05cd6cb-7000-4846-9dcf-a188755a7cf8" providerId="ADAL" clId="{7134329E-58E6-44A6-9647-E1554DB98DB0}" dt="2026-09-08T17:41:04.482" v="557" actId="34136"/>
          <ac:spMkLst>
            <pc:docMk/>
            <pc:sldMk cId="0" sldId="269"/>
            <ac:spMk id="6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17:41:24.600" v="558" actId="13244"/>
          <ac:spMkLst>
            <pc:docMk/>
            <pc:sldMk cId="0" sldId="269"/>
            <ac:spMk id="54" creationId="{00000000-0000-0000-0000-000000000000}"/>
          </ac:spMkLst>
        </pc:spChg>
      </pc:sldChg>
      <pc:sldChg chg="modSp mod">
        <pc:chgData name="Michelle Matthieu-Higgins (she; her | elle; la) (FCAC/ACFC)" userId="e05cd6cb-7000-4846-9dcf-a188755a7cf8" providerId="ADAL" clId="{7134329E-58E6-44A6-9647-E1554DB98DB0}" dt="2026-09-09T14:20:34.643" v="1763" actId="13244"/>
        <pc:sldMkLst>
          <pc:docMk/>
          <pc:sldMk cId="0" sldId="270"/>
        </pc:sldMkLst>
        <pc:spChg chg="mod ord">
          <ac:chgData name="Michelle Matthieu-Higgins (she; her | elle; la) (FCAC/ACFC)" userId="e05cd6cb-7000-4846-9dcf-a188755a7cf8" providerId="ADAL" clId="{7134329E-58E6-44A6-9647-E1554DB98DB0}" dt="2026-09-08T17:40:25.944" v="556" actId="13244"/>
          <ac:spMkLst>
            <pc:docMk/>
            <pc:sldMk cId="0" sldId="270"/>
            <ac:spMk id="2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4:20:34.643" v="1763" actId="13244"/>
          <ac:spMkLst>
            <pc:docMk/>
            <pc:sldMk cId="0" sldId="270"/>
            <ac:spMk id="4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8T17:40:21.628" v="555" actId="33553"/>
          <ac:spMkLst>
            <pc:docMk/>
            <pc:sldMk cId="0" sldId="270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9:59.854" v="553" actId="962"/>
          <ac:spMkLst>
            <pc:docMk/>
            <pc:sldMk cId="0" sldId="270"/>
            <ac:spMk id="7" creationId="{6F3213B9-15C5-E33A-41E3-F220351460AD}"/>
          </ac:spMkLst>
        </pc:spChg>
      </pc:sldChg>
      <pc:sldChg chg="addSp delSp modSp mod">
        <pc:chgData name="Michelle Matthieu-Higgins (she; her | elle; la) (FCAC/ACFC)" userId="e05cd6cb-7000-4846-9dcf-a188755a7cf8" providerId="ADAL" clId="{7134329E-58E6-44A6-9647-E1554DB98DB0}" dt="2026-09-09T14:20:51.368" v="1764" actId="13244"/>
        <pc:sldMkLst>
          <pc:docMk/>
          <pc:sldMk cId="0" sldId="271"/>
        </pc:sldMkLst>
        <pc:spChg chg="mod topLvl">
          <ac:chgData name="Michelle Matthieu-Higgins (she; her | elle; la) (FCAC/ACFC)" userId="e05cd6cb-7000-4846-9dcf-a188755a7cf8" providerId="ADAL" clId="{7134329E-58E6-44A6-9647-E1554DB98DB0}" dt="2026-09-08T17:38:40.769" v="545" actId="962"/>
          <ac:spMkLst>
            <pc:docMk/>
            <pc:sldMk cId="0" sldId="271"/>
            <ac:spMk id="3" creationId="{00000000-0000-0000-0000-000000000000}"/>
          </ac:spMkLst>
        </pc:spChg>
        <pc:spChg chg="mod topLvl">
          <ac:chgData name="Michelle Matthieu-Higgins (she; her | elle; la) (FCAC/ACFC)" userId="e05cd6cb-7000-4846-9dcf-a188755a7cf8" providerId="ADAL" clId="{7134329E-58E6-44A6-9647-E1554DB98DB0}" dt="2026-09-08T17:38:42.783" v="546" actId="962"/>
          <ac:spMkLst>
            <pc:docMk/>
            <pc:sldMk cId="0" sldId="271"/>
            <ac:spMk id="4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4:20:51.368" v="1764" actId="13244"/>
          <ac:spMkLst>
            <pc:docMk/>
            <pc:sldMk cId="0" sldId="271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9:29.722" v="549" actId="962"/>
          <ac:spMkLst>
            <pc:docMk/>
            <pc:sldMk cId="0" sldId="271"/>
            <ac:spMk id="6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9:17.441" v="547" actId="962"/>
          <ac:spMkLst>
            <pc:docMk/>
            <pc:sldMk cId="0" sldId="271"/>
            <ac:spMk id="7" creationId="{00000000-0000-0000-0000-000000000000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3:00:42.639" v="1620" actId="13244"/>
          <ac:spMkLst>
            <pc:docMk/>
            <pc:sldMk cId="0" sldId="271"/>
            <ac:spMk id="8" creationId="{0EC1FE13-BE78-14BD-6CA4-B7843D3AB264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17:38:33.407" v="544" actId="962"/>
          <ac:spMkLst>
            <pc:docMk/>
            <pc:sldMk cId="0" sldId="271"/>
            <ac:spMk id="13" creationId="{A51CCFFF-14C1-3484-0912-93EE621AD58E}"/>
          </ac:spMkLst>
        </pc:spChg>
        <pc:grpChg chg="del">
          <ac:chgData name="Michelle Matthieu-Higgins (she; her | elle; la) (FCAC/ACFC)" userId="e05cd6cb-7000-4846-9dcf-a188755a7cf8" providerId="ADAL" clId="{7134329E-58E6-44A6-9647-E1554DB98DB0}" dt="2026-09-08T17:38:17.951" v="543" actId="165"/>
          <ac:grpSpMkLst>
            <pc:docMk/>
            <pc:sldMk cId="0" sldId="271"/>
            <ac:grpSpMk id="2" creationId="{00000000-0000-0000-0000-000000000000}"/>
          </ac:grpSpMkLst>
        </pc:grpChg>
      </pc:sldChg>
      <pc:sldChg chg="del">
        <pc:chgData name="Michelle Matthieu-Higgins (she; her | elle; la) (FCAC/ACFC)" userId="e05cd6cb-7000-4846-9dcf-a188755a7cf8" providerId="ADAL" clId="{7134329E-58E6-44A6-9647-E1554DB98DB0}" dt="2026-09-08T17:10:59.895" v="137" actId="47"/>
        <pc:sldMkLst>
          <pc:docMk/>
          <pc:sldMk cId="2635048606" sldId="272"/>
        </pc:sldMkLst>
      </pc:sldChg>
      <pc:sldChg chg="del">
        <pc:chgData name="Michelle Matthieu-Higgins (she; her | elle; la) (FCAC/ACFC)" userId="e05cd6cb-7000-4846-9dcf-a188755a7cf8" providerId="ADAL" clId="{7134329E-58E6-44A6-9647-E1554DB98DB0}" dt="2026-09-08T17:10:54.510" v="136" actId="47"/>
        <pc:sldMkLst>
          <pc:docMk/>
          <pc:sldMk cId="2981070188" sldId="273"/>
        </pc:sldMkLst>
      </pc:sldChg>
      <pc:sldChg chg="addSp delSp modSp new mod ord">
        <pc:chgData name="Michelle Matthieu-Higgins (she; her | elle; la) (FCAC/ACFC)" userId="e05cd6cb-7000-4846-9dcf-a188755a7cf8" providerId="ADAL" clId="{7134329E-58E6-44A6-9647-E1554DB98DB0}" dt="2026-09-09T13:03:41.509" v="1650" actId="13244"/>
        <pc:sldMkLst>
          <pc:docMk/>
          <pc:sldMk cId="200929592" sldId="274"/>
        </pc:sldMkLst>
        <pc:spChg chg="add mod">
          <ac:chgData name="Michelle Matthieu-Higgins (she; her | elle; la) (FCAC/ACFC)" userId="e05cd6cb-7000-4846-9dcf-a188755a7cf8" providerId="ADAL" clId="{7134329E-58E6-44A6-9647-E1554DB98DB0}" dt="2026-09-08T17:37:44.851" v="538" actId="962"/>
          <ac:spMkLst>
            <pc:docMk/>
            <pc:sldMk cId="200929592" sldId="274"/>
            <ac:spMk id="5" creationId="{7875FC41-DFA9-A749-F784-731C50A9BD87}"/>
          </ac:spMkLst>
        </pc:spChg>
        <pc:spChg chg="add mod">
          <ac:chgData name="Michelle Matthieu-Higgins (she; her | elle; la) (FCAC/ACFC)" userId="e05cd6cb-7000-4846-9dcf-a188755a7cf8" providerId="ADAL" clId="{7134329E-58E6-44A6-9647-E1554DB98DB0}" dt="2026-09-08T17:10:44.016" v="134" actId="1076"/>
          <ac:spMkLst>
            <pc:docMk/>
            <pc:sldMk cId="200929592" sldId="274"/>
            <ac:spMk id="7" creationId="{18256678-79E9-A421-1B6F-A96B45193D4D}"/>
          </ac:spMkLst>
        </pc:spChg>
        <pc:spChg chg="add mod">
          <ac:chgData name="Michelle Matthieu-Higgins (she; her | elle; la) (FCAC/ACFC)" userId="e05cd6cb-7000-4846-9dcf-a188755a7cf8" providerId="ADAL" clId="{7134329E-58E6-44A6-9647-E1554DB98DB0}" dt="2026-09-08T17:10:45.898" v="135" actId="1076"/>
          <ac:spMkLst>
            <pc:docMk/>
            <pc:sldMk cId="200929592" sldId="274"/>
            <ac:spMk id="9" creationId="{E68CC9B7-25DD-5DBF-CBF8-E6AD12676E46}"/>
          </ac:spMkLst>
        </pc:spChg>
        <pc:spChg chg="add del mod ord">
          <ac:chgData name="Michelle Matthieu-Higgins (she; her | elle; la) (FCAC/ACFC)" userId="e05cd6cb-7000-4846-9dcf-a188755a7cf8" providerId="ADAL" clId="{7134329E-58E6-44A6-9647-E1554DB98DB0}" dt="2026-09-09T13:02:48.365" v="1630" actId="478"/>
          <ac:spMkLst>
            <pc:docMk/>
            <pc:sldMk cId="200929592" sldId="274"/>
            <ac:spMk id="11" creationId="{2E5D0F9A-4AEF-8D6F-3FEC-1FA6E56CD464}"/>
          </ac:spMkLst>
        </pc:spChg>
        <pc:spChg chg="add del">
          <ac:chgData name="Michelle Matthieu-Higgins (she; her | elle; la) (FCAC/ACFC)" userId="e05cd6cb-7000-4846-9dcf-a188755a7cf8" providerId="ADAL" clId="{7134329E-58E6-44A6-9647-E1554DB98DB0}" dt="2026-09-08T17:08:41.267" v="93" actId="478"/>
          <ac:spMkLst>
            <pc:docMk/>
            <pc:sldMk cId="200929592" sldId="274"/>
            <ac:spMk id="13" creationId="{D487D5DF-8057-3584-A20F-59B50248DC9A}"/>
          </ac:spMkLst>
        </pc:spChg>
        <pc:spChg chg="add mod">
          <ac:chgData name="Michelle Matthieu-Higgins (she; her | elle; la) (FCAC/ACFC)" userId="e05cd6cb-7000-4846-9dcf-a188755a7cf8" providerId="ADAL" clId="{7134329E-58E6-44A6-9647-E1554DB98DB0}" dt="2026-09-08T17:10:38.714" v="133" actId="1076"/>
          <ac:spMkLst>
            <pc:docMk/>
            <pc:sldMk cId="200929592" sldId="274"/>
            <ac:spMk id="15" creationId="{000FB71B-81D7-4C6D-4DD6-FD50E7D3EBAD}"/>
          </ac:spMkLst>
        </pc:spChg>
        <pc:spChg chg="add del">
          <ac:chgData name="Michelle Matthieu-Higgins (she; her | elle; la) (FCAC/ACFC)" userId="e05cd6cb-7000-4846-9dcf-a188755a7cf8" providerId="ADAL" clId="{7134329E-58E6-44A6-9647-E1554DB98DB0}" dt="2026-09-08T17:42:58.714" v="560" actId="22"/>
          <ac:spMkLst>
            <pc:docMk/>
            <pc:sldMk cId="200929592" sldId="274"/>
            <ac:spMk id="17" creationId="{E3A91164-689B-3DE4-2FD6-453EE859AA9B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3:03:39.283" v="1649" actId="13244"/>
          <ac:spMkLst>
            <pc:docMk/>
            <pc:sldMk cId="200929592" sldId="274"/>
            <ac:spMk id="18" creationId="{0E16F4F2-9610-9C85-7955-D51BC71D62DC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3:03:41.509" v="1650" actId="13244"/>
          <ac:spMkLst>
            <pc:docMk/>
            <pc:sldMk cId="200929592" sldId="274"/>
            <ac:spMk id="19" creationId="{7A773272-C2E8-B28A-485A-6A51B61AAA5E}"/>
          </ac:spMkLst>
        </pc:spChg>
        <pc:picChg chg="add mod">
          <ac:chgData name="Michelle Matthieu-Higgins (she; her | elle; la) (FCAC/ACFC)" userId="e05cd6cb-7000-4846-9dcf-a188755a7cf8" providerId="ADAL" clId="{7134329E-58E6-44A6-9647-E1554DB98DB0}" dt="2026-09-08T17:47:53.234" v="602" actId="962"/>
          <ac:picMkLst>
            <pc:docMk/>
            <pc:sldMk cId="200929592" sldId="274"/>
            <ac:picMk id="3" creationId="{B0E083FF-9D0E-7ED6-F7A7-4804ED6AA2EA}"/>
          </ac:picMkLst>
        </pc:picChg>
      </pc:sldChg>
      <pc:sldChg chg="addSp delSp modSp new mod">
        <pc:chgData name="Michelle Matthieu-Higgins (she; her | elle; la) (FCAC/ACFC)" userId="e05cd6cb-7000-4846-9dcf-a188755a7cf8" providerId="ADAL" clId="{7134329E-58E6-44A6-9647-E1554DB98DB0}" dt="2026-09-09T17:41:24.574" v="1777" actId="1076"/>
        <pc:sldMkLst>
          <pc:docMk/>
          <pc:sldMk cId="4092688988" sldId="275"/>
        </pc:sldMkLst>
        <pc:spChg chg="add mod ord">
          <ac:chgData name="Michelle Matthieu-Higgins (she; her | elle; la) (FCAC/ACFC)" userId="e05cd6cb-7000-4846-9dcf-a188755a7cf8" providerId="ADAL" clId="{7134329E-58E6-44A6-9647-E1554DB98DB0}" dt="2026-09-09T13:25:12.598" v="1742" actId="13244"/>
          <ac:spMkLst>
            <pc:docMk/>
            <pc:sldMk cId="4092688988" sldId="275"/>
            <ac:spMk id="5" creationId="{474A1437-E42E-1282-D7FC-7110CD3FDFAB}"/>
          </ac:spMkLst>
        </pc:spChg>
        <pc:spChg chg="add mod topLvl">
          <ac:chgData name="Michelle Matthieu-Higgins (she; her | elle; la) (FCAC/ACFC)" userId="e05cd6cb-7000-4846-9dcf-a188755a7cf8" providerId="ADAL" clId="{7134329E-58E6-44A6-9647-E1554DB98DB0}" dt="2026-09-08T17:32:03.848" v="142" actId="165"/>
          <ac:spMkLst>
            <pc:docMk/>
            <pc:sldMk cId="4092688988" sldId="275"/>
            <ac:spMk id="7" creationId="{696CDFD4-B278-B582-363A-1B53886526F3}"/>
          </ac:spMkLst>
        </pc:spChg>
        <pc:spChg chg="add mod topLvl">
          <ac:chgData name="Michelle Matthieu-Higgins (she; her | elle; la) (FCAC/ACFC)" userId="e05cd6cb-7000-4846-9dcf-a188755a7cf8" providerId="ADAL" clId="{7134329E-58E6-44A6-9647-E1554DB98DB0}" dt="2026-09-08T17:32:03.848" v="142" actId="165"/>
          <ac:spMkLst>
            <pc:docMk/>
            <pc:sldMk cId="4092688988" sldId="275"/>
            <ac:spMk id="9" creationId="{C4EB80FF-A6F9-EF89-DF92-E5BD3FFF8A1B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8T18:12:58.701" v="759" actId="20577"/>
          <ac:spMkLst>
            <pc:docMk/>
            <pc:sldMk cId="4092688988" sldId="275"/>
            <ac:spMk id="11" creationId="{94FC217A-2A3D-0309-105C-42F0690A6D58}"/>
          </ac:spMkLst>
        </pc:spChg>
        <pc:spChg chg="add mod ord">
          <ac:chgData name="Michelle Matthieu-Higgins (she; her | elle; la) (FCAC/ACFC)" userId="e05cd6cb-7000-4846-9dcf-a188755a7cf8" providerId="ADAL" clId="{7134329E-58E6-44A6-9647-E1554DB98DB0}" dt="2026-09-09T13:25:09.642" v="1741" actId="13244"/>
          <ac:spMkLst>
            <pc:docMk/>
            <pc:sldMk cId="4092688988" sldId="275"/>
            <ac:spMk id="13" creationId="{8431344F-2510-CACE-E2B0-9ADA9FE18D2B}"/>
          </ac:spMkLst>
        </pc:spChg>
        <pc:grpChg chg="add del mod">
          <ac:chgData name="Michelle Matthieu-Higgins (she; her | elle; la) (FCAC/ACFC)" userId="e05cd6cb-7000-4846-9dcf-a188755a7cf8" providerId="ADAL" clId="{7134329E-58E6-44A6-9647-E1554DB98DB0}" dt="2026-09-08T17:32:03.848" v="142" actId="165"/>
          <ac:grpSpMkLst>
            <pc:docMk/>
            <pc:sldMk cId="4092688988" sldId="275"/>
            <ac:grpSpMk id="14" creationId="{F97DC454-F072-E455-4730-69AF1B42A369}"/>
          </ac:grpSpMkLst>
        </pc:grpChg>
        <pc:picChg chg="add mod">
          <ac:chgData name="Michelle Matthieu-Higgins (she; her | elle; la) (FCAC/ACFC)" userId="e05cd6cb-7000-4846-9dcf-a188755a7cf8" providerId="ADAL" clId="{7134329E-58E6-44A6-9647-E1554DB98DB0}" dt="2026-09-09T17:41:24.574" v="1777" actId="1076"/>
          <ac:picMkLst>
            <pc:docMk/>
            <pc:sldMk cId="4092688988" sldId="275"/>
            <ac:picMk id="3" creationId="{4A821851-7C4F-DE88-77E6-22288BD43C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927C9-00F0-15DE-9240-487C246F116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6557625" y="63500"/>
            <a:ext cx="1692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       Unclassified / Non classifié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821851-7C4F-DE88-77E6-22288BD43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4FC217A-2A3D-0309-105C-42F0690A6D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0" y="1141751"/>
            <a:ext cx="13563600" cy="7350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What’s your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money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personality?</a:t>
            </a:r>
          </a:p>
        </p:txBody>
      </p:sp>
      <p:sp>
        <p:nvSpPr>
          <p:cNvPr id="5" name="Freeform 5" descr="2026 Financial Literacy Month &quot;Talk Money&quot; campaign logo">
            <a:extLst>
              <a:ext uri="{FF2B5EF4-FFF2-40B4-BE49-F238E27FC236}">
                <a16:creationId xmlns:a16="http://schemas.microsoft.com/office/drawing/2014/main" id="{474A1437-E42E-1282-D7FC-7110CD3FDFAB}"/>
              </a:ext>
            </a:extLst>
          </p:cNvPr>
          <p:cNvSpPr>
            <a:spLocks/>
          </p:cNvSpPr>
          <p:nvPr/>
        </p:nvSpPr>
        <p:spPr>
          <a:xfrm>
            <a:off x="9601200" y="2656842"/>
            <a:ext cx="4646302" cy="3553458"/>
          </a:xfrm>
          <a:custGeom>
            <a:avLst/>
            <a:gdLst/>
            <a:ahLst/>
            <a:cxnLst/>
            <a:rect l="l" t="t" r="r" b="b"/>
            <a:pathLst>
              <a:path w="4646302" h="3553458">
                <a:moveTo>
                  <a:pt x="0" y="0"/>
                </a:moveTo>
                <a:lnTo>
                  <a:pt x="4646302" y="0"/>
                </a:lnTo>
                <a:lnTo>
                  <a:pt x="4646302" y="3553458"/>
                </a:lnTo>
                <a:lnTo>
                  <a:pt x="0" y="3553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6CDFD4-B278-B582-363A-1B53886526F3}"/>
              </a:ext>
            </a:extLst>
          </p:cNvPr>
          <p:cNvSpPr txBox="1"/>
          <p:nvPr/>
        </p:nvSpPr>
        <p:spPr>
          <a:xfrm>
            <a:off x="9982200" y="5860722"/>
            <a:ext cx="3276600" cy="770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B80FF-A6F9-EF89-DF92-E5BD3FFF8A1B}"/>
              </a:ext>
            </a:extLst>
          </p:cNvPr>
          <p:cNvSpPr txBox="1"/>
          <p:nvPr/>
        </p:nvSpPr>
        <p:spPr>
          <a:xfrm>
            <a:off x="9982200" y="6843931"/>
            <a:ext cx="3505200" cy="92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9600" b="1" dirty="0">
                <a:solidFill>
                  <a:schemeClr val="accent6">
                    <a:lumMod val="75000"/>
                  </a:schemeClr>
                </a:solidFill>
                <a:latin typeface="Poppins Bold"/>
                <a:ea typeface="Poppins Bold"/>
                <a:cs typeface="Poppins Bold"/>
                <a:sym typeface="Poppins Bold"/>
              </a:rPr>
              <a:t>QUIZ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31344F-2510-CACE-E2B0-9ADA9FE18D2B}"/>
              </a:ext>
            </a:extLst>
          </p:cNvPr>
          <p:cNvSpPr txBox="1"/>
          <p:nvPr/>
        </p:nvSpPr>
        <p:spPr>
          <a:xfrm>
            <a:off x="10288732" y="8835631"/>
            <a:ext cx="2970068" cy="529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545"/>
              </a:lnSpc>
            </a:pPr>
            <a:r>
              <a:rPr lang="en-US" sz="2800" spc="26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#TalkMoney </a:t>
            </a:r>
          </a:p>
        </p:txBody>
      </p:sp>
    </p:spTree>
    <p:extLst>
      <p:ext uri="{BB962C8B-B14F-4D97-AF65-F5344CB8AC3E}">
        <p14:creationId xmlns:p14="http://schemas.microsoft.com/office/powerpoint/2010/main" val="4092688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111CCD7-5B6C-1525-1932-8F800BFADD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Quiz intro</a:t>
            </a:r>
            <a:endParaRPr lang="en-CA" dirty="0"/>
          </a:p>
        </p:txBody>
      </p:sp>
      <p:sp>
        <p:nvSpPr>
          <p:cNvPr id="5" name="Freeform 5" descr="2026 Financial Literacy Month &quot;Talk Money&quot; campaign logo"/>
          <p:cNvSpPr>
            <a:spLocks/>
          </p:cNvSpPr>
          <p:nvPr/>
        </p:nvSpPr>
        <p:spPr>
          <a:xfrm>
            <a:off x="601951" y="630144"/>
            <a:ext cx="4646302" cy="3553458"/>
          </a:xfrm>
          <a:custGeom>
            <a:avLst/>
            <a:gdLst/>
            <a:ahLst/>
            <a:cxnLst/>
            <a:rect l="l" t="t" r="r" b="b"/>
            <a:pathLst>
              <a:path w="4646302" h="3553458">
                <a:moveTo>
                  <a:pt x="0" y="0"/>
                </a:moveTo>
                <a:lnTo>
                  <a:pt x="4646302" y="0"/>
                </a:lnTo>
                <a:lnTo>
                  <a:pt x="4646302" y="3553458"/>
                </a:lnTo>
                <a:lnTo>
                  <a:pt x="0" y="35534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8700" y="4472407"/>
            <a:ext cx="9153554" cy="2916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Money choices are part of everyday life, and everyone approaches them differently. </a:t>
            </a:r>
          </a:p>
          <a:p>
            <a:pPr marL="0" lvl="1" indent="0" algn="l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This quiz helps you learn more about your money mindset and identify strengths you can build on as you grow.</a:t>
            </a:r>
          </a:p>
        </p:txBody>
      </p:sp>
      <p:sp>
        <p:nvSpPr>
          <p:cNvPr id="9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8700" y="8074762"/>
            <a:ext cx="7297237" cy="91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5"/>
              </a:lnSpc>
            </a:pPr>
            <a:r>
              <a:rPr lang="en-US" sz="2532" spc="26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#TalkMoney </a:t>
            </a:r>
          </a:p>
          <a:p>
            <a:pPr marL="0" lvl="1" indent="0" algn="l">
              <a:lnSpc>
                <a:spcPts val="3545"/>
              </a:lnSpc>
              <a:spcBef>
                <a:spcPct val="0"/>
              </a:spcBef>
            </a:pPr>
            <a:r>
              <a:rPr lang="en-US" sz="2532" spc="26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www.canada.ca/money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36F71A-CC48-3FA7-B636-E8CC178E2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4460" y="325823"/>
            <a:ext cx="17719080" cy="9769109"/>
            <a:chOff x="0" y="0"/>
            <a:chExt cx="4666754" cy="25729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66754" cy="2572934"/>
            </a:xfrm>
            <a:custGeom>
              <a:avLst/>
              <a:gdLst/>
              <a:ahLst/>
              <a:cxnLst/>
              <a:rect l="l" t="t" r="r" b="b"/>
              <a:pathLst>
                <a:path w="4666754" h="2572934">
                  <a:moveTo>
                    <a:pt x="22283" y="0"/>
                  </a:moveTo>
                  <a:lnTo>
                    <a:pt x="4644470" y="0"/>
                  </a:lnTo>
                  <a:cubicBezTo>
                    <a:pt x="4656777" y="0"/>
                    <a:pt x="4666754" y="9977"/>
                    <a:pt x="4666754" y="22283"/>
                  </a:cubicBezTo>
                  <a:lnTo>
                    <a:pt x="4666754" y="2550651"/>
                  </a:lnTo>
                  <a:cubicBezTo>
                    <a:pt x="4666754" y="2562958"/>
                    <a:pt x="4656777" y="2572934"/>
                    <a:pt x="4644470" y="2572934"/>
                  </a:cubicBezTo>
                  <a:lnTo>
                    <a:pt x="22283" y="2572934"/>
                  </a:lnTo>
                  <a:cubicBezTo>
                    <a:pt x="9977" y="2572934"/>
                    <a:pt x="0" y="2562958"/>
                    <a:pt x="0" y="2550651"/>
                  </a:cubicBezTo>
                  <a:lnTo>
                    <a:pt x="0" y="22283"/>
                  </a:lnTo>
                  <a:cubicBezTo>
                    <a:pt x="0" y="9977"/>
                    <a:pt x="9977" y="0"/>
                    <a:pt x="22283" y="0"/>
                  </a:cubicBezTo>
                  <a:close/>
                </a:path>
              </a:pathLst>
            </a:custGeom>
            <a:ln w="1333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4666754" cy="2515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4"/>
                </a:lnSpc>
              </a:pPr>
              <a:endParaRPr/>
            </a:p>
          </p:txBody>
        </p:sp>
      </p:grpSp>
      <p:sp>
        <p:nvSpPr>
          <p:cNvPr id="6" name="Freeform 6" descr="Teen boy with happy expression, preparing to shou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13118" y="133755"/>
            <a:ext cx="15229867" cy="10153245"/>
          </a:xfrm>
          <a:custGeom>
            <a:avLst/>
            <a:gdLst/>
            <a:ahLst/>
            <a:cxnLst/>
            <a:rect l="l" t="t" r="r" b="b"/>
            <a:pathLst>
              <a:path w="15229867" h="10153245">
                <a:moveTo>
                  <a:pt x="0" y="0"/>
                </a:moveTo>
                <a:lnTo>
                  <a:pt x="15229867" y="0"/>
                </a:lnTo>
                <a:lnTo>
                  <a:pt x="15229867" y="10153245"/>
                </a:lnTo>
                <a:lnTo>
                  <a:pt x="0" y="10153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4423404" y="317200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1</a:t>
            </a:r>
          </a:p>
        </p:txBody>
      </p:sp>
      <p:sp>
        <p:nvSpPr>
          <p:cNvPr id="2" name="AutoShape 2" descr="Image of teen girl with an excited expression"/>
          <p:cNvSpPr/>
          <p:nvPr/>
        </p:nvSpPr>
        <p:spPr>
          <a:xfrm>
            <a:off x="0" y="0"/>
            <a:ext cx="9931110" cy="10287000"/>
          </a:xfrm>
          <a:prstGeom prst="rect">
            <a:avLst/>
          </a:prstGeom>
          <a:solidFill>
            <a:srgbClr val="FDBE14"/>
          </a:solid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>
            <a:spLocks/>
          </p:cNvSpPr>
          <p:nvPr/>
        </p:nvSpPr>
        <p:spPr>
          <a:xfrm>
            <a:off x="10840550" y="1352207"/>
            <a:ext cx="7165708" cy="233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You receive $50 for your birthday. </a:t>
            </a:r>
          </a:p>
          <a:p>
            <a:pPr algn="l">
              <a:lnSpc>
                <a:spcPts val="6000"/>
              </a:lnSpc>
            </a:pPr>
            <a:r>
              <a:rPr lang="en-US" sz="4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do you do?</a:t>
            </a:r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9931110" cy="10287000"/>
            <a:chOff x="0" y="0"/>
            <a:chExt cx="784680" cy="812800"/>
          </a:xfrm>
        </p:grpSpPr>
        <p:sp>
          <p:nvSpPr>
            <p:cNvPr id="5" name="Freeform 5"/>
            <p:cNvSpPr>
              <a:spLocks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8032" r="-39692" b="-19791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0" name="Group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4318978"/>
            <a:ext cx="6418750" cy="797463"/>
            <a:chOff x="0" y="0"/>
            <a:chExt cx="32711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031051" y="4581819"/>
            <a:ext cx="5891927" cy="303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Save most of it for something I really want later.</a:t>
            </a:r>
          </a:p>
        </p:txBody>
      </p:sp>
      <p:grpSp>
        <p:nvGrpSpPr>
          <p:cNvPr id="15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5316486"/>
            <a:ext cx="6418750" cy="797463"/>
            <a:chOff x="0" y="0"/>
            <a:chExt cx="3271100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176873" y="5549525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Spend some and save some.</a:t>
            </a:r>
          </a:p>
        </p:txBody>
      </p:sp>
      <p:grpSp>
        <p:nvGrpSpPr>
          <p:cNvPr id="20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6313973"/>
            <a:ext cx="6418750" cy="797463"/>
            <a:chOff x="0" y="0"/>
            <a:chExt cx="3271100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176873" y="6547012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Look for a way to make it grow or earn more.</a:t>
            </a:r>
          </a:p>
        </p:txBody>
      </p:sp>
      <p:grpSp>
        <p:nvGrpSpPr>
          <p:cNvPr id="25" name="Group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7311461"/>
            <a:ext cx="6418750" cy="797463"/>
            <a:chOff x="0" y="0"/>
            <a:chExt cx="32711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176873" y="7544500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Buy something fun right away.</a:t>
            </a:r>
          </a:p>
        </p:txBody>
      </p:sp>
      <p:sp>
        <p:nvSpPr>
          <p:cNvPr id="29" name="Freeform 29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46811" y="8615059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FB32C4B-E6CE-10B0-DA09-D27398204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514089" y="394988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2</a:t>
            </a:r>
          </a:p>
        </p:txBody>
      </p:sp>
      <p:grpSp>
        <p:nvGrpSpPr>
          <p:cNvPr id="2" name="Group 2" descr="Teen girl with a doubtful expression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>
            <a:grpSpLocks/>
          </p:cNvGrpSpPr>
          <p:nvPr/>
        </p:nvGrpSpPr>
        <p:grpSpPr>
          <a:xfrm>
            <a:off x="8356890" y="0"/>
            <a:ext cx="9931110" cy="10287000"/>
            <a:chOff x="0" y="0"/>
            <a:chExt cx="784680" cy="812800"/>
          </a:xfrm>
        </p:grpSpPr>
        <p:sp>
          <p:nvSpPr>
            <p:cNvPr id="3" name="Freeform 3"/>
            <p:cNvSpPr>
              <a:spLocks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04839" t="-27920" r="-104092" b="-70547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TextBox 4"/>
          <p:cNvSpPr txBox="1">
            <a:spLocks/>
          </p:cNvSpPr>
          <p:nvPr/>
        </p:nvSpPr>
        <p:spPr>
          <a:xfrm>
            <a:off x="990600" y="1100119"/>
            <a:ext cx="6418750" cy="2895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25"/>
              </a:lnSpc>
            </a:pP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Your friends want to </a:t>
            </a:r>
            <a:b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</a:br>
            <a:r>
              <a:rPr lang="en-US" sz="4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go out, but it's more expensive than you expected.</a:t>
            </a:r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4311597"/>
            <a:ext cx="6418750" cy="797463"/>
            <a:chOff x="0" y="0"/>
            <a:chExt cx="32711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31031" y="4544636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Use money I've set aside for emergencies.</a:t>
            </a:r>
          </a:p>
        </p:txBody>
      </p:sp>
      <p:grpSp>
        <p:nvGrpSpPr>
          <p:cNvPr id="13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5309105"/>
            <a:ext cx="6418750" cy="797463"/>
            <a:chOff x="0" y="0"/>
            <a:chExt cx="32711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31031" y="5542144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Compare options before buying a new one.</a:t>
            </a:r>
          </a:p>
        </p:txBody>
      </p:sp>
      <p:grpSp>
        <p:nvGrpSpPr>
          <p:cNvPr id="18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6306593"/>
            <a:ext cx="6418750" cy="797463"/>
            <a:chOff x="0" y="0"/>
            <a:chExt cx="3271100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31031" y="6539632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Look for deals or creative solutions.</a:t>
            </a:r>
          </a:p>
        </p:txBody>
      </p:sp>
      <p:grpSp>
        <p:nvGrpSpPr>
          <p:cNvPr id="23" name="Group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7304080"/>
            <a:ext cx="6418750" cy="797463"/>
            <a:chOff x="0" y="0"/>
            <a:chExt cx="3271100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31031" y="7537119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Hope someone else can help me figure it out.</a:t>
            </a:r>
          </a:p>
        </p:txBody>
      </p:sp>
      <p:sp>
        <p:nvSpPr>
          <p:cNvPr id="27" name="Freeform 27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4089" y="85090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5">
            <a:extLst>
              <a:ext uri="{FF2B5EF4-FFF2-40B4-BE49-F238E27FC236}">
                <a16:creationId xmlns:a16="http://schemas.microsoft.com/office/drawing/2014/main" id="{DE1208BA-C6B4-AE97-C675-1575ECAD8E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3400" y="445217"/>
            <a:ext cx="4814435" cy="3050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3</a:t>
            </a:r>
          </a:p>
        </p:txBody>
      </p:sp>
      <p:sp>
        <p:nvSpPr>
          <p:cNvPr id="2" name="Freeform 2" descr="Series of profile photos of a five expressive teenager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3158918"/>
            <a:ext cx="18288000" cy="3916680"/>
          </a:xfrm>
          <a:custGeom>
            <a:avLst/>
            <a:gdLst/>
            <a:ahLst/>
            <a:cxnLst/>
            <a:rect l="l" t="t" r="r" b="b"/>
            <a:pathLst>
              <a:path w="18288000" h="3916680">
                <a:moveTo>
                  <a:pt x="0" y="0"/>
                </a:moveTo>
                <a:lnTo>
                  <a:pt x="18288000" y="0"/>
                </a:lnTo>
                <a:lnTo>
                  <a:pt x="18288000" y="3916680"/>
                </a:lnTo>
                <a:lnTo>
                  <a:pt x="0" y="3916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8" r="-33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09973" y="977800"/>
            <a:ext cx="14479380" cy="1450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5"/>
              </a:lnSpc>
            </a:pPr>
            <a:r>
              <a:rPr lang="en-US" sz="45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When you think about the future, </a:t>
            </a:r>
          </a:p>
          <a:p>
            <a:pPr algn="ctr">
              <a:lnSpc>
                <a:spcPts val="5625"/>
              </a:lnSpc>
            </a:pPr>
            <a:r>
              <a:rPr lang="en-US" sz="45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which sounds most like you?</a:t>
            </a:r>
          </a:p>
        </p:txBody>
      </p:sp>
      <p:grpSp>
        <p:nvGrpSpPr>
          <p:cNvPr id="7" name="Group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74010" y="7675440"/>
            <a:ext cx="6418750" cy="797463"/>
            <a:chOff x="0" y="0"/>
            <a:chExt cx="3271100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810333" y="7908479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I like having fun.</a:t>
            </a:r>
          </a:p>
        </p:txBody>
      </p: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74010" y="8672948"/>
            <a:ext cx="6418750" cy="797463"/>
            <a:chOff x="0" y="0"/>
            <a:chExt cx="32711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810333" y="8905987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I have some goals, but I'm flexible.</a:t>
            </a:r>
          </a:p>
        </p:txBody>
      </p:sp>
      <p:grpSp>
        <p:nvGrpSpPr>
          <p:cNvPr id="17" name="Group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66529" y="7675440"/>
            <a:ext cx="6418750" cy="797463"/>
            <a:chOff x="0" y="0"/>
            <a:chExt cx="3271100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602852" y="7908479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 I'm excited about big ideas and opportunities.</a:t>
            </a:r>
          </a:p>
        </p:txBody>
      </p:sp>
      <p:grpSp>
        <p:nvGrpSpPr>
          <p:cNvPr id="22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66529" y="8672927"/>
            <a:ext cx="6418750" cy="797463"/>
            <a:chOff x="0" y="0"/>
            <a:chExt cx="327110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602852" y="8905966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I prefer to focus on today.</a:t>
            </a:r>
          </a:p>
        </p:txBody>
      </p:sp>
      <p:sp>
        <p:nvSpPr>
          <p:cNvPr id="26" name="Freeform 26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976492" y="2794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49693B-E8D2-687B-8BE0-C9230A8E7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514089" y="317200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4</a:t>
            </a:r>
          </a:p>
        </p:txBody>
      </p:sp>
      <p:grpSp>
        <p:nvGrpSpPr>
          <p:cNvPr id="2" name="Group 2" descr="Teen girl holding a pencil above her lip like a fake mustache "/>
          <p:cNvGrpSpPr>
            <a:grpSpLocks/>
          </p:cNvGrpSpPr>
          <p:nvPr/>
        </p:nvGrpSpPr>
        <p:grpSpPr>
          <a:xfrm>
            <a:off x="8356890" y="0"/>
            <a:ext cx="9931110" cy="10287000"/>
            <a:chOff x="0" y="0"/>
            <a:chExt cx="784680" cy="812800"/>
          </a:xfrm>
        </p:grpSpPr>
        <p:sp>
          <p:nvSpPr>
            <p:cNvPr id="3" name="Freeform 3"/>
            <p:cNvSpPr>
              <a:spLocks/>
            </p:cNvSpPr>
            <p:nvPr/>
          </p:nvSpPr>
          <p:spPr>
            <a:xfrm>
              <a:off x="0" y="0"/>
              <a:ext cx="784680" cy="812800"/>
            </a:xfrm>
            <a:prstGeom prst="rect">
              <a:avLst/>
            </a:prstGeom>
            <a:blipFill>
              <a:blip r:embed="rId3"/>
              <a:stretch>
                <a:fillRect l="-22268" r="-39247" b="-3762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4708" y="1262604"/>
            <a:ext cx="6940093" cy="219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0"/>
              </a:lnSpc>
            </a:pPr>
            <a:r>
              <a:rPr lang="en-US" sz="4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If your phone suddenly stopped working, what would you do?</a:t>
            </a:r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4311597"/>
            <a:ext cx="6418750" cy="797463"/>
            <a:chOff x="0" y="0"/>
            <a:chExt cx="32711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31031" y="4544636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Use money I've set aside for emergencies.</a:t>
            </a:r>
          </a:p>
        </p:txBody>
      </p:sp>
      <p:grpSp>
        <p:nvGrpSpPr>
          <p:cNvPr id="13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5309105"/>
            <a:ext cx="6418750" cy="797463"/>
            <a:chOff x="0" y="0"/>
            <a:chExt cx="32711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31031" y="5542144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Compare options before buying a new one.</a:t>
            </a:r>
          </a:p>
        </p:txBody>
      </p:sp>
      <p:grpSp>
        <p:nvGrpSpPr>
          <p:cNvPr id="18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6306593"/>
            <a:ext cx="6418750" cy="797463"/>
            <a:chOff x="0" y="0"/>
            <a:chExt cx="3271100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31031" y="6539632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Look for deals or creative solutions.</a:t>
            </a:r>
          </a:p>
        </p:txBody>
      </p:sp>
      <p:grpSp>
        <p:nvGrpSpPr>
          <p:cNvPr id="23" name="Group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7304080"/>
            <a:ext cx="6418750" cy="797463"/>
            <a:chOff x="0" y="0"/>
            <a:chExt cx="3271100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31031" y="7537119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Hope someone else can help me figure it out.</a:t>
            </a:r>
          </a:p>
        </p:txBody>
      </p:sp>
      <p:sp>
        <p:nvSpPr>
          <p:cNvPr id="27" name="Freeform 27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4089" y="85090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931110" cy="10287000"/>
          </a:xfrm>
          <a:prstGeom prst="rect">
            <a:avLst/>
          </a:prstGeom>
          <a:solidFill>
            <a:srgbClr val="FDBE14"/>
          </a:solidFill>
        </p:spPr>
        <p:txBody>
          <a:bodyPr/>
          <a:lstStyle/>
          <a:p>
            <a:endParaRPr lang="en-CA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8700" y="9131708"/>
            <a:ext cx="465258" cy="465258"/>
          </a:xfrm>
          <a:custGeom>
            <a:avLst/>
            <a:gdLst/>
            <a:ahLst/>
            <a:cxnLst/>
            <a:rect l="l" t="t" r="r" b="b"/>
            <a:pathLst>
              <a:path w="465258" h="465258">
                <a:moveTo>
                  <a:pt x="0" y="0"/>
                </a:moveTo>
                <a:lnTo>
                  <a:pt x="465258" y="0"/>
                </a:lnTo>
                <a:lnTo>
                  <a:pt x="465258" y="465258"/>
                </a:lnTo>
                <a:lnTo>
                  <a:pt x="0" y="465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5880782" y="260685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5</a:t>
            </a:r>
          </a:p>
        </p:txBody>
      </p:sp>
      <p:grpSp>
        <p:nvGrpSpPr>
          <p:cNvPr id="4" name="Group 4" descr="Teen boy with a surprised yet elated expression"/>
          <p:cNvGrpSpPr>
            <a:grpSpLocks noGrp="1" noUngrp="1" noRot="1" noMove="1" noResize="1"/>
          </p:cNvGrpSpPr>
          <p:nvPr/>
        </p:nvGrpSpPr>
        <p:grpSpPr>
          <a:xfrm>
            <a:off x="0" y="0"/>
            <a:ext cx="9931110" cy="10287000"/>
            <a:chOff x="0" y="0"/>
            <a:chExt cx="784680" cy="812800"/>
          </a:xfrm>
        </p:grpSpPr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1335" t="-57611" r="-19120" b="-18280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840550" y="1419027"/>
            <a:ext cx="6846087" cy="226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5"/>
              </a:lnSpc>
            </a:pPr>
            <a:r>
              <a:rPr lang="en-US" sz="4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You see an ad for something you really want.</a:t>
            </a:r>
          </a:p>
        </p:txBody>
      </p:sp>
      <p:grpSp>
        <p:nvGrpSpPr>
          <p:cNvPr id="10" name="Group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4318978"/>
            <a:ext cx="6418750" cy="797463"/>
            <a:chOff x="0" y="0"/>
            <a:chExt cx="32711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176873" y="4552017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Wait a few days before deciding.</a:t>
            </a:r>
          </a:p>
        </p:txBody>
      </p:sp>
      <p:grpSp>
        <p:nvGrpSpPr>
          <p:cNvPr id="15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5316486"/>
            <a:ext cx="6418750" cy="797463"/>
            <a:chOff x="0" y="0"/>
            <a:chExt cx="3271100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176873" y="5549525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Compare prices and reviews first.</a:t>
            </a:r>
          </a:p>
        </p:txBody>
      </p:sp>
      <p:grpSp>
        <p:nvGrpSpPr>
          <p:cNvPr id="20" name="Group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6313973"/>
            <a:ext cx="6418750" cy="797463"/>
            <a:chOff x="0" y="0"/>
            <a:chExt cx="3271100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1176873" y="6547012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Ask myself if it helps me reach my goals.</a:t>
            </a:r>
          </a:p>
        </p:txBody>
      </p:sp>
      <p:grpSp>
        <p:nvGrpSpPr>
          <p:cNvPr id="25" name="Group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7311461"/>
            <a:ext cx="6418750" cy="797463"/>
            <a:chOff x="0" y="0"/>
            <a:chExt cx="3271100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176873" y="7544500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Buy it if I can.</a:t>
            </a:r>
          </a:p>
        </p:txBody>
      </p:sp>
      <p:sp>
        <p:nvSpPr>
          <p:cNvPr id="29" name="Freeform 29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727190" y="85090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8" y="0"/>
                </a:lnTo>
                <a:lnTo>
                  <a:pt x="1959448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FF70C2-118F-9E51-0494-605483A1D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93111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509510" y="288943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6</a:t>
            </a:r>
          </a:p>
        </p:txBody>
      </p:sp>
      <p:grpSp>
        <p:nvGrpSpPr>
          <p:cNvPr id="3" name="Group 3" descr="Teen boy with confused expression"/>
          <p:cNvGrpSpPr>
            <a:grpSpLocks noGrp="1" noUngrp="1" noRot="1" noMove="1" noResize="1"/>
          </p:cNvGrpSpPr>
          <p:nvPr/>
        </p:nvGrpSpPr>
        <p:grpSpPr>
          <a:xfrm>
            <a:off x="8356890" y="0"/>
            <a:ext cx="9931110" cy="10287000"/>
            <a:chOff x="0" y="0"/>
            <a:chExt cx="784680" cy="812800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4278" t="-2558" r="-34319" b="-5754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8700" y="1058686"/>
            <a:ext cx="7165708" cy="282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4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Someone messages </a:t>
            </a:r>
          </a:p>
          <a:p>
            <a:pPr algn="l">
              <a:lnSpc>
                <a:spcPts val="5500"/>
              </a:lnSpc>
            </a:pPr>
            <a:r>
              <a:rPr lang="en-US" sz="4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you saying you've won </a:t>
            </a:r>
          </a:p>
          <a:p>
            <a:pPr algn="l">
              <a:lnSpc>
                <a:spcPts val="5500"/>
              </a:lnSpc>
            </a:pPr>
            <a:r>
              <a:rPr lang="en-US" sz="4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prize, but it seems suspicious.</a:t>
            </a:r>
          </a:p>
        </p:txBody>
      </p: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4364496"/>
            <a:ext cx="6418750" cy="797463"/>
            <a:chOff x="0" y="0"/>
            <a:chExt cx="327110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65023" y="4597535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Ignore immediately.</a:t>
            </a:r>
          </a:p>
        </p:txBody>
      </p:sp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5362004"/>
            <a:ext cx="6418750" cy="797463"/>
            <a:chOff x="0" y="0"/>
            <a:chExt cx="327110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365023" y="5595043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Double-check if it’s real.</a:t>
            </a:r>
          </a:p>
        </p:txBody>
      </p:sp>
      <p:grpSp>
        <p:nvGrpSpPr>
          <p:cNvPr id="19" name="Group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6359492"/>
            <a:ext cx="6418750" cy="797463"/>
            <a:chOff x="0" y="0"/>
            <a:chExt cx="3271100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365023" y="6592531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Ask someone I trust for advice.</a:t>
            </a:r>
          </a:p>
        </p:txBody>
      </p:sp>
      <p:grpSp>
        <p:nvGrpSpPr>
          <p:cNvPr id="24" name="Group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28700" y="7356980"/>
            <a:ext cx="6418750" cy="797463"/>
            <a:chOff x="0" y="0"/>
            <a:chExt cx="3271100" cy="4064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365023" y="7590019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Click the link to find out more.</a:t>
            </a:r>
          </a:p>
        </p:txBody>
      </p:sp>
      <p:sp>
        <p:nvSpPr>
          <p:cNvPr id="28" name="Freeform 28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09510" y="85090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5880782" y="373604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7</a:t>
            </a:r>
          </a:p>
        </p:txBody>
      </p:sp>
      <p:grpSp>
        <p:nvGrpSpPr>
          <p:cNvPr id="2" name="Group 2" descr="Image of teen girl smiling while cupping her hand behind her ear, gesturing that she is listening"/>
          <p:cNvGrpSpPr>
            <a:grpSpLocks noGrp="1" noUngrp="1" noRot="1" noMove="1" noResize="1"/>
          </p:cNvGrpSpPr>
          <p:nvPr/>
        </p:nvGrpSpPr>
        <p:grpSpPr>
          <a:xfrm>
            <a:off x="0" y="0"/>
            <a:ext cx="9931110" cy="10287000"/>
            <a:chOff x="0" y="0"/>
            <a:chExt cx="784680" cy="812800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4577" r="-52836" b="-7552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577057" y="1896751"/>
            <a:ext cx="7710943" cy="1522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75"/>
              </a:lnSpc>
            </a:pPr>
            <a:r>
              <a:rPr lang="en-US" sz="4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Which activity sounds most interesting?</a:t>
            </a:r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86402" y="4067181"/>
            <a:ext cx="6418750" cy="797463"/>
            <a:chOff x="0" y="0"/>
            <a:chExt cx="32711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322725" y="4300220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Saving up for something important.</a:t>
            </a:r>
          </a:p>
        </p:txBody>
      </p:sp>
      <p:grpSp>
        <p:nvGrpSpPr>
          <p:cNvPr id="13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86402" y="5064689"/>
            <a:ext cx="6418750" cy="797463"/>
            <a:chOff x="0" y="0"/>
            <a:chExt cx="32711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322725" y="5297728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Finding smart ways to spend money.</a:t>
            </a:r>
          </a:p>
        </p:txBody>
      </p:sp>
      <p:grpSp>
        <p:nvGrpSpPr>
          <p:cNvPr id="18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86402" y="6062177"/>
            <a:ext cx="6418750" cy="797463"/>
            <a:chOff x="0" y="0"/>
            <a:chExt cx="3271100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1322725" y="6295216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Learning how money works.</a:t>
            </a:r>
          </a:p>
        </p:txBody>
      </p:sp>
      <p:grpSp>
        <p:nvGrpSpPr>
          <p:cNvPr id="23" name="Group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86402" y="7059665"/>
            <a:ext cx="6418750" cy="797463"/>
            <a:chOff x="0" y="0"/>
            <a:chExt cx="3271100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322725" y="7292704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Trying new experiences with friends.</a:t>
            </a:r>
          </a:p>
        </p:txBody>
      </p:sp>
      <p:sp>
        <p:nvSpPr>
          <p:cNvPr id="27" name="Freeform 27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756335" y="85090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7317DA-339E-111F-0DD2-C9557BFE3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5">
            <a:extLst>
              <a:ext uri="{FF2B5EF4-FFF2-40B4-BE49-F238E27FC236}">
                <a16:creationId xmlns:a16="http://schemas.microsoft.com/office/drawing/2014/main" id="{57986CAC-CD42-5E41-E3A0-CE9EC8B2E9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3114" y="375206"/>
            <a:ext cx="4814435" cy="3050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8</a:t>
            </a:r>
          </a:p>
        </p:txBody>
      </p:sp>
      <p:sp>
        <p:nvSpPr>
          <p:cNvPr id="2" name="Freeform 2" descr="Series of profile photos of five teenagers all with different facial expressions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3158918"/>
            <a:ext cx="18288000" cy="3916680"/>
          </a:xfrm>
          <a:custGeom>
            <a:avLst/>
            <a:gdLst/>
            <a:ahLst/>
            <a:cxnLst/>
            <a:rect l="l" t="t" r="r" b="b"/>
            <a:pathLst>
              <a:path w="18288000" h="3916680">
                <a:moveTo>
                  <a:pt x="0" y="0"/>
                </a:moveTo>
                <a:lnTo>
                  <a:pt x="18288000" y="0"/>
                </a:lnTo>
                <a:lnTo>
                  <a:pt x="18288000" y="3916680"/>
                </a:lnTo>
                <a:lnTo>
                  <a:pt x="0" y="39166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38" r="-33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TextBox 4"/>
          <p:cNvSpPr txBox="1">
            <a:spLocks/>
          </p:cNvSpPr>
          <p:nvPr/>
        </p:nvSpPr>
        <p:spPr>
          <a:xfrm>
            <a:off x="1864350" y="1022546"/>
            <a:ext cx="14479380" cy="1818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3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You see influencers or friends online showing off something that everyone seems to have. </a:t>
            </a:r>
          </a:p>
          <a:p>
            <a:pPr algn="ctr">
              <a:lnSpc>
                <a:spcPts val="4750"/>
              </a:lnSpc>
            </a:pPr>
            <a:r>
              <a:rPr lang="en-US" sz="3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do you do?</a:t>
            </a:r>
          </a:p>
        </p:txBody>
      </p:sp>
      <p:grpSp>
        <p:nvGrpSpPr>
          <p:cNvPr id="6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74010" y="7675440"/>
            <a:ext cx="6418750" cy="797463"/>
            <a:chOff x="0" y="0"/>
            <a:chExt cx="3271100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810332" y="7763222"/>
            <a:ext cx="5746105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Think about whether it fits my goals before deciding.</a:t>
            </a:r>
          </a:p>
        </p:txBody>
      </p:sp>
      <p:grpSp>
        <p:nvGrpSpPr>
          <p:cNvPr id="10" name="Group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74010" y="8672948"/>
            <a:ext cx="6418750" cy="797463"/>
            <a:chOff x="0" y="0"/>
            <a:chExt cx="32711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810332" y="8894081"/>
            <a:ext cx="5746105" cy="30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Research it and decide if it's worth the money.</a:t>
            </a:r>
          </a:p>
        </p:txBody>
      </p:sp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66529" y="7675440"/>
            <a:ext cx="6418750" cy="797463"/>
            <a:chOff x="0" y="0"/>
            <a:chExt cx="327110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602851" y="7763222"/>
            <a:ext cx="5746105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Ask friends or family what they think before making a choice.</a:t>
            </a:r>
          </a:p>
        </p:txBody>
      </p:sp>
      <p:grpSp>
        <p:nvGrpSpPr>
          <p:cNvPr id="18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266529" y="8672927"/>
            <a:ext cx="6418750" cy="797463"/>
            <a:chOff x="0" y="0"/>
            <a:chExt cx="3271100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602851" y="8775901"/>
            <a:ext cx="6082427" cy="91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Want it right away because everyone else seems to have it.</a:t>
            </a:r>
          </a:p>
          <a:p>
            <a:pPr algn="l">
              <a:lnSpc>
                <a:spcPts val="2472"/>
              </a:lnSpc>
            </a:pPr>
            <a:endParaRPr lang="en-US" sz="1765" b="1">
              <a:solidFill>
                <a:srgbClr val="FDFCF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2" name="Freeform 22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890044" y="2794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6D0715-87AF-DEF5-2338-59E7F080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046811" y="394988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9</a:t>
            </a:r>
          </a:p>
        </p:txBody>
      </p:sp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931110" cy="10287000"/>
          </a:xfrm>
          <a:prstGeom prst="rect">
            <a:avLst/>
          </a:prstGeom>
          <a:solidFill>
            <a:srgbClr val="FDBE14"/>
          </a:solid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9931110" cy="10287000"/>
            <a:chOff x="0" y="0"/>
            <a:chExt cx="784680" cy="812800"/>
          </a:xfrm>
        </p:grpSpPr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5679" t="-46755" r="-12680" b="-1465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582721" y="1468691"/>
            <a:ext cx="7308946" cy="204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5"/>
              </a:lnSpc>
            </a:pPr>
            <a:r>
              <a:rPr lang="en-US" sz="43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If you had a question about money, what would you most likely do?</a:t>
            </a:r>
          </a:p>
        </p:txBody>
      </p: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4318978"/>
            <a:ext cx="6418750" cy="797463"/>
            <a:chOff x="0" y="0"/>
            <a:chExt cx="327110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176873" y="4406760"/>
            <a:ext cx="5746105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Ask a parent, caregiver, or trusted adult for advice.</a:t>
            </a:r>
          </a:p>
        </p:txBody>
      </p:sp>
      <p:grpSp>
        <p:nvGrpSpPr>
          <p:cNvPr id="13" name="Group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5316486"/>
            <a:ext cx="6418750" cy="797463"/>
            <a:chOff x="0" y="0"/>
            <a:chExt cx="3271100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176873" y="5385218"/>
            <a:ext cx="6082427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Look for information from reliable sources before deciding.</a:t>
            </a:r>
          </a:p>
        </p:txBody>
      </p:sp>
      <p:grpSp>
        <p:nvGrpSpPr>
          <p:cNvPr id="17" name="Group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6313973"/>
            <a:ext cx="6418750" cy="797463"/>
            <a:chOff x="0" y="0"/>
            <a:chExt cx="3271100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1176873" y="6382706"/>
            <a:ext cx="6082427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Ask questions and explore different ideas to learn more.</a:t>
            </a:r>
          </a:p>
        </p:txBody>
      </p:sp>
      <p:grpSp>
        <p:nvGrpSpPr>
          <p:cNvPr id="22" name="Group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840550" y="7311461"/>
            <a:ext cx="6418750" cy="797463"/>
            <a:chOff x="0" y="0"/>
            <a:chExt cx="327110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176873" y="7544500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Figure it out as I go.</a:t>
            </a:r>
          </a:p>
        </p:txBody>
      </p:sp>
      <p:sp>
        <p:nvSpPr>
          <p:cNvPr id="26" name="Freeform 26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932220" y="8509014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E77329-C53F-FB31-A675-EED19825B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548866" y="423245"/>
            <a:ext cx="4814435" cy="3257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27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QUESTION 10</a:t>
            </a:r>
          </a:p>
        </p:txBody>
      </p:sp>
      <p:grpSp>
        <p:nvGrpSpPr>
          <p:cNvPr id="2" name="Group 2" descr="Image of a concerned young girl crossing her fingers"/>
          <p:cNvGrpSpPr>
            <a:grpSpLocks noGrp="1" noUngrp="1" noRot="1" noMove="1" noResize="1"/>
          </p:cNvGrpSpPr>
          <p:nvPr/>
        </p:nvGrpSpPr>
        <p:grpSpPr>
          <a:xfrm>
            <a:off x="8356890" y="0"/>
            <a:ext cx="9931110" cy="10287000"/>
            <a:chOff x="0" y="0"/>
            <a:chExt cx="784680" cy="812800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784680" cy="812800"/>
            </a:xfrm>
            <a:custGeom>
              <a:avLst/>
              <a:gdLst/>
              <a:ahLst/>
              <a:cxnLst/>
              <a:rect l="l" t="t" r="r" b="b"/>
              <a:pathLst>
                <a:path w="784680" h="812800">
                  <a:moveTo>
                    <a:pt x="0" y="0"/>
                  </a:moveTo>
                  <a:lnTo>
                    <a:pt x="784680" y="0"/>
                  </a:lnTo>
                  <a:lnTo>
                    <a:pt x="78468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6916" r="-21801" b="-1965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7524" y="1206200"/>
            <a:ext cx="7109304" cy="3269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4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game you're playing offers a chance to win a rare item if you spend money. What do you do?</a:t>
            </a:r>
          </a:p>
          <a:p>
            <a:pPr algn="l">
              <a:lnSpc>
                <a:spcPts val="5125"/>
              </a:lnSpc>
            </a:pPr>
            <a:endParaRPr lang="en-US" sz="41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4311597"/>
            <a:ext cx="6418750" cy="797463"/>
            <a:chOff x="0" y="0"/>
            <a:chExt cx="32711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31031" y="4544636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A. Save my money for something I know I want.</a:t>
            </a:r>
          </a:p>
        </p:txBody>
      </p: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5309105"/>
            <a:ext cx="6418750" cy="797463"/>
            <a:chOff x="0" y="0"/>
            <a:chExt cx="32711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1030" y="5387363"/>
            <a:ext cx="5746105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B. Think about the chances of winning before deciding.</a:t>
            </a:r>
          </a:p>
        </p:txBody>
      </p:sp>
      <p:grpSp>
        <p:nvGrpSpPr>
          <p:cNvPr id="16" name="Group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6306593"/>
            <a:ext cx="6418750" cy="797463"/>
            <a:chOff x="0" y="0"/>
            <a:chExt cx="3271100" cy="406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31030" y="6392318"/>
            <a:ext cx="5746105" cy="612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C. Ask questions or learn more about how it works first.</a:t>
            </a:r>
          </a:p>
        </p:txBody>
      </p:sp>
      <p:grpSp>
        <p:nvGrpSpPr>
          <p:cNvPr id="21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4708" y="7304080"/>
            <a:ext cx="6418750" cy="797463"/>
            <a:chOff x="0" y="0"/>
            <a:chExt cx="3271100" cy="406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271100" cy="406400"/>
            </a:xfrm>
            <a:custGeom>
              <a:avLst/>
              <a:gdLst/>
              <a:ahLst/>
              <a:cxnLst/>
              <a:rect l="l" t="t" r="r" b="b"/>
              <a:pathLst>
                <a:path w="3271100" h="406400">
                  <a:moveTo>
                    <a:pt x="3067900" y="0"/>
                  </a:moveTo>
                  <a:cubicBezTo>
                    <a:pt x="3180124" y="0"/>
                    <a:pt x="3271100" y="90976"/>
                    <a:pt x="3271100" y="203200"/>
                  </a:cubicBezTo>
                  <a:cubicBezTo>
                    <a:pt x="3271100" y="315424"/>
                    <a:pt x="3180124" y="406400"/>
                    <a:pt x="30679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32711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31031" y="7537119"/>
            <a:ext cx="5746105" cy="295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5" b="1" dirty="0">
                <a:solidFill>
                  <a:srgbClr val="FDFCFC"/>
                </a:solidFill>
                <a:latin typeface="Poppins Bold"/>
                <a:ea typeface="Poppins Bold"/>
                <a:cs typeface="Poppins Bold"/>
                <a:sym typeface="Poppins Bold"/>
              </a:rPr>
              <a:t>D. Give it a try because it might be exciting.</a:t>
            </a:r>
          </a:p>
        </p:txBody>
      </p:sp>
      <p:sp>
        <p:nvSpPr>
          <p:cNvPr id="25" name="Freeform 25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866" y="8615059"/>
            <a:ext cx="1959447" cy="1498571"/>
          </a:xfrm>
          <a:custGeom>
            <a:avLst/>
            <a:gdLst/>
            <a:ahLst/>
            <a:cxnLst/>
            <a:rect l="l" t="t" r="r" b="b"/>
            <a:pathLst>
              <a:path w="1959447" h="1498571">
                <a:moveTo>
                  <a:pt x="0" y="0"/>
                </a:moveTo>
                <a:lnTo>
                  <a:pt x="1959447" y="0"/>
                </a:lnTo>
                <a:lnTo>
                  <a:pt x="1959447" y="1498572"/>
                </a:lnTo>
                <a:lnTo>
                  <a:pt x="0" y="1498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E083FF-9D0E-7ED6-F7A7-4804ED6AA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0E16F4F2-9610-9C85-7955-D51BC71D62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Quiz results</a:t>
            </a:r>
            <a:endParaRPr lang="en-CA" dirty="0"/>
          </a:p>
        </p:txBody>
      </p:sp>
      <p:sp>
        <p:nvSpPr>
          <p:cNvPr id="19" name="Title 10">
            <a:extLst>
              <a:ext uri="{FF2B5EF4-FFF2-40B4-BE49-F238E27FC236}">
                <a16:creationId xmlns:a16="http://schemas.microsoft.com/office/drawing/2014/main" id="{7A773272-C2E8-B28A-485A-6A51B61AAA5E}"/>
              </a:ext>
            </a:extLst>
          </p:cNvPr>
          <p:cNvSpPr txBox="1">
            <a:spLocks/>
          </p:cNvSpPr>
          <p:nvPr/>
        </p:nvSpPr>
        <p:spPr>
          <a:xfrm>
            <a:off x="4572000" y="1141751"/>
            <a:ext cx="13563600" cy="7350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6000"/>
              </a:lnSpc>
              <a:spcBef>
                <a:spcPts val="0"/>
              </a:spcBef>
              <a:defRPr/>
            </a:pPr>
            <a:r>
              <a:rPr lang="en-US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What’s your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Poppins Bold"/>
                <a:ea typeface="Poppins Bold"/>
                <a:cs typeface="Poppins Bold"/>
                <a:sym typeface="Poppins Bold"/>
              </a:rPr>
              <a:t>money</a:t>
            </a:r>
            <a:r>
              <a:rPr lang="en-US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personality?</a:t>
            </a:r>
          </a:p>
        </p:txBody>
      </p:sp>
      <p:sp>
        <p:nvSpPr>
          <p:cNvPr id="5" name="Freeform 5" descr="2026 Financial Literacy Month &quot;Talk Money&quot; campaign logo">
            <a:extLst>
              <a:ext uri="{FF2B5EF4-FFF2-40B4-BE49-F238E27FC236}">
                <a16:creationId xmlns:a16="http://schemas.microsoft.com/office/drawing/2014/main" id="{7875FC41-DFA9-A749-F784-731C50A9BD87}"/>
              </a:ext>
            </a:extLst>
          </p:cNvPr>
          <p:cNvSpPr>
            <a:spLocks/>
          </p:cNvSpPr>
          <p:nvPr/>
        </p:nvSpPr>
        <p:spPr>
          <a:xfrm>
            <a:off x="9372600" y="2781300"/>
            <a:ext cx="4646302" cy="3553458"/>
          </a:xfrm>
          <a:custGeom>
            <a:avLst/>
            <a:gdLst/>
            <a:ahLst/>
            <a:cxnLst/>
            <a:rect l="l" t="t" r="r" b="b"/>
            <a:pathLst>
              <a:path w="4646302" h="3553458">
                <a:moveTo>
                  <a:pt x="0" y="0"/>
                </a:moveTo>
                <a:lnTo>
                  <a:pt x="4646302" y="0"/>
                </a:lnTo>
                <a:lnTo>
                  <a:pt x="4646302" y="3553458"/>
                </a:lnTo>
                <a:lnTo>
                  <a:pt x="0" y="3553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256678-79E9-A421-1B6F-A96B45193D4D}"/>
              </a:ext>
            </a:extLst>
          </p:cNvPr>
          <p:cNvSpPr txBox="1"/>
          <p:nvPr/>
        </p:nvSpPr>
        <p:spPr>
          <a:xfrm>
            <a:off x="9753600" y="5949268"/>
            <a:ext cx="3276600" cy="770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8CC9B7-25DD-5DBF-CBF8-E6AD12676E46}"/>
              </a:ext>
            </a:extLst>
          </p:cNvPr>
          <p:cNvSpPr txBox="1"/>
          <p:nvPr/>
        </p:nvSpPr>
        <p:spPr>
          <a:xfrm>
            <a:off x="9753600" y="6927871"/>
            <a:ext cx="3505200" cy="92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9600" b="1" dirty="0">
                <a:solidFill>
                  <a:schemeClr val="accent6">
                    <a:lumMod val="75000"/>
                  </a:schemeClr>
                </a:solidFill>
                <a:latin typeface="Poppins Bold"/>
                <a:ea typeface="Poppins Bold"/>
                <a:cs typeface="Poppins Bold"/>
                <a:sym typeface="Poppins Bold"/>
              </a:rPr>
              <a:t>QUIZ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0FB71B-81D7-4C6D-4DD6-FD50E7D3EBAD}"/>
              </a:ext>
            </a:extLst>
          </p:cNvPr>
          <p:cNvSpPr txBox="1"/>
          <p:nvPr/>
        </p:nvSpPr>
        <p:spPr>
          <a:xfrm>
            <a:off x="10896600" y="8669251"/>
            <a:ext cx="2970068" cy="558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545"/>
              </a:lnSpc>
            </a:pPr>
            <a:r>
              <a:rPr lang="en-US" sz="3600" spc="268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0092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55639" y="902981"/>
            <a:ext cx="3630107" cy="540860"/>
            <a:chOff x="0" y="0"/>
            <a:chExt cx="3271100" cy="48737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271100" cy="487371"/>
            </a:xfrm>
            <a:custGeom>
              <a:avLst/>
              <a:gdLst/>
              <a:ahLst/>
              <a:cxnLst/>
              <a:rect l="l" t="t" r="r" b="b"/>
              <a:pathLst>
                <a:path w="3271100" h="487371">
                  <a:moveTo>
                    <a:pt x="3067900" y="0"/>
                  </a:moveTo>
                  <a:cubicBezTo>
                    <a:pt x="3180124" y="0"/>
                    <a:pt x="3271100" y="109102"/>
                    <a:pt x="3271100" y="243685"/>
                  </a:cubicBezTo>
                  <a:cubicBezTo>
                    <a:pt x="3271100" y="378269"/>
                    <a:pt x="3180124" y="487371"/>
                    <a:pt x="3067900" y="487371"/>
                  </a:cubicBezTo>
                  <a:lnTo>
                    <a:pt x="203200" y="487371"/>
                  </a:lnTo>
                  <a:cubicBezTo>
                    <a:pt x="90976" y="487371"/>
                    <a:pt x="0" y="378269"/>
                    <a:pt x="0" y="243685"/>
                  </a:cubicBezTo>
                  <a:cubicBezTo>
                    <a:pt x="0" y="10910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D3A9FC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3271100" cy="544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8" name="Group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00121" y="883931"/>
            <a:ext cx="3630107" cy="540860"/>
            <a:chOff x="0" y="0"/>
            <a:chExt cx="3271100" cy="48737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71100" cy="487371"/>
            </a:xfrm>
            <a:custGeom>
              <a:avLst/>
              <a:gdLst/>
              <a:ahLst/>
              <a:cxnLst/>
              <a:rect l="l" t="t" r="r" b="b"/>
              <a:pathLst>
                <a:path w="3271100" h="487371">
                  <a:moveTo>
                    <a:pt x="3067900" y="0"/>
                  </a:moveTo>
                  <a:cubicBezTo>
                    <a:pt x="3180124" y="0"/>
                    <a:pt x="3271100" y="109102"/>
                    <a:pt x="3271100" y="243685"/>
                  </a:cubicBezTo>
                  <a:cubicBezTo>
                    <a:pt x="3271100" y="378269"/>
                    <a:pt x="3180124" y="487371"/>
                    <a:pt x="3067900" y="487371"/>
                  </a:cubicBezTo>
                  <a:lnTo>
                    <a:pt x="203200" y="487371"/>
                  </a:lnTo>
                  <a:cubicBezTo>
                    <a:pt x="90976" y="487371"/>
                    <a:pt x="0" y="378269"/>
                    <a:pt x="0" y="243685"/>
                  </a:cubicBezTo>
                  <a:cubicBezTo>
                    <a:pt x="0" y="10910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EB229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3271100" cy="544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3" name="Group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944604" y="902981"/>
            <a:ext cx="3630107" cy="540860"/>
            <a:chOff x="0" y="0"/>
            <a:chExt cx="3271100" cy="48737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271100" cy="487371"/>
            </a:xfrm>
            <a:custGeom>
              <a:avLst/>
              <a:gdLst/>
              <a:ahLst/>
              <a:cxnLst/>
              <a:rect l="l" t="t" r="r" b="b"/>
              <a:pathLst>
                <a:path w="3271100" h="487371">
                  <a:moveTo>
                    <a:pt x="3067900" y="0"/>
                  </a:moveTo>
                  <a:cubicBezTo>
                    <a:pt x="3180124" y="0"/>
                    <a:pt x="3271100" y="109102"/>
                    <a:pt x="3271100" y="243685"/>
                  </a:cubicBezTo>
                  <a:cubicBezTo>
                    <a:pt x="3271100" y="378269"/>
                    <a:pt x="3180124" y="487371"/>
                    <a:pt x="3067900" y="487371"/>
                  </a:cubicBezTo>
                  <a:lnTo>
                    <a:pt x="203200" y="487371"/>
                  </a:lnTo>
                  <a:cubicBezTo>
                    <a:pt x="90976" y="487371"/>
                    <a:pt x="0" y="378269"/>
                    <a:pt x="0" y="243685"/>
                  </a:cubicBezTo>
                  <a:cubicBezTo>
                    <a:pt x="0" y="10910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680A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3271100" cy="544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8" name="Group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11927" y="902981"/>
            <a:ext cx="3630107" cy="540860"/>
            <a:chOff x="0" y="0"/>
            <a:chExt cx="3271100" cy="48737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271100" cy="487371"/>
            </a:xfrm>
            <a:custGeom>
              <a:avLst/>
              <a:gdLst/>
              <a:ahLst/>
              <a:cxnLst/>
              <a:rect l="l" t="t" r="r" b="b"/>
              <a:pathLst>
                <a:path w="3271100" h="487371">
                  <a:moveTo>
                    <a:pt x="3067900" y="0"/>
                  </a:moveTo>
                  <a:cubicBezTo>
                    <a:pt x="3180124" y="0"/>
                    <a:pt x="3271100" y="109102"/>
                    <a:pt x="3271100" y="243685"/>
                  </a:cubicBezTo>
                  <a:cubicBezTo>
                    <a:pt x="3271100" y="378269"/>
                    <a:pt x="3180124" y="487371"/>
                    <a:pt x="3067900" y="487371"/>
                  </a:cubicBezTo>
                  <a:lnTo>
                    <a:pt x="203200" y="487371"/>
                  </a:lnTo>
                  <a:cubicBezTo>
                    <a:pt x="90976" y="487371"/>
                    <a:pt x="0" y="378269"/>
                    <a:pt x="0" y="243685"/>
                  </a:cubicBezTo>
                  <a:cubicBezTo>
                    <a:pt x="0" y="10910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DBE14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3271100" cy="544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5923" y="1472417"/>
            <a:ext cx="3382115" cy="5695756"/>
            <a:chOff x="0" y="0"/>
            <a:chExt cx="1242538" cy="20925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2538" cy="2092535"/>
            </a:xfrm>
            <a:custGeom>
              <a:avLst/>
              <a:gdLst/>
              <a:ahLst/>
              <a:cxnLst/>
              <a:rect l="l" t="t" r="r" b="b"/>
              <a:pathLst>
                <a:path w="1242538" h="2092535">
                  <a:moveTo>
                    <a:pt x="0" y="0"/>
                  </a:moveTo>
                  <a:lnTo>
                    <a:pt x="1242538" y="0"/>
                  </a:lnTo>
                  <a:lnTo>
                    <a:pt x="1242538" y="2092535"/>
                  </a:lnTo>
                  <a:lnTo>
                    <a:pt x="0" y="2092535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FDBE14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242538" cy="2140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2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79636" y="1472417"/>
            <a:ext cx="3382115" cy="5695756"/>
            <a:chOff x="0" y="0"/>
            <a:chExt cx="1242538" cy="20925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42538" cy="2092535"/>
            </a:xfrm>
            <a:custGeom>
              <a:avLst/>
              <a:gdLst/>
              <a:ahLst/>
              <a:cxnLst/>
              <a:rect l="l" t="t" r="r" b="b"/>
              <a:pathLst>
                <a:path w="1242538" h="2092535">
                  <a:moveTo>
                    <a:pt x="0" y="0"/>
                  </a:moveTo>
                  <a:lnTo>
                    <a:pt x="1242538" y="0"/>
                  </a:lnTo>
                  <a:lnTo>
                    <a:pt x="1242538" y="2092535"/>
                  </a:lnTo>
                  <a:lnTo>
                    <a:pt x="0" y="2092535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D3A9FC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242538" cy="2140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2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23348" y="1443842"/>
            <a:ext cx="3382115" cy="5695756"/>
            <a:chOff x="0" y="0"/>
            <a:chExt cx="1242538" cy="20925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2538" cy="2092535"/>
            </a:xfrm>
            <a:custGeom>
              <a:avLst/>
              <a:gdLst/>
              <a:ahLst/>
              <a:cxnLst/>
              <a:rect l="l" t="t" r="r" b="b"/>
              <a:pathLst>
                <a:path w="1242538" h="2092535">
                  <a:moveTo>
                    <a:pt x="0" y="0"/>
                  </a:moveTo>
                  <a:lnTo>
                    <a:pt x="1242538" y="0"/>
                  </a:lnTo>
                  <a:lnTo>
                    <a:pt x="1242538" y="2092535"/>
                  </a:lnTo>
                  <a:lnTo>
                    <a:pt x="0" y="2092535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5EB229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42538" cy="2140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2"/>
                </a:lnSpc>
              </a:pPr>
              <a:endParaRPr/>
            </a:p>
          </p:txBody>
        </p:sp>
      </p:grpSp>
      <p:grpSp>
        <p:nvGrpSpPr>
          <p:cNvPr id="17" name="Group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4070495" y="1472417"/>
            <a:ext cx="3382115" cy="5695756"/>
            <a:chOff x="0" y="0"/>
            <a:chExt cx="1242538" cy="20925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42538" cy="2092535"/>
            </a:xfrm>
            <a:custGeom>
              <a:avLst/>
              <a:gdLst/>
              <a:ahLst/>
              <a:cxnLst/>
              <a:rect l="l" t="t" r="r" b="b"/>
              <a:pathLst>
                <a:path w="1242538" h="2092535">
                  <a:moveTo>
                    <a:pt x="0" y="0"/>
                  </a:moveTo>
                  <a:lnTo>
                    <a:pt x="1242538" y="0"/>
                  </a:lnTo>
                  <a:lnTo>
                    <a:pt x="1242538" y="2092535"/>
                  </a:lnTo>
                  <a:lnTo>
                    <a:pt x="0" y="2092535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FA680A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242538" cy="2140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2"/>
                </a:lnSpc>
              </a:pPr>
              <a:endParaRPr/>
            </a:p>
          </p:txBody>
        </p:sp>
      </p:grpSp>
      <p:sp>
        <p:nvSpPr>
          <p:cNvPr id="53" name="Title 52">
            <a:extLst>
              <a:ext uri="{FF2B5EF4-FFF2-40B4-BE49-F238E27FC236}">
                <a16:creationId xmlns:a16="http://schemas.microsoft.com/office/drawing/2014/main" id="{06684825-025F-0F17-3EFF-F5FEEB23A5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How to read your results</a:t>
            </a:r>
            <a:endParaRPr lang="en-CA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7349A13-DEF4-29F0-C836-7D537CD63AED}"/>
              </a:ext>
            </a:extLst>
          </p:cNvPr>
          <p:cNvSpPr txBox="1"/>
          <p:nvPr/>
        </p:nvSpPr>
        <p:spPr>
          <a:xfrm>
            <a:off x="3429000" y="266700"/>
            <a:ext cx="1173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942" dirty="0">
                <a:solidFill>
                  <a:srgbClr val="2D1E20">
                    <a:alpha val="44706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WHAT’S YOUR MONEY PERSONALITY?</a:t>
            </a:r>
            <a:endParaRPr lang="en-CA" dirty="0"/>
          </a:p>
        </p:txBody>
      </p:sp>
      <p:sp>
        <p:nvSpPr>
          <p:cNvPr id="41" name="TextBox 41"/>
          <p:cNvSpPr txBox="1"/>
          <p:nvPr/>
        </p:nvSpPr>
        <p:spPr>
          <a:xfrm>
            <a:off x="1128075" y="874405"/>
            <a:ext cx="3115849" cy="54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2800" b="1" spc="26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MOSTLY A</a:t>
            </a:r>
          </a:p>
        </p:txBody>
      </p:sp>
      <p:sp>
        <p:nvSpPr>
          <p:cNvPr id="46" name="TextBox 46"/>
          <p:cNvSpPr txBox="1"/>
          <p:nvPr/>
        </p:nvSpPr>
        <p:spPr>
          <a:xfrm rot="-5400000">
            <a:off x="-1861966" y="5330604"/>
            <a:ext cx="5408267" cy="44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1"/>
              </a:lnSpc>
            </a:pPr>
            <a:r>
              <a:rPr lang="en-US" sz="3274" spc="43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GOAL GETTER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0955" y="1837445"/>
            <a:ext cx="2889199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 like planning ahead and working toward goals. You're good at thinking about the future and making choices that help you stay on track.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0955" y="4538207"/>
            <a:ext cx="2752694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MONEY STRENGTHS: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Saving for goals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Thinking ahead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Being prepared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591797" y="851399"/>
            <a:ext cx="3115849" cy="54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2800" b="1" spc="26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MOSTLY B</a:t>
            </a:r>
          </a:p>
        </p:txBody>
      </p:sp>
      <p:sp>
        <p:nvSpPr>
          <p:cNvPr id="47" name="TextBox 47"/>
          <p:cNvSpPr txBox="1"/>
          <p:nvPr/>
        </p:nvSpPr>
        <p:spPr>
          <a:xfrm rot="-5400000">
            <a:off x="1374678" y="4947362"/>
            <a:ext cx="7592350" cy="44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1"/>
              </a:lnSpc>
            </a:pPr>
            <a:r>
              <a:rPr lang="en-US" sz="3274" spc="43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MONEY MANAGER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72455" y="1838621"/>
            <a:ext cx="2754535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 like balance.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 think carefully about your choices and often try to make the most of your money.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14396" y="4497609"/>
            <a:ext cx="3147354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MONEY STRENGTHS: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Making thoughtful decisions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Comparing options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Managing spending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884045" y="864880"/>
            <a:ext cx="3115849" cy="54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2800" b="1" spc="26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MOSTLY C</a:t>
            </a:r>
          </a:p>
        </p:txBody>
      </p:sp>
      <p:sp>
        <p:nvSpPr>
          <p:cNvPr id="48" name="TextBox 48"/>
          <p:cNvSpPr txBox="1"/>
          <p:nvPr/>
        </p:nvSpPr>
        <p:spPr>
          <a:xfrm rot="-5400000">
            <a:off x="6372240" y="4376276"/>
            <a:ext cx="6254599" cy="44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1"/>
              </a:lnSpc>
            </a:pPr>
            <a:r>
              <a:rPr lang="en-US" sz="3274" spc="43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OPPORTUNITY SEEKER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16702" y="1808870"/>
            <a:ext cx="3071607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You're curious, creative, and interested in possibilities. You enjoy learning new things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finding ways to make your money work for you.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76503" y="4496335"/>
            <a:ext cx="3128961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MONEY STRENGTHS: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Problem-solving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Setting ambitious goals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Looking for opportunities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4201732" y="867682"/>
            <a:ext cx="3115849" cy="54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8"/>
              </a:lnSpc>
            </a:pPr>
            <a:r>
              <a:rPr lang="en-US" sz="2800" b="1" spc="26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MOSTLY D</a:t>
            </a:r>
          </a:p>
        </p:txBody>
      </p:sp>
      <p:sp>
        <p:nvSpPr>
          <p:cNvPr id="49" name="TextBox 49"/>
          <p:cNvSpPr txBox="1"/>
          <p:nvPr/>
        </p:nvSpPr>
        <p:spPr>
          <a:xfrm rot="-5400000">
            <a:off x="10026116" y="4231792"/>
            <a:ext cx="7674253" cy="44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1"/>
              </a:lnSpc>
            </a:pPr>
            <a:r>
              <a:rPr lang="en-US" sz="3274" spc="43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EXPERIENCE EXPLORER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290995" y="1813813"/>
            <a:ext cx="2892309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 value fun, experiences, and living in the moment. You bring energy and excitement to everything you do.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290995" y="4469263"/>
            <a:ext cx="305808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MONEY STRENGTHS: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Enjoying the present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Being open to new experiences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Staying positive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" name="Freeform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8698" y="6110157"/>
            <a:ext cx="4404891" cy="4204144"/>
          </a:xfrm>
          <a:custGeom>
            <a:avLst/>
            <a:gdLst/>
            <a:ahLst/>
            <a:cxnLst/>
            <a:rect l="l" t="t" r="r" b="b"/>
            <a:pathLst>
              <a:path w="4404891" h="4204144">
                <a:moveTo>
                  <a:pt x="0" y="0"/>
                </a:moveTo>
                <a:lnTo>
                  <a:pt x="4404891" y="0"/>
                </a:lnTo>
                <a:lnTo>
                  <a:pt x="4404891" y="4204144"/>
                </a:lnTo>
                <a:lnTo>
                  <a:pt x="0" y="42041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906" r="-118148" b="-13682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3" name="Freeform 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3727" y="6496339"/>
            <a:ext cx="6005928" cy="3817962"/>
          </a:xfrm>
          <a:custGeom>
            <a:avLst/>
            <a:gdLst/>
            <a:ahLst/>
            <a:cxnLst/>
            <a:rect l="l" t="t" r="r" b="b"/>
            <a:pathLst>
              <a:path w="6005928" h="3817962">
                <a:moveTo>
                  <a:pt x="0" y="0"/>
                </a:moveTo>
                <a:lnTo>
                  <a:pt x="6005927" y="0"/>
                </a:lnTo>
                <a:lnTo>
                  <a:pt x="6005927" y="3817962"/>
                </a:lnTo>
                <a:lnTo>
                  <a:pt x="0" y="3817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87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4" name="Freeform 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53967" y="6571724"/>
            <a:ext cx="5891531" cy="3742577"/>
          </a:xfrm>
          <a:custGeom>
            <a:avLst/>
            <a:gdLst/>
            <a:ahLst/>
            <a:cxnLst/>
            <a:rect l="l" t="t" r="r" b="b"/>
            <a:pathLst>
              <a:path w="5891531" h="3742577">
                <a:moveTo>
                  <a:pt x="0" y="0"/>
                </a:moveTo>
                <a:lnTo>
                  <a:pt x="5891531" y="0"/>
                </a:lnTo>
                <a:lnTo>
                  <a:pt x="5891531" y="3742577"/>
                </a:lnTo>
                <a:lnTo>
                  <a:pt x="0" y="3742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94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5" name="Freeform 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72188" y="6018857"/>
            <a:ext cx="4715812" cy="4295444"/>
          </a:xfrm>
          <a:custGeom>
            <a:avLst/>
            <a:gdLst/>
            <a:ahLst/>
            <a:cxnLst/>
            <a:rect l="l" t="t" r="r" b="b"/>
            <a:pathLst>
              <a:path w="4715812" h="4295444">
                <a:moveTo>
                  <a:pt x="0" y="0"/>
                </a:moveTo>
                <a:lnTo>
                  <a:pt x="4715812" y="0"/>
                </a:lnTo>
                <a:lnTo>
                  <a:pt x="4715812" y="4295444"/>
                </a:lnTo>
                <a:lnTo>
                  <a:pt x="0" y="42954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211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247C430-0253-1C10-6E1B-FD510F7E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2146361" y="731098"/>
            <a:ext cx="9483255" cy="5094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ts val="391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7" b="1" i="0" u="none" strike="noStrike" kern="1200" cap="none" spc="41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DISCUSSION QUESTIONS</a:t>
            </a:r>
          </a:p>
        </p:txBody>
      </p:sp>
      <p:sp>
        <p:nvSpPr>
          <p:cNvPr id="4" name="Freeform 4" descr="Series of profile photos of five teenagers all with different facial expression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422610"/>
            <a:ext cx="18338002" cy="3965935"/>
          </a:xfrm>
          <a:custGeom>
            <a:avLst/>
            <a:gdLst/>
            <a:ahLst/>
            <a:cxnLst/>
            <a:rect l="l" t="t" r="r" b="b"/>
            <a:pathLst>
              <a:path w="18338002" h="3965935">
                <a:moveTo>
                  <a:pt x="0" y="0"/>
                </a:moveTo>
                <a:lnTo>
                  <a:pt x="18338002" y="0"/>
                </a:lnTo>
                <a:lnTo>
                  <a:pt x="18338002" y="3965936"/>
                </a:lnTo>
                <a:lnTo>
                  <a:pt x="0" y="3965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0" r="-1925" b="-171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2674391" y="2150816"/>
            <a:ext cx="12939217" cy="3132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3"/>
              </a:lnSpc>
            </a:pPr>
            <a:r>
              <a:rPr lang="en-US" sz="350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Were you surprised by your result?</a:t>
            </a:r>
          </a:p>
          <a:p>
            <a:pPr algn="ctr">
              <a:lnSpc>
                <a:spcPts val="6233"/>
              </a:lnSpc>
            </a:pPr>
            <a:r>
              <a:rPr lang="en-US" sz="350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is one money strength you already have?</a:t>
            </a:r>
          </a:p>
          <a:p>
            <a:pPr algn="ctr">
              <a:lnSpc>
                <a:spcPts val="6233"/>
              </a:lnSpc>
            </a:pPr>
            <a:r>
              <a:rPr lang="en-US" sz="350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is one money skill you would like to build?</a:t>
            </a:r>
          </a:p>
          <a:p>
            <a:pPr algn="ctr">
              <a:lnSpc>
                <a:spcPts val="6233"/>
              </a:lnSpc>
            </a:pPr>
            <a:r>
              <a:rPr lang="en-US" sz="350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Who could you talk to if you had a question about money?</a:t>
            </a:r>
          </a:p>
        </p:txBody>
      </p:sp>
      <p:sp>
        <p:nvSpPr>
          <p:cNvPr id="2" name="Freeform 2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9410" y="263883"/>
            <a:ext cx="2474680" cy="1892617"/>
          </a:xfrm>
          <a:custGeom>
            <a:avLst/>
            <a:gdLst/>
            <a:ahLst/>
            <a:cxnLst/>
            <a:rect l="l" t="t" r="r" b="b"/>
            <a:pathLst>
              <a:path w="2474680" h="1892617">
                <a:moveTo>
                  <a:pt x="0" y="0"/>
                </a:moveTo>
                <a:lnTo>
                  <a:pt x="2474679" y="0"/>
                </a:lnTo>
                <a:lnTo>
                  <a:pt x="2474679" y="1892617"/>
                </a:lnTo>
                <a:lnTo>
                  <a:pt x="0" y="1892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3213B9-15C5-E33A-41E3-F22035146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51CCFFF-14C1-3484-0912-93EE621AD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reeform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139" y="274650"/>
            <a:ext cx="17770990" cy="9881828"/>
          </a:xfrm>
          <a:custGeom>
            <a:avLst/>
            <a:gdLst/>
            <a:ahLst/>
            <a:cxnLst/>
            <a:rect l="l" t="t" r="r" b="b"/>
            <a:pathLst>
              <a:path w="4680425" h="2602621">
                <a:moveTo>
                  <a:pt x="22218" y="0"/>
                </a:moveTo>
                <a:lnTo>
                  <a:pt x="4658207" y="0"/>
                </a:lnTo>
                <a:cubicBezTo>
                  <a:pt x="4670478" y="0"/>
                  <a:pt x="4680425" y="9947"/>
                  <a:pt x="4680425" y="22218"/>
                </a:cubicBezTo>
                <a:lnTo>
                  <a:pt x="4680425" y="2580403"/>
                </a:lnTo>
                <a:cubicBezTo>
                  <a:pt x="4680425" y="2592674"/>
                  <a:pt x="4670478" y="2602621"/>
                  <a:pt x="4658207" y="2602621"/>
                </a:cubicBezTo>
                <a:lnTo>
                  <a:pt x="22218" y="2602621"/>
                </a:lnTo>
                <a:cubicBezTo>
                  <a:pt x="9947" y="2602621"/>
                  <a:pt x="0" y="2592674"/>
                  <a:pt x="0" y="2580403"/>
                </a:cubicBezTo>
                <a:lnTo>
                  <a:pt x="0" y="22218"/>
                </a:lnTo>
                <a:cubicBezTo>
                  <a:pt x="0" y="9947"/>
                  <a:pt x="9947" y="0"/>
                  <a:pt x="22218" y="0"/>
                </a:cubicBezTo>
                <a:close/>
              </a:path>
            </a:pathLst>
          </a:custGeom>
          <a:ln w="133350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0139" y="491641"/>
            <a:ext cx="17770990" cy="966483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324"/>
              </a:lnSpc>
            </a:pPr>
            <a:endParaRPr/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370309" y="1094972"/>
            <a:ext cx="8660820" cy="9192028"/>
          </a:xfrm>
          <a:custGeom>
            <a:avLst/>
            <a:gdLst/>
            <a:ahLst/>
            <a:cxnLst/>
            <a:rect l="l" t="t" r="r" b="b"/>
            <a:pathLst>
              <a:path w="8660820" h="9192028">
                <a:moveTo>
                  <a:pt x="0" y="0"/>
                </a:moveTo>
                <a:lnTo>
                  <a:pt x="8660820" y="0"/>
                </a:lnTo>
                <a:lnTo>
                  <a:pt x="8660820" y="9192028"/>
                </a:lnTo>
                <a:lnTo>
                  <a:pt x="0" y="9192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504" r="-4298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EC1FE13-BE78-14BD-6CA4-B7843D3AB2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143000"/>
            <a:ext cx="822960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Key message</a:t>
            </a:r>
            <a:endParaRPr lang="en-CA" dirty="0"/>
          </a:p>
        </p:txBody>
      </p:sp>
      <p:sp>
        <p:nvSpPr>
          <p:cNvPr id="7" name="Freeform 7" descr="Exclamation mark to indicate high importance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3491" y="1413557"/>
            <a:ext cx="1520641" cy="1520641"/>
          </a:xfrm>
          <a:custGeom>
            <a:avLst/>
            <a:gdLst/>
            <a:ahLst/>
            <a:cxnLst/>
            <a:rect l="l" t="t" r="r" b="b"/>
            <a:pathLst>
              <a:path w="1520641" h="1520641">
                <a:moveTo>
                  <a:pt x="0" y="0"/>
                </a:moveTo>
                <a:lnTo>
                  <a:pt x="1520641" y="0"/>
                </a:lnTo>
                <a:lnTo>
                  <a:pt x="1520641" y="1520641"/>
                </a:lnTo>
                <a:lnTo>
                  <a:pt x="0" y="15206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44506" y="1503952"/>
            <a:ext cx="9413500" cy="124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Every money personality has strengths. </a:t>
            </a:r>
          </a:p>
          <a:p>
            <a:pPr marL="0" lvl="1" indent="0"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goal isn't to be one type over another. </a:t>
            </a:r>
          </a:p>
        </p:txBody>
      </p:sp>
      <p:sp>
        <p:nvSpPr>
          <p:cNvPr id="10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65777" y="3533245"/>
            <a:ext cx="9806184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Understanding how we think about money can help us make informed choices, plan for the future, and protect ourselves from financial risks. </a:t>
            </a:r>
          </a:p>
        </p:txBody>
      </p:sp>
      <p:sp>
        <p:nvSpPr>
          <p:cNvPr id="5" name="Freeform 5" descr="2026 Financial Literacy Month &quot;Talk Money&quot; campaign logo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3491" y="6710393"/>
            <a:ext cx="3507302" cy="2682360"/>
          </a:xfrm>
          <a:custGeom>
            <a:avLst/>
            <a:gdLst/>
            <a:ahLst/>
            <a:cxnLst/>
            <a:rect l="l" t="t" r="r" b="b"/>
            <a:pathLst>
              <a:path w="3507302" h="2682360">
                <a:moveTo>
                  <a:pt x="0" y="0"/>
                </a:moveTo>
                <a:lnTo>
                  <a:pt x="3507302" y="0"/>
                </a:lnTo>
                <a:lnTo>
                  <a:pt x="3507302" y="2682360"/>
                </a:lnTo>
                <a:lnTo>
                  <a:pt x="0" y="2682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98754" y="7975373"/>
            <a:ext cx="7297237" cy="91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5"/>
              </a:lnSpc>
            </a:pPr>
            <a:r>
              <a:rPr lang="en-US" sz="2532" spc="2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#TalkMoney </a:t>
            </a:r>
          </a:p>
          <a:p>
            <a:pPr marL="0" lvl="1" indent="0" algn="l">
              <a:lnSpc>
                <a:spcPts val="3545"/>
              </a:lnSpc>
              <a:spcBef>
                <a:spcPct val="0"/>
              </a:spcBef>
            </a:pPr>
            <a:r>
              <a:rPr lang="en-US" sz="2532" spc="26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www.canada.ca/money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673971-56ff-48f6-98f0-87415bea0f36">
      <Terms xmlns="http://schemas.microsoft.com/office/infopath/2007/PartnerControls"/>
    </lcf76f155ced4ddcb4097134ff3c332f>
    <TaxCatchAll xmlns="229a5de1-aa0e-46a2-b105-f61a078e35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37601592C1184AB24010F8C7A180BE" ma:contentTypeVersion="18" ma:contentTypeDescription="Create a new document." ma:contentTypeScope="" ma:versionID="8318a87898540b91e9fcff2445ea2d8e">
  <xsd:schema xmlns:xsd="http://www.w3.org/2001/XMLSchema" xmlns:xs="http://www.w3.org/2001/XMLSchema" xmlns:p="http://schemas.microsoft.com/office/2006/metadata/properties" xmlns:ns2="b1673971-56ff-48f6-98f0-87415bea0f36" xmlns:ns3="229a5de1-aa0e-46a2-b105-f61a078e35ba" targetNamespace="http://schemas.microsoft.com/office/2006/metadata/properties" ma:root="true" ma:fieldsID="3b2ebca46d551e1f3af1783319eec13e" ns2:_="" ns3:_="">
    <xsd:import namespace="b1673971-56ff-48f6-98f0-87415bea0f36"/>
    <xsd:import namespace="229a5de1-aa0e-46a2-b105-f61a078e3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73971-56ff-48f6-98f0-87415bea0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d633288-fe88-4899-b1dd-6aca0c897c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a5de1-aa0e-46a2-b105-f61a078e35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17305c0-3cf9-4dec-b40d-c510871826d9}" ma:internalName="TaxCatchAll" ma:showField="CatchAllData" ma:web="229a5de1-aa0e-46a2-b105-f61a078e3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608273-3ED7-4F38-A936-C048F515DD26}">
  <ds:schemaRefs>
    <ds:schemaRef ds:uri="http://purl.org/dc/dcmitype/"/>
    <ds:schemaRef ds:uri="b1673971-56ff-48f6-98f0-87415bea0f36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229a5de1-aa0e-46a2-b105-f61a078e35ba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6C54E9-3035-49F6-985A-202BC4076F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673971-56ff-48f6-98f0-87415bea0f36"/>
    <ds:schemaRef ds:uri="229a5de1-aa0e-46a2-b105-f61a078e3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4D4912-E3AE-4E83-AD4E-DAFFB11CAF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912</Words>
  <Application>Microsoft Office PowerPoint</Application>
  <PresentationFormat>Custom</PresentationFormat>
  <Paragraphs>140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Poppins</vt:lpstr>
      <vt:lpstr>Aptos</vt:lpstr>
      <vt:lpstr>Poppins Ultra-Bold</vt:lpstr>
      <vt:lpstr>Poppins Bold</vt:lpstr>
      <vt:lpstr>Arial</vt:lpstr>
      <vt:lpstr>Office Theme</vt:lpstr>
      <vt:lpstr>What’s your money personality?</vt:lpstr>
      <vt:lpstr>Quiz intro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Quiz results</vt:lpstr>
      <vt:lpstr>How to read your results</vt:lpstr>
      <vt:lpstr>DISCUSSION QUESTIONS</vt:lpstr>
      <vt:lpstr>Key message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Student Quiz: What’s your money personality?</dc:title>
  <cp:lastModifiedBy>Michelle Matthieu-Higgins (she; her | elle; la) (FCAC/ACFC)</cp:lastModifiedBy>
  <cp:revision>3</cp:revision>
  <dcterms:created xsi:type="dcterms:W3CDTF">2006-08-16T00:00:00Z</dcterms:created>
  <dcterms:modified xsi:type="dcterms:W3CDTF">2026-09-09T17:43:04Z</dcterms:modified>
  <dc:identifier>DAHT_E97brc</dc:identifier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23e1be5-e952-46a1-91e0-1403d3fbaa72_Enabled">
    <vt:lpwstr>true</vt:lpwstr>
  </property>
  <property fmtid="{D5CDD505-2E9C-101B-9397-08002B2CF9AE}" pid="3" name="MSIP_Label_e23e1be5-e952-46a1-91e0-1403d3fbaa72_SetDate">
    <vt:lpwstr>2026-09-08T14:26:40Z</vt:lpwstr>
  </property>
  <property fmtid="{D5CDD505-2E9C-101B-9397-08002B2CF9AE}" pid="4" name="MSIP_Label_e23e1be5-e952-46a1-91e0-1403d3fbaa72_Method">
    <vt:lpwstr>Privileged</vt:lpwstr>
  </property>
  <property fmtid="{D5CDD505-2E9C-101B-9397-08002B2CF9AE}" pid="5" name="MSIP_Label_e23e1be5-e952-46a1-91e0-1403d3fbaa72_Name">
    <vt:lpwstr>Unclassified</vt:lpwstr>
  </property>
  <property fmtid="{D5CDD505-2E9C-101B-9397-08002B2CF9AE}" pid="6" name="MSIP_Label_e23e1be5-e952-46a1-91e0-1403d3fbaa72_SiteId">
    <vt:lpwstr>3f9e9abe-c382-4104-95a3-0d000f11a118</vt:lpwstr>
  </property>
  <property fmtid="{D5CDD505-2E9C-101B-9397-08002B2CF9AE}" pid="7" name="MSIP_Label_e23e1be5-e952-46a1-91e0-1403d3fbaa72_ActionId">
    <vt:lpwstr>546cc1b3-9a8c-4736-80a6-b1417fc25f55</vt:lpwstr>
  </property>
  <property fmtid="{D5CDD505-2E9C-101B-9397-08002B2CF9AE}" pid="8" name="MSIP_Label_e23e1be5-e952-46a1-91e0-1403d3fbaa72_ContentBits">
    <vt:lpwstr>1</vt:lpwstr>
  </property>
  <property fmtid="{D5CDD505-2E9C-101B-9397-08002B2CF9AE}" pid="9" name="MSIP_Label_e23e1be5-e952-46a1-91e0-1403d3fbaa72_Tag">
    <vt:lpwstr>10, 0, 1, 1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       Unclassified / Non classifié</vt:lpwstr>
  </property>
  <property fmtid="{D5CDD505-2E9C-101B-9397-08002B2CF9AE}" pid="12" name="ContentTypeId">
    <vt:lpwstr>0x0101003937601592C1184AB24010F8C7A180BE</vt:lpwstr>
  </property>
  <property fmtid="{D5CDD505-2E9C-101B-9397-08002B2CF9AE}" pid="13" name="MediaServiceImageTags">
    <vt:lpwstr/>
  </property>
  <property fmtid="{D5CDD505-2E9C-101B-9397-08002B2CF9AE}" pid="14" name="_MarkAsFinal">
    <vt:bool>true</vt:bool>
  </property>
</Properties>
</file>