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9.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0.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32.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3.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5.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3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8.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39.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40.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41.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42.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43.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4.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45.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6.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47.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48.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49.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50.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5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52.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5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54.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55.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56.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57.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58.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59.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60.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61.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62.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63.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64.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65.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66.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67.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68.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69.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70.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71.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72.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73.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74.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75.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76.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77.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78.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4"/>
  </p:sldMasterIdLst>
  <p:notesMasterIdLst>
    <p:notesMasterId r:id="rId104"/>
  </p:notesMasterIdLst>
  <p:handoutMasterIdLst>
    <p:handoutMasterId r:id="rId105"/>
  </p:handoutMasterIdLst>
  <p:sldIdLst>
    <p:sldId id="367"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469"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72" r:id="rId73"/>
    <p:sldId id="441" r:id="rId74"/>
    <p:sldId id="442" r:id="rId75"/>
    <p:sldId id="443" r:id="rId76"/>
    <p:sldId id="444" r:id="rId77"/>
    <p:sldId id="445" r:id="rId78"/>
    <p:sldId id="470" r:id="rId79"/>
    <p:sldId id="446" r:id="rId80"/>
    <p:sldId id="447" r:id="rId81"/>
    <p:sldId id="448" r:id="rId82"/>
    <p:sldId id="449" r:id="rId83"/>
    <p:sldId id="450" r:id="rId84"/>
    <p:sldId id="451" r:id="rId85"/>
    <p:sldId id="452" r:id="rId86"/>
    <p:sldId id="453" r:id="rId87"/>
    <p:sldId id="454" r:id="rId88"/>
    <p:sldId id="455" r:id="rId89"/>
    <p:sldId id="456" r:id="rId90"/>
    <p:sldId id="457" r:id="rId91"/>
    <p:sldId id="458" r:id="rId92"/>
    <p:sldId id="459" r:id="rId93"/>
    <p:sldId id="471" r:id="rId94"/>
    <p:sldId id="460" r:id="rId95"/>
    <p:sldId id="461" r:id="rId96"/>
    <p:sldId id="462" r:id="rId97"/>
    <p:sldId id="463" r:id="rId98"/>
    <p:sldId id="465" r:id="rId99"/>
    <p:sldId id="464" r:id="rId100"/>
    <p:sldId id="466" r:id="rId101"/>
    <p:sldId id="467" r:id="rId102"/>
    <p:sldId id="468" r:id="rId10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00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9227"/>
    <a:srgbClr val="898989"/>
    <a:srgbClr val="CE7803"/>
    <a:srgbClr val="CE661B"/>
    <a:srgbClr val="D39048"/>
    <a:srgbClr val="7ED7A6"/>
    <a:srgbClr val="009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C0FB7-9633-4053-A1C2-021D3624ED6A}" v="8" dt="2024-01-11T19:04:24.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78" autoAdjust="0"/>
    <p:restoredTop sz="89627" autoAdjust="0"/>
  </p:normalViewPr>
  <p:slideViewPr>
    <p:cSldViewPr snapToGrid="0">
      <p:cViewPr>
        <p:scale>
          <a:sx n="70" d="100"/>
          <a:sy n="70" d="100"/>
        </p:scale>
        <p:origin x="3138" y="630"/>
      </p:cViewPr>
      <p:guideLst>
        <p:guide orient="horz" pos="2001"/>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7568"/>
    </p:cViewPr>
  </p:sorterViewPr>
  <p:notesViewPr>
    <p:cSldViewPr snapToGrid="0">
      <p:cViewPr varScale="1">
        <p:scale>
          <a:sx n="113" d="100"/>
          <a:sy n="113" d="100"/>
        </p:scale>
        <p:origin x="-3224" y="-10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Meloche (FCAC/ACFC)" userId="05ef9817-5dfc-4ba5-8701-932f43dfaf53" providerId="ADAL" clId="{4586B923-0A68-4BD0-9F4D-1D6E5307908B}"/>
    <pc:docChg chg="modSld">
      <pc:chgData name="Raymond Meloche (FCAC/ACFC)" userId="05ef9817-5dfc-4ba5-8701-932f43dfaf53" providerId="ADAL" clId="{4586B923-0A68-4BD0-9F4D-1D6E5307908B}" dt="2023-02-09T19:32:05.683" v="9" actId="20577"/>
      <pc:docMkLst>
        <pc:docMk/>
      </pc:docMkLst>
      <pc:sldChg chg="modSp mod">
        <pc:chgData name="Raymond Meloche (FCAC/ACFC)" userId="05ef9817-5dfc-4ba5-8701-932f43dfaf53" providerId="ADAL" clId="{4586B923-0A68-4BD0-9F4D-1D6E5307908B}" dt="2023-02-09T19:32:05.683" v="9" actId="20577"/>
        <pc:sldMkLst>
          <pc:docMk/>
          <pc:sldMk cId="0" sldId="446"/>
        </pc:sldMkLst>
        <pc:spChg chg="mod">
          <ac:chgData name="Raymond Meloche (FCAC/ACFC)" userId="05ef9817-5dfc-4ba5-8701-932f43dfaf53" providerId="ADAL" clId="{4586B923-0A68-4BD0-9F4D-1D6E5307908B}" dt="2023-02-09T19:32:05.683" v="9" actId="20577"/>
          <ac:spMkLst>
            <pc:docMk/>
            <pc:sldMk cId="0" sldId="446"/>
            <ac:spMk id="15" creationId="{EF682E57-4517-4802-B298-40F460E881AA}"/>
          </ac:spMkLst>
        </pc:spChg>
      </pc:sldChg>
    </pc:docChg>
  </pc:docChgLst>
  <pc:docChgLst>
    <pc:chgData name="Raymond Meloche (FCAC/ACFC)" userId="05ef9817-5dfc-4ba5-8701-932f43dfaf53" providerId="ADAL" clId="{D33C0FB7-9633-4053-A1C2-021D3624ED6A}"/>
    <pc:docChg chg="custSel modSld">
      <pc:chgData name="Raymond Meloche (FCAC/ACFC)" userId="05ef9817-5dfc-4ba5-8701-932f43dfaf53" providerId="ADAL" clId="{D33C0FB7-9633-4053-A1C2-021D3624ED6A}" dt="2024-01-15T12:32:00.828" v="310" actId="20577"/>
      <pc:docMkLst>
        <pc:docMk/>
      </pc:docMkLst>
      <pc:sldChg chg="modSp mod">
        <pc:chgData name="Raymond Meloche (FCAC/ACFC)" userId="05ef9817-5dfc-4ba5-8701-932f43dfaf53" providerId="ADAL" clId="{D33C0FB7-9633-4053-A1C2-021D3624ED6A}" dt="2024-01-11T18:23:14.073" v="1" actId="20577"/>
        <pc:sldMkLst>
          <pc:docMk/>
          <pc:sldMk cId="0" sldId="378"/>
        </pc:sldMkLst>
        <pc:spChg chg="mod">
          <ac:chgData name="Raymond Meloche (FCAC/ACFC)" userId="05ef9817-5dfc-4ba5-8701-932f43dfaf53" providerId="ADAL" clId="{D33C0FB7-9633-4053-A1C2-021D3624ED6A}" dt="2024-01-11T18:23:14.073" v="1" actId="20577"/>
          <ac:spMkLst>
            <pc:docMk/>
            <pc:sldMk cId="0" sldId="378"/>
            <ac:spMk id="15" creationId="{D6548C35-C5C0-4BBC-AA6E-A238480A1701}"/>
          </ac:spMkLst>
        </pc:spChg>
      </pc:sldChg>
      <pc:sldChg chg="modSp mod">
        <pc:chgData name="Raymond Meloche (FCAC/ACFC)" userId="05ef9817-5dfc-4ba5-8701-932f43dfaf53" providerId="ADAL" clId="{D33C0FB7-9633-4053-A1C2-021D3624ED6A}" dt="2024-01-15T12:32:00.828" v="310" actId="20577"/>
        <pc:sldMkLst>
          <pc:docMk/>
          <pc:sldMk cId="0" sldId="379"/>
        </pc:sldMkLst>
        <pc:spChg chg="mod">
          <ac:chgData name="Raymond Meloche (FCAC/ACFC)" userId="05ef9817-5dfc-4ba5-8701-932f43dfaf53" providerId="ADAL" clId="{D33C0FB7-9633-4053-A1C2-021D3624ED6A}" dt="2024-01-15T12:32:00.828" v="310" actId="20577"/>
          <ac:spMkLst>
            <pc:docMk/>
            <pc:sldMk cId="0" sldId="379"/>
            <ac:spMk id="17413" creationId="{0C06E4E6-600B-4D4F-99A3-7D68F1CBA826}"/>
          </ac:spMkLst>
        </pc:spChg>
      </pc:sldChg>
      <pc:sldChg chg="modSp mod">
        <pc:chgData name="Raymond Meloche (FCAC/ACFC)" userId="05ef9817-5dfc-4ba5-8701-932f43dfaf53" providerId="ADAL" clId="{D33C0FB7-9633-4053-A1C2-021D3624ED6A}" dt="2024-01-11T18:25:46.173" v="54" actId="20577"/>
        <pc:sldMkLst>
          <pc:docMk/>
          <pc:sldMk cId="0" sldId="382"/>
        </pc:sldMkLst>
        <pc:spChg chg="mod">
          <ac:chgData name="Raymond Meloche (FCAC/ACFC)" userId="05ef9817-5dfc-4ba5-8701-932f43dfaf53" providerId="ADAL" clId="{D33C0FB7-9633-4053-A1C2-021D3624ED6A}" dt="2024-01-11T18:25:46.173" v="54" actId="20577"/>
          <ac:spMkLst>
            <pc:docMk/>
            <pc:sldMk cId="0" sldId="382"/>
            <ac:spMk id="15" creationId="{2F6C47E8-787C-47FB-8CD7-8C5F552534BD}"/>
          </ac:spMkLst>
        </pc:spChg>
      </pc:sldChg>
      <pc:sldChg chg="modSp mod">
        <pc:chgData name="Raymond Meloche (FCAC/ACFC)" userId="05ef9817-5dfc-4ba5-8701-932f43dfaf53" providerId="ADAL" clId="{D33C0FB7-9633-4053-A1C2-021D3624ED6A}" dt="2024-01-11T18:27:43.158" v="56" actId="14100"/>
        <pc:sldMkLst>
          <pc:docMk/>
          <pc:sldMk cId="0" sldId="390"/>
        </pc:sldMkLst>
        <pc:spChg chg="mod">
          <ac:chgData name="Raymond Meloche (FCAC/ACFC)" userId="05ef9817-5dfc-4ba5-8701-932f43dfaf53" providerId="ADAL" clId="{D33C0FB7-9633-4053-A1C2-021D3624ED6A}" dt="2024-01-11T18:27:43.158" v="56" actId="14100"/>
          <ac:spMkLst>
            <pc:docMk/>
            <pc:sldMk cId="0" sldId="390"/>
            <ac:spMk id="15" creationId="{624C7851-0449-4276-884A-877F78C8302C}"/>
          </ac:spMkLst>
        </pc:spChg>
      </pc:sldChg>
      <pc:sldChg chg="modSp mod">
        <pc:chgData name="Raymond Meloche (FCAC/ACFC)" userId="05ef9817-5dfc-4ba5-8701-932f43dfaf53" providerId="ADAL" clId="{D33C0FB7-9633-4053-A1C2-021D3624ED6A}" dt="2024-01-11T18:29:17.870" v="58"/>
        <pc:sldMkLst>
          <pc:docMk/>
          <pc:sldMk cId="0" sldId="393"/>
        </pc:sldMkLst>
        <pc:spChg chg="mod">
          <ac:chgData name="Raymond Meloche (FCAC/ACFC)" userId="05ef9817-5dfc-4ba5-8701-932f43dfaf53" providerId="ADAL" clId="{D33C0FB7-9633-4053-A1C2-021D3624ED6A}" dt="2024-01-11T18:29:17.870" v="58"/>
          <ac:spMkLst>
            <pc:docMk/>
            <pc:sldMk cId="0" sldId="393"/>
            <ac:spMk id="15" creationId="{5670198B-9B28-46D3-A7FF-A9025667EDA6}"/>
          </ac:spMkLst>
        </pc:spChg>
      </pc:sldChg>
      <pc:sldChg chg="modSp mod">
        <pc:chgData name="Raymond Meloche (FCAC/ACFC)" userId="05ef9817-5dfc-4ba5-8701-932f43dfaf53" providerId="ADAL" clId="{D33C0FB7-9633-4053-A1C2-021D3624ED6A}" dt="2024-01-11T18:33:25.458" v="62" actId="14100"/>
        <pc:sldMkLst>
          <pc:docMk/>
          <pc:sldMk cId="0" sldId="402"/>
        </pc:sldMkLst>
        <pc:spChg chg="mod">
          <ac:chgData name="Raymond Meloche (FCAC/ACFC)" userId="05ef9817-5dfc-4ba5-8701-932f43dfaf53" providerId="ADAL" clId="{D33C0FB7-9633-4053-A1C2-021D3624ED6A}" dt="2024-01-11T18:33:25.458" v="62" actId="14100"/>
          <ac:spMkLst>
            <pc:docMk/>
            <pc:sldMk cId="0" sldId="402"/>
            <ac:spMk id="15" creationId="{F9B3F12C-4D07-4055-8CF6-9F8B51D472EC}"/>
          </ac:spMkLst>
        </pc:spChg>
      </pc:sldChg>
      <pc:sldChg chg="modSp mod">
        <pc:chgData name="Raymond Meloche (FCAC/ACFC)" userId="05ef9817-5dfc-4ba5-8701-932f43dfaf53" providerId="ADAL" clId="{D33C0FB7-9633-4053-A1C2-021D3624ED6A}" dt="2024-01-11T18:36:04.528" v="66" actId="14100"/>
        <pc:sldMkLst>
          <pc:docMk/>
          <pc:sldMk cId="0" sldId="410"/>
        </pc:sldMkLst>
        <pc:spChg chg="mod">
          <ac:chgData name="Raymond Meloche (FCAC/ACFC)" userId="05ef9817-5dfc-4ba5-8701-932f43dfaf53" providerId="ADAL" clId="{D33C0FB7-9633-4053-A1C2-021D3624ED6A}" dt="2024-01-11T18:36:04.528" v="66" actId="14100"/>
          <ac:spMkLst>
            <pc:docMk/>
            <pc:sldMk cId="0" sldId="410"/>
            <ac:spMk id="15" creationId="{DA91FBC8-188A-40DE-8AE4-A70D8970E63C}"/>
          </ac:spMkLst>
        </pc:spChg>
      </pc:sldChg>
      <pc:sldChg chg="addSp delSp modSp mod">
        <pc:chgData name="Raymond Meloche (FCAC/ACFC)" userId="05ef9817-5dfc-4ba5-8701-932f43dfaf53" providerId="ADAL" clId="{D33C0FB7-9633-4053-A1C2-021D3624ED6A}" dt="2024-01-11T19:05:09.309" v="309" actId="1037"/>
        <pc:sldMkLst>
          <pc:docMk/>
          <pc:sldMk cId="0" sldId="424"/>
        </pc:sldMkLst>
        <pc:spChg chg="add mod">
          <ac:chgData name="Raymond Meloche (FCAC/ACFC)" userId="05ef9817-5dfc-4ba5-8701-932f43dfaf53" providerId="ADAL" clId="{D33C0FB7-9633-4053-A1C2-021D3624ED6A}" dt="2024-01-11T19:04:50.247" v="291" actId="14100"/>
          <ac:spMkLst>
            <pc:docMk/>
            <pc:sldMk cId="0" sldId="424"/>
            <ac:spMk id="5" creationId="{C4C3F22A-D8BD-A1FE-1EEC-777ACBE751E9}"/>
          </ac:spMkLst>
        </pc:spChg>
        <pc:spChg chg="add mod">
          <ac:chgData name="Raymond Meloche (FCAC/ACFC)" userId="05ef9817-5dfc-4ba5-8701-932f43dfaf53" providerId="ADAL" clId="{D33C0FB7-9633-4053-A1C2-021D3624ED6A}" dt="2024-01-11T19:05:06.643" v="301" actId="14100"/>
          <ac:spMkLst>
            <pc:docMk/>
            <pc:sldMk cId="0" sldId="424"/>
            <ac:spMk id="6" creationId="{7335DB54-0EE1-FE6B-35C9-EBDE1A99C7A8}"/>
          </ac:spMkLst>
        </pc:spChg>
        <pc:spChg chg="add mod">
          <ac:chgData name="Raymond Meloche (FCAC/ACFC)" userId="05ef9817-5dfc-4ba5-8701-932f43dfaf53" providerId="ADAL" clId="{D33C0FB7-9633-4053-A1C2-021D3624ED6A}" dt="2024-01-11T19:04:59.174" v="297" actId="1037"/>
          <ac:spMkLst>
            <pc:docMk/>
            <pc:sldMk cId="0" sldId="424"/>
            <ac:spMk id="7" creationId="{B323C51A-0D7B-780D-972C-E438B4074311}"/>
          </ac:spMkLst>
        </pc:spChg>
        <pc:spChg chg="add mod">
          <ac:chgData name="Raymond Meloche (FCAC/ACFC)" userId="05ef9817-5dfc-4ba5-8701-932f43dfaf53" providerId="ADAL" clId="{D33C0FB7-9633-4053-A1C2-021D3624ED6A}" dt="2024-01-11T19:05:09.309" v="309" actId="1037"/>
          <ac:spMkLst>
            <pc:docMk/>
            <pc:sldMk cId="0" sldId="424"/>
            <ac:spMk id="8" creationId="{B9533E67-AD50-8A54-D7CB-C1CF52FF8699}"/>
          </ac:spMkLst>
        </pc:spChg>
        <pc:graphicFrameChg chg="del">
          <ac:chgData name="Raymond Meloche (FCAC/ACFC)" userId="05ef9817-5dfc-4ba5-8701-932f43dfaf53" providerId="ADAL" clId="{D33C0FB7-9633-4053-A1C2-021D3624ED6A}" dt="2024-01-11T18:40:22.045" v="67" actId="478"/>
          <ac:graphicFrameMkLst>
            <pc:docMk/>
            <pc:sldMk cId="0" sldId="424"/>
            <ac:graphicFrameMk id="100358" creationId="{9894E7C3-1B16-434C-858B-E8A004865896}"/>
          </ac:graphicFrameMkLst>
        </pc:graphicFrameChg>
        <pc:picChg chg="add mod">
          <ac:chgData name="Raymond Meloche (FCAC/ACFC)" userId="05ef9817-5dfc-4ba5-8701-932f43dfaf53" providerId="ADAL" clId="{D33C0FB7-9633-4053-A1C2-021D3624ED6A}" dt="2024-01-11T18:40:37.830" v="71" actId="1076"/>
          <ac:picMkLst>
            <pc:docMk/>
            <pc:sldMk cId="0" sldId="424"/>
            <ac:picMk id="4" creationId="{B467BBAF-56FC-3C55-DB3C-255CCA82099B}"/>
          </ac:picMkLst>
        </pc:picChg>
      </pc:sldChg>
      <pc:sldChg chg="modSp mod">
        <pc:chgData name="Raymond Meloche (FCAC/ACFC)" userId="05ef9817-5dfc-4ba5-8701-932f43dfaf53" providerId="ADAL" clId="{D33C0FB7-9633-4053-A1C2-021D3624ED6A}" dt="2024-01-11T18:43:24.669" v="127" actId="255"/>
        <pc:sldMkLst>
          <pc:docMk/>
          <pc:sldMk cId="0" sldId="426"/>
        </pc:sldMkLst>
        <pc:spChg chg="mod">
          <ac:chgData name="Raymond Meloche (FCAC/ACFC)" userId="05ef9817-5dfc-4ba5-8701-932f43dfaf53" providerId="ADAL" clId="{D33C0FB7-9633-4053-A1C2-021D3624ED6A}" dt="2024-01-11T18:43:24.669" v="127" actId="255"/>
          <ac:spMkLst>
            <pc:docMk/>
            <pc:sldMk cId="0" sldId="426"/>
            <ac:spMk id="15" creationId="{9EA75879-E775-40CE-B44A-144ABFFA4338}"/>
          </ac:spMkLst>
        </pc:spChg>
      </pc:sldChg>
      <pc:sldChg chg="modSp mod">
        <pc:chgData name="Raymond Meloche (FCAC/ACFC)" userId="05ef9817-5dfc-4ba5-8701-932f43dfaf53" providerId="ADAL" clId="{D33C0FB7-9633-4053-A1C2-021D3624ED6A}" dt="2024-01-11T18:45:43.093" v="136" actId="20577"/>
        <pc:sldMkLst>
          <pc:docMk/>
          <pc:sldMk cId="0" sldId="427"/>
        </pc:sldMkLst>
        <pc:spChg chg="mod">
          <ac:chgData name="Raymond Meloche (FCAC/ACFC)" userId="05ef9817-5dfc-4ba5-8701-932f43dfaf53" providerId="ADAL" clId="{D33C0FB7-9633-4053-A1C2-021D3624ED6A}" dt="2024-01-11T18:45:43.093" v="136" actId="20577"/>
          <ac:spMkLst>
            <pc:docMk/>
            <pc:sldMk cId="0" sldId="427"/>
            <ac:spMk id="15" creationId="{6FB0FC5C-1B54-4E44-BCCC-4FCCAB809EA7}"/>
          </ac:spMkLst>
        </pc:spChg>
      </pc:sldChg>
      <pc:sldChg chg="modSp mod">
        <pc:chgData name="Raymond Meloche (FCAC/ACFC)" userId="05ef9817-5dfc-4ba5-8701-932f43dfaf53" providerId="ADAL" clId="{D33C0FB7-9633-4053-A1C2-021D3624ED6A}" dt="2024-01-11T18:50:29.868" v="145" actId="20577"/>
        <pc:sldMkLst>
          <pc:docMk/>
          <pc:sldMk cId="0" sldId="437"/>
        </pc:sldMkLst>
        <pc:spChg chg="mod">
          <ac:chgData name="Raymond Meloche (FCAC/ACFC)" userId="05ef9817-5dfc-4ba5-8701-932f43dfaf53" providerId="ADAL" clId="{D33C0FB7-9633-4053-A1C2-021D3624ED6A}" dt="2024-01-11T18:50:29.868" v="145" actId="20577"/>
          <ac:spMkLst>
            <pc:docMk/>
            <pc:sldMk cId="0" sldId="437"/>
            <ac:spMk id="15" creationId="{9F81B8DA-B099-478A-A8DA-AA4058937FA1}"/>
          </ac:spMkLst>
        </pc:spChg>
      </pc:sldChg>
      <pc:sldChg chg="modSp mod">
        <pc:chgData name="Raymond Meloche (FCAC/ACFC)" userId="05ef9817-5dfc-4ba5-8701-932f43dfaf53" providerId="ADAL" clId="{D33C0FB7-9633-4053-A1C2-021D3624ED6A}" dt="2024-01-11T18:54:18.779" v="203" actId="6549"/>
        <pc:sldMkLst>
          <pc:docMk/>
          <pc:sldMk cId="0" sldId="446"/>
        </pc:sldMkLst>
        <pc:spChg chg="mod">
          <ac:chgData name="Raymond Meloche (FCAC/ACFC)" userId="05ef9817-5dfc-4ba5-8701-932f43dfaf53" providerId="ADAL" clId="{D33C0FB7-9633-4053-A1C2-021D3624ED6A}" dt="2024-01-11T18:54:18.779" v="203" actId="6549"/>
          <ac:spMkLst>
            <pc:docMk/>
            <pc:sldMk cId="0" sldId="446"/>
            <ac:spMk id="15" creationId="{EF682E57-4517-4802-B298-40F460E881AA}"/>
          </ac:spMkLst>
        </pc:spChg>
      </pc:sldChg>
      <pc:sldChg chg="modSp mod">
        <pc:chgData name="Raymond Meloche (FCAC/ACFC)" userId="05ef9817-5dfc-4ba5-8701-932f43dfaf53" providerId="ADAL" clId="{D33C0FB7-9633-4053-A1C2-021D3624ED6A}" dt="2024-01-11T18:55:04.530" v="220" actId="6549"/>
        <pc:sldMkLst>
          <pc:docMk/>
          <pc:sldMk cId="0" sldId="447"/>
        </pc:sldMkLst>
        <pc:spChg chg="mod">
          <ac:chgData name="Raymond Meloche (FCAC/ACFC)" userId="05ef9817-5dfc-4ba5-8701-932f43dfaf53" providerId="ADAL" clId="{D33C0FB7-9633-4053-A1C2-021D3624ED6A}" dt="2024-01-11T18:55:04.530" v="220" actId="6549"/>
          <ac:spMkLst>
            <pc:docMk/>
            <pc:sldMk cId="0" sldId="447"/>
            <ac:spMk id="15" creationId="{9732960F-30A1-472C-8ED1-A17620D6BA2C}"/>
          </ac:spMkLst>
        </pc:spChg>
      </pc:sldChg>
      <pc:sldChg chg="modSp mod">
        <pc:chgData name="Raymond Meloche (FCAC/ACFC)" userId="05ef9817-5dfc-4ba5-8701-932f43dfaf53" providerId="ADAL" clId="{D33C0FB7-9633-4053-A1C2-021D3624ED6A}" dt="2024-01-11T18:57:21.061" v="221"/>
        <pc:sldMkLst>
          <pc:docMk/>
          <pc:sldMk cId="0" sldId="453"/>
        </pc:sldMkLst>
        <pc:spChg chg="mod">
          <ac:chgData name="Raymond Meloche (FCAC/ACFC)" userId="05ef9817-5dfc-4ba5-8701-932f43dfaf53" providerId="ADAL" clId="{D33C0FB7-9633-4053-A1C2-021D3624ED6A}" dt="2024-01-11T18:57:21.061" v="221"/>
          <ac:spMkLst>
            <pc:docMk/>
            <pc:sldMk cId="0" sldId="453"/>
            <ac:spMk id="15" creationId="{D78C8B09-1094-4F34-BBF3-3EEC53FF67E5}"/>
          </ac:spMkLst>
        </pc:spChg>
      </pc:sldChg>
      <pc:sldChg chg="modSp mod">
        <pc:chgData name="Raymond Meloche (FCAC/ACFC)" userId="05ef9817-5dfc-4ba5-8701-932f43dfaf53" providerId="ADAL" clId="{D33C0FB7-9633-4053-A1C2-021D3624ED6A}" dt="2024-01-11T18:58:06.999" v="224" actId="20577"/>
        <pc:sldMkLst>
          <pc:docMk/>
          <pc:sldMk cId="0" sldId="459"/>
        </pc:sldMkLst>
        <pc:spChg chg="mod">
          <ac:chgData name="Raymond Meloche (FCAC/ACFC)" userId="05ef9817-5dfc-4ba5-8701-932f43dfaf53" providerId="ADAL" clId="{D33C0FB7-9633-4053-A1C2-021D3624ED6A}" dt="2024-01-11T18:58:06.999" v="224" actId="20577"/>
          <ac:spMkLst>
            <pc:docMk/>
            <pc:sldMk cId="0" sldId="459"/>
            <ac:spMk id="15" creationId="{6530B41E-9F7A-441F-AA88-1845BFBCD9CC}"/>
          </ac:spMkLst>
        </pc:spChg>
      </pc:sldChg>
      <pc:sldChg chg="modSp mod">
        <pc:chgData name="Raymond Meloche (FCAC/ACFC)" userId="05ef9817-5dfc-4ba5-8701-932f43dfaf53" providerId="ADAL" clId="{D33C0FB7-9633-4053-A1C2-021D3624ED6A}" dt="2024-01-11T18:59:25.258" v="230" actId="20577"/>
        <pc:sldMkLst>
          <pc:docMk/>
          <pc:sldMk cId="0" sldId="460"/>
        </pc:sldMkLst>
        <pc:spChg chg="mod">
          <ac:chgData name="Raymond Meloche (FCAC/ACFC)" userId="05ef9817-5dfc-4ba5-8701-932f43dfaf53" providerId="ADAL" clId="{D33C0FB7-9633-4053-A1C2-021D3624ED6A}" dt="2024-01-11T18:59:25.258" v="230" actId="20577"/>
          <ac:spMkLst>
            <pc:docMk/>
            <pc:sldMk cId="0" sldId="460"/>
            <ac:spMk id="15" creationId="{7E21AD24-562A-444B-89E8-BDE4A0E7FF4E}"/>
          </ac:spMkLst>
        </pc:spChg>
      </pc:sldChg>
      <pc:sldChg chg="modSp mod">
        <pc:chgData name="Raymond Meloche (FCAC/ACFC)" userId="05ef9817-5dfc-4ba5-8701-932f43dfaf53" providerId="ADAL" clId="{D33C0FB7-9633-4053-A1C2-021D3624ED6A}" dt="2024-01-11T19:01:33.718" v="231" actId="27107"/>
        <pc:sldMkLst>
          <pc:docMk/>
          <pc:sldMk cId="0" sldId="465"/>
        </pc:sldMkLst>
        <pc:spChg chg="mod">
          <ac:chgData name="Raymond Meloche (FCAC/ACFC)" userId="05ef9817-5dfc-4ba5-8701-932f43dfaf53" providerId="ADAL" clId="{D33C0FB7-9633-4053-A1C2-021D3624ED6A}" dt="2024-01-11T19:01:33.718" v="231" actId="27107"/>
          <ac:spMkLst>
            <pc:docMk/>
            <pc:sldMk cId="0" sldId="465"/>
            <ac:spMk id="15" creationId="{6FBDBFCA-E3E5-472E-A212-ACF9ECA13C54}"/>
          </ac:spMkLst>
        </pc:spChg>
      </pc:sldChg>
      <pc:sldChg chg="addSp delSp modSp mod">
        <pc:chgData name="Raymond Meloche (FCAC/ACFC)" userId="05ef9817-5dfc-4ba5-8701-932f43dfaf53" providerId="ADAL" clId="{D33C0FB7-9633-4053-A1C2-021D3624ED6A}" dt="2024-01-11T19:02:54.897" v="260" actId="20577"/>
        <pc:sldMkLst>
          <pc:docMk/>
          <pc:sldMk cId="0" sldId="466"/>
        </pc:sldMkLst>
        <pc:spChg chg="add del mod">
          <ac:chgData name="Raymond Meloche (FCAC/ACFC)" userId="05ef9817-5dfc-4ba5-8701-932f43dfaf53" providerId="ADAL" clId="{D33C0FB7-9633-4053-A1C2-021D3624ED6A}" dt="2024-01-11T19:02:30.282" v="256"/>
          <ac:spMkLst>
            <pc:docMk/>
            <pc:sldMk cId="0" sldId="466"/>
            <ac:spMk id="4" creationId="{F8EEDA5F-EB37-8A0A-834B-8C27BCC5F63C}"/>
          </ac:spMkLst>
        </pc:spChg>
        <pc:spChg chg="mod">
          <ac:chgData name="Raymond Meloche (FCAC/ACFC)" userId="05ef9817-5dfc-4ba5-8701-932f43dfaf53" providerId="ADAL" clId="{D33C0FB7-9633-4053-A1C2-021D3624ED6A}" dt="2024-01-11T19:02:54.897" v="260" actId="20577"/>
          <ac:spMkLst>
            <pc:docMk/>
            <pc:sldMk cId="0" sldId="466"/>
            <ac:spMk id="15" creationId="{557440F3-C79D-4EC4-9BF7-E14A4FC4A111}"/>
          </ac:spMkLst>
        </pc:spChg>
        <pc:graphicFrameChg chg="add del mod">
          <ac:chgData name="Raymond Meloche (FCAC/ACFC)" userId="05ef9817-5dfc-4ba5-8701-932f43dfaf53" providerId="ADAL" clId="{D33C0FB7-9633-4053-A1C2-021D3624ED6A}" dt="2024-01-11T19:02:30.282" v="256"/>
          <ac:graphicFrameMkLst>
            <pc:docMk/>
            <pc:sldMk cId="0" sldId="466"/>
            <ac:graphicFrameMk id="2" creationId="{9E4F1694-560B-6105-FBC3-177F48FC6F73}"/>
          </ac:graphicFrameMkLst>
        </pc:graphicFrameChg>
      </pc:sldChg>
      <pc:sldChg chg="modSp mod">
        <pc:chgData name="Raymond Meloche (FCAC/ACFC)" userId="05ef9817-5dfc-4ba5-8701-932f43dfaf53" providerId="ADAL" clId="{D33C0FB7-9633-4053-A1C2-021D3624ED6A}" dt="2024-01-11T18:53:19.780" v="150" actId="6549"/>
        <pc:sldMkLst>
          <pc:docMk/>
          <pc:sldMk cId="0" sldId="470"/>
        </pc:sldMkLst>
        <pc:spChg chg="mod">
          <ac:chgData name="Raymond Meloche (FCAC/ACFC)" userId="05ef9817-5dfc-4ba5-8701-932f43dfaf53" providerId="ADAL" clId="{D33C0FB7-9633-4053-A1C2-021D3624ED6A}" dt="2024-01-11T18:53:19.780" v="150" actId="6549"/>
          <ac:spMkLst>
            <pc:docMk/>
            <pc:sldMk cId="0" sldId="470"/>
            <ac:spMk id="15" creationId="{F9CDB6B1-3FB0-4044-8F44-FE973AC741C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192.168.0.3\Home\Nouraly.Sunil\My%20Documents\Sunil%20Y%20Drive\Fin%20Lit\FB\2018%20update\FB%20graph%20redone%20EN+F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1 000 $ à 5 % d'</a:t>
            </a:r>
            <a:r>
              <a:rPr lang="fr-FR" sz="1400" b="0" i="0" u="none" strike="noStrike" baseline="0" dirty="0"/>
              <a:t>intérêt</a:t>
            </a:r>
            <a:endParaRPr lang="fr-FR" b="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pt idx="0">
                  <c:v>Intérêt simple</c:v>
                </c:pt>
              </c:strCache>
            </c:strRef>
          </c:tx>
          <c:spPr>
            <a:ln w="28575" cap="rnd">
              <a:solidFill>
                <a:srgbClr val="ED9227"/>
              </a:solidFill>
              <a:round/>
            </a:ln>
            <a:effectLst/>
          </c:spPr>
          <c:marker>
            <c:symbol val="none"/>
          </c:marker>
          <c:cat>
            <c:numRef>
              <c:f>Sheet2!$A$2:$A$36</c:f>
              <c:numCache>
                <c:formatCode>General</c:formatCode>
                <c:ptCount val="35"/>
                <c:pt idx="4">
                  <c:v>5</c:v>
                </c:pt>
                <c:pt idx="9">
                  <c:v>10</c:v>
                </c:pt>
                <c:pt idx="14">
                  <c:v>15</c:v>
                </c:pt>
                <c:pt idx="19">
                  <c:v>20</c:v>
                </c:pt>
                <c:pt idx="24">
                  <c:v>25</c:v>
                </c:pt>
                <c:pt idx="29">
                  <c:v>30</c:v>
                </c:pt>
                <c:pt idx="34">
                  <c:v>35</c:v>
                </c:pt>
              </c:numCache>
            </c:numRef>
          </c:cat>
          <c:val>
            <c:numRef>
              <c:f>Sheet2!$B$2:$B$36</c:f>
              <c:numCache>
                <c:formatCode>#,##0.00\ [$$-C0C]</c:formatCode>
                <c:ptCount val="35"/>
                <c:pt idx="0">
                  <c:v>1000</c:v>
                </c:pt>
                <c:pt idx="1">
                  <c:v>1050</c:v>
                </c:pt>
                <c:pt idx="2">
                  <c:v>1100</c:v>
                </c:pt>
                <c:pt idx="3">
                  <c:v>1150</c:v>
                </c:pt>
                <c:pt idx="4">
                  <c:v>1200</c:v>
                </c:pt>
                <c:pt idx="5">
                  <c:v>1250</c:v>
                </c:pt>
                <c:pt idx="6">
                  <c:v>1300</c:v>
                </c:pt>
                <c:pt idx="7">
                  <c:v>1350</c:v>
                </c:pt>
                <c:pt idx="8">
                  <c:v>1400</c:v>
                </c:pt>
                <c:pt idx="9">
                  <c:v>1450</c:v>
                </c:pt>
                <c:pt idx="10">
                  <c:v>1500</c:v>
                </c:pt>
                <c:pt idx="11">
                  <c:v>1550</c:v>
                </c:pt>
                <c:pt idx="12">
                  <c:v>1600</c:v>
                </c:pt>
                <c:pt idx="13">
                  <c:v>1650</c:v>
                </c:pt>
                <c:pt idx="14">
                  <c:v>1700</c:v>
                </c:pt>
                <c:pt idx="15">
                  <c:v>1750</c:v>
                </c:pt>
                <c:pt idx="16">
                  <c:v>1800</c:v>
                </c:pt>
                <c:pt idx="17">
                  <c:v>1850</c:v>
                </c:pt>
                <c:pt idx="18">
                  <c:v>1900</c:v>
                </c:pt>
                <c:pt idx="19">
                  <c:v>1950</c:v>
                </c:pt>
                <c:pt idx="20">
                  <c:v>2000</c:v>
                </c:pt>
                <c:pt idx="21">
                  <c:v>2050</c:v>
                </c:pt>
                <c:pt idx="22">
                  <c:v>2100</c:v>
                </c:pt>
                <c:pt idx="23">
                  <c:v>2150</c:v>
                </c:pt>
                <c:pt idx="24">
                  <c:v>2200</c:v>
                </c:pt>
                <c:pt idx="25">
                  <c:v>2250</c:v>
                </c:pt>
                <c:pt idx="26">
                  <c:v>2300</c:v>
                </c:pt>
                <c:pt idx="27">
                  <c:v>2350</c:v>
                </c:pt>
                <c:pt idx="28">
                  <c:v>2400</c:v>
                </c:pt>
                <c:pt idx="29">
                  <c:v>2450</c:v>
                </c:pt>
                <c:pt idx="30">
                  <c:v>2500</c:v>
                </c:pt>
                <c:pt idx="31">
                  <c:v>2550</c:v>
                </c:pt>
                <c:pt idx="32">
                  <c:v>2600</c:v>
                </c:pt>
                <c:pt idx="33">
                  <c:v>2650</c:v>
                </c:pt>
                <c:pt idx="34">
                  <c:v>2700</c:v>
                </c:pt>
              </c:numCache>
            </c:numRef>
          </c:val>
          <c:smooth val="0"/>
          <c:extLst>
            <c:ext xmlns:c16="http://schemas.microsoft.com/office/drawing/2014/chart" uri="{C3380CC4-5D6E-409C-BE32-E72D297353CC}">
              <c16:uniqueId val="{00000000-CFCC-4643-A18D-4E1DDC55CD88}"/>
            </c:ext>
          </c:extLst>
        </c:ser>
        <c:ser>
          <c:idx val="1"/>
          <c:order val="1"/>
          <c:tx>
            <c:strRef>
              <c:f>Sheet2!$C$1</c:f>
              <c:strCache>
                <c:ptCount val="1"/>
                <c:pt idx="0">
                  <c:v>Intérêt composé</c:v>
                </c:pt>
              </c:strCache>
            </c:strRef>
          </c:tx>
          <c:spPr>
            <a:ln w="28575" cap="rnd">
              <a:solidFill>
                <a:srgbClr val="00B050"/>
              </a:solidFill>
              <a:round/>
            </a:ln>
            <a:effectLst/>
          </c:spPr>
          <c:marker>
            <c:symbol val="none"/>
          </c:marker>
          <c:cat>
            <c:numRef>
              <c:f>Sheet2!$A$2:$A$36</c:f>
              <c:numCache>
                <c:formatCode>General</c:formatCode>
                <c:ptCount val="35"/>
                <c:pt idx="4">
                  <c:v>5</c:v>
                </c:pt>
                <c:pt idx="9">
                  <c:v>10</c:v>
                </c:pt>
                <c:pt idx="14">
                  <c:v>15</c:v>
                </c:pt>
                <c:pt idx="19">
                  <c:v>20</c:v>
                </c:pt>
                <c:pt idx="24">
                  <c:v>25</c:v>
                </c:pt>
                <c:pt idx="29">
                  <c:v>30</c:v>
                </c:pt>
                <c:pt idx="34">
                  <c:v>35</c:v>
                </c:pt>
              </c:numCache>
            </c:numRef>
          </c:cat>
          <c:val>
            <c:numRef>
              <c:f>Sheet2!$C$2:$C$36</c:f>
              <c:numCache>
                <c:formatCode>#,##0.00\ [$$-C0C]</c:formatCode>
                <c:ptCount val="35"/>
                <c:pt idx="0">
                  <c:v>1000</c:v>
                </c:pt>
                <c:pt idx="1">
                  <c:v>1050</c:v>
                </c:pt>
                <c:pt idx="2">
                  <c:v>1102.5</c:v>
                </c:pt>
                <c:pt idx="3">
                  <c:v>1157.625</c:v>
                </c:pt>
                <c:pt idx="4">
                  <c:v>1215.5062500000001</c:v>
                </c:pt>
                <c:pt idx="5">
                  <c:v>1276.2815625000003</c:v>
                </c:pt>
                <c:pt idx="6">
                  <c:v>1340.0956406250004</c:v>
                </c:pt>
                <c:pt idx="7">
                  <c:v>1407.1004226562504</c:v>
                </c:pt>
                <c:pt idx="8">
                  <c:v>1477.4554437890631</c:v>
                </c:pt>
                <c:pt idx="9">
                  <c:v>1551.3282159785163</c:v>
                </c:pt>
                <c:pt idx="10">
                  <c:v>1628.8946267774422</c:v>
                </c:pt>
                <c:pt idx="11">
                  <c:v>1710.3393581163143</c:v>
                </c:pt>
                <c:pt idx="12">
                  <c:v>1795.8563260221301</c:v>
                </c:pt>
                <c:pt idx="13">
                  <c:v>1885.6491423232367</c:v>
                </c:pt>
                <c:pt idx="14">
                  <c:v>1979.9315994393985</c:v>
                </c:pt>
                <c:pt idx="15">
                  <c:v>2078.9281794113685</c:v>
                </c:pt>
                <c:pt idx="16">
                  <c:v>2182.874588381937</c:v>
                </c:pt>
                <c:pt idx="17">
                  <c:v>2292.0183178010338</c:v>
                </c:pt>
                <c:pt idx="18">
                  <c:v>2406.6192336910858</c:v>
                </c:pt>
                <c:pt idx="19">
                  <c:v>2526.9501953756403</c:v>
                </c:pt>
                <c:pt idx="20">
                  <c:v>2653.2977051444223</c:v>
                </c:pt>
                <c:pt idx="21">
                  <c:v>2785.9625904016434</c:v>
                </c:pt>
                <c:pt idx="22">
                  <c:v>2925.2607199217259</c:v>
                </c:pt>
                <c:pt idx="23">
                  <c:v>3071.5237559178122</c:v>
                </c:pt>
                <c:pt idx="24">
                  <c:v>3225.0999437137029</c:v>
                </c:pt>
                <c:pt idx="25">
                  <c:v>3386.3549408993881</c:v>
                </c:pt>
                <c:pt idx="26">
                  <c:v>3555.6726879443577</c:v>
                </c:pt>
                <c:pt idx="27">
                  <c:v>3733.4563223415757</c:v>
                </c:pt>
                <c:pt idx="28">
                  <c:v>3920.1291384586548</c:v>
                </c:pt>
                <c:pt idx="29">
                  <c:v>4116.1355953815873</c:v>
                </c:pt>
                <c:pt idx="30">
                  <c:v>4321.9423751506665</c:v>
                </c:pt>
                <c:pt idx="31">
                  <c:v>4538.0394939081998</c:v>
                </c:pt>
                <c:pt idx="32">
                  <c:v>4764.9414686036098</c:v>
                </c:pt>
                <c:pt idx="33">
                  <c:v>5003.1885420337903</c:v>
                </c:pt>
                <c:pt idx="34">
                  <c:v>5253.3479691354796</c:v>
                </c:pt>
              </c:numCache>
            </c:numRef>
          </c:val>
          <c:smooth val="0"/>
          <c:extLst>
            <c:ext xmlns:c16="http://schemas.microsoft.com/office/drawing/2014/chart" uri="{C3380CC4-5D6E-409C-BE32-E72D297353CC}">
              <c16:uniqueId val="{00000001-CFCC-4643-A18D-4E1DDC55CD88}"/>
            </c:ext>
          </c:extLst>
        </c:ser>
        <c:dLbls>
          <c:showLegendKey val="0"/>
          <c:showVal val="0"/>
          <c:showCatName val="0"/>
          <c:showSerName val="0"/>
          <c:showPercent val="0"/>
          <c:showBubbleSize val="0"/>
        </c:dLbls>
        <c:smooth val="0"/>
        <c:axId val="1798190687"/>
        <c:axId val="1798191519"/>
      </c:lineChart>
      <c:catAx>
        <c:axId val="179819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8191519"/>
        <c:crosses val="autoZero"/>
        <c:auto val="1"/>
        <c:lblAlgn val="ctr"/>
        <c:lblOffset val="100"/>
        <c:noMultiLvlLbl val="0"/>
      </c:catAx>
      <c:valAx>
        <c:axId val="1798191519"/>
        <c:scaling>
          <c:orientation val="minMax"/>
        </c:scaling>
        <c:delete val="0"/>
        <c:axPos val="l"/>
        <c:majorGridlines>
          <c:spPr>
            <a:ln w="9525" cap="flat" cmpd="sng" algn="ctr">
              <a:solidFill>
                <a:schemeClr val="tx1">
                  <a:lumMod val="15000"/>
                  <a:lumOff val="85000"/>
                </a:schemeClr>
              </a:solidFill>
              <a:round/>
            </a:ln>
            <a:effectLst/>
          </c:spPr>
        </c:majorGridlines>
        <c:numFmt formatCode="#,##0.00\ [$$-C0C]"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8190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B9902DE-6613-470D-B575-DAFF3DE7E686}"/>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7" name="Rectangle 3">
            <a:extLst>
              <a:ext uri="{FF2B5EF4-FFF2-40B4-BE49-F238E27FC236}">
                <a16:creationId xmlns:a16="http://schemas.microsoft.com/office/drawing/2014/main" id="{0FCACCFA-EC20-4A89-B0A9-676AEDCC8F20}"/>
              </a:ext>
            </a:extLst>
          </p:cNvPr>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8" name="Rectangle 4">
            <a:extLst>
              <a:ext uri="{FF2B5EF4-FFF2-40B4-BE49-F238E27FC236}">
                <a16:creationId xmlns:a16="http://schemas.microsoft.com/office/drawing/2014/main" id="{16ADBF9A-2E73-4C88-BDC0-2E663A75C752}"/>
              </a:ext>
            </a:extLst>
          </p:cNvPr>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9" name="Rectangle 5">
            <a:extLst>
              <a:ext uri="{FF2B5EF4-FFF2-40B4-BE49-F238E27FC236}">
                <a16:creationId xmlns:a16="http://schemas.microsoft.com/office/drawing/2014/main" id="{E197746B-ABAF-4EDD-A272-642F4496893A}"/>
              </a:ext>
            </a:extLst>
          </p:cNvPr>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fld id="{FBE75CBA-44CD-4B43-A420-0A931CABDA6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6C64357-E639-4D4C-ADAA-2AD63F3972AC}"/>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3075" name="Rectangle 3">
            <a:extLst>
              <a:ext uri="{FF2B5EF4-FFF2-40B4-BE49-F238E27FC236}">
                <a16:creationId xmlns:a16="http://schemas.microsoft.com/office/drawing/2014/main" id="{407E0503-43F2-4184-8E40-F684B3A6967A}"/>
              </a:ext>
            </a:extLst>
          </p:cNvPr>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8" name="Rectangle 4">
            <a:extLst>
              <a:ext uri="{FF2B5EF4-FFF2-40B4-BE49-F238E27FC236}">
                <a16:creationId xmlns:a16="http://schemas.microsoft.com/office/drawing/2014/main" id="{33605B7D-A7E0-4F52-91D4-C19422B62125}"/>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7E869F5-019F-4D5D-9773-2FB7CE0689ED}"/>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F7130E3D-F85D-4A0C-946B-7702648041C0}"/>
              </a:ext>
            </a:extLst>
          </p:cNvPr>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3079" name="Rectangle 7">
            <a:extLst>
              <a:ext uri="{FF2B5EF4-FFF2-40B4-BE49-F238E27FC236}">
                <a16:creationId xmlns:a16="http://schemas.microsoft.com/office/drawing/2014/main" id="{333CFE26-D483-4D88-BCA9-1C730E43A703}"/>
              </a:ext>
            </a:extLst>
          </p:cNvPr>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fld id="{43C9BB2A-7EF0-4C82-BAF9-F8FDC14DB2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pitchFamily="-123" charset="-128"/>
      </a:defRPr>
    </a:lvl1pPr>
    <a:lvl2pPr marL="4572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EEB8C87-F9FD-4A93-A0CE-0693FA6391A4}"/>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F85C0372-5E2D-41C9-8B33-5FDD084A5F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DD0DB049-C61D-4814-B197-F8D832F741EA}"/>
              </a:ext>
            </a:extLst>
          </p:cNvPr>
          <p:cNvSpPr>
            <a:spLocks noGrp="1"/>
          </p:cNvSpPr>
          <p:nvPr>
            <p:ph type="sldNum" sz="quarter" idx="5"/>
          </p:nvPr>
        </p:nvSpPr>
        <p:spPr/>
        <p:txBody>
          <a:bodyPr/>
          <a:lstStyle/>
          <a:p>
            <a:pPr>
              <a:defRPr/>
            </a:pPr>
            <a:fld id="{B97D30B4-4A4C-45E0-A422-A5323FEAE280}" type="slidenum">
              <a:rPr lang="en-US" smtClean="0"/>
              <a:pPr>
                <a:defRPr/>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3D47E7F-6E1B-4FF1-B2E9-EE2A25C71FE8}"/>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B0E085F1-6E62-4BD9-8DA7-079C89A0C8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0D72BD5-7436-4D59-8EE8-5ECF3D901A27}"/>
              </a:ext>
            </a:extLst>
          </p:cNvPr>
          <p:cNvSpPr>
            <a:spLocks noGrp="1"/>
          </p:cNvSpPr>
          <p:nvPr>
            <p:ph type="sldNum" sz="quarter" idx="5"/>
          </p:nvPr>
        </p:nvSpPr>
        <p:spPr/>
        <p:txBody>
          <a:bodyPr/>
          <a:lstStyle/>
          <a:p>
            <a:pPr>
              <a:defRPr/>
            </a:pPr>
            <a:fld id="{6991F25E-DEF2-49F1-9918-2547E947727E}"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5AFB1FA-6F60-46DB-9FF7-C33B65FF34AA}"/>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882AFB1-0CBD-4773-A36E-5C7A75AA17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F58C38E-7CAA-4E51-966B-E31FED656EC5}"/>
              </a:ext>
            </a:extLst>
          </p:cNvPr>
          <p:cNvSpPr>
            <a:spLocks noGrp="1"/>
          </p:cNvSpPr>
          <p:nvPr>
            <p:ph type="sldNum" sz="quarter" idx="5"/>
          </p:nvPr>
        </p:nvSpPr>
        <p:spPr/>
        <p:txBody>
          <a:bodyPr/>
          <a:lstStyle/>
          <a:p>
            <a:pPr>
              <a:defRPr/>
            </a:pPr>
            <a:fld id="{EE95A924-68E4-4713-8497-DBFA34077EF0}"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AF45E68-ED8E-468D-966F-65EEC7733F47}"/>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EFB22E56-0B78-4322-9556-4531A48B50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D924E7F-4578-4BFA-A8EF-56105CC23C45}"/>
              </a:ext>
            </a:extLst>
          </p:cNvPr>
          <p:cNvSpPr>
            <a:spLocks noGrp="1"/>
          </p:cNvSpPr>
          <p:nvPr>
            <p:ph type="sldNum" sz="quarter" idx="5"/>
          </p:nvPr>
        </p:nvSpPr>
        <p:spPr/>
        <p:txBody>
          <a:bodyPr/>
          <a:lstStyle/>
          <a:p>
            <a:pPr>
              <a:defRPr/>
            </a:pPr>
            <a:fld id="{7CA2C109-5E80-447F-B37F-7349A228A89C}"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B171DFD-9F5A-4D7B-86F5-3541149209D5}"/>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1CC56245-466E-4E24-AAE6-7F4B03D696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6E4348B-68A5-433F-A7EE-47654C94CB51}"/>
              </a:ext>
            </a:extLst>
          </p:cNvPr>
          <p:cNvSpPr>
            <a:spLocks noGrp="1"/>
          </p:cNvSpPr>
          <p:nvPr>
            <p:ph type="sldNum" sz="quarter" idx="5"/>
          </p:nvPr>
        </p:nvSpPr>
        <p:spPr/>
        <p:txBody>
          <a:bodyPr/>
          <a:lstStyle/>
          <a:p>
            <a:pPr>
              <a:defRPr/>
            </a:pPr>
            <a:fld id="{329FD095-E066-4A90-B070-BC2C62EA1D70}" type="slidenum">
              <a:rPr lang="en-US" smtClean="0"/>
              <a:pPr>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4749D65-B02F-47E0-905B-A8A00BB118E8}"/>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6833A6DF-FFE0-4C0A-9F2B-2238EFBAA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A353D92-1A0D-4DA3-8E4D-C560E537FC15}"/>
              </a:ext>
            </a:extLst>
          </p:cNvPr>
          <p:cNvSpPr>
            <a:spLocks noGrp="1"/>
          </p:cNvSpPr>
          <p:nvPr>
            <p:ph type="sldNum" sz="quarter" idx="5"/>
          </p:nvPr>
        </p:nvSpPr>
        <p:spPr/>
        <p:txBody>
          <a:bodyPr/>
          <a:lstStyle/>
          <a:p>
            <a:pPr>
              <a:defRPr/>
            </a:pPr>
            <a:fld id="{9E461AAB-9C71-4648-BAC4-E567013F7CA9}" type="slidenum">
              <a:rPr lang="en-US" smtClean="0"/>
              <a:pPr>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78D0C24-5AFB-4946-B946-B3338F570C6A}"/>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A9EEE678-B694-43F8-83D6-688FAAE346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CABF7C48-11AA-48CA-9040-6EAB08A9376C}"/>
              </a:ext>
            </a:extLst>
          </p:cNvPr>
          <p:cNvSpPr>
            <a:spLocks noGrp="1"/>
          </p:cNvSpPr>
          <p:nvPr>
            <p:ph type="sldNum" sz="quarter" idx="5"/>
          </p:nvPr>
        </p:nvSpPr>
        <p:spPr/>
        <p:txBody>
          <a:bodyPr/>
          <a:lstStyle/>
          <a:p>
            <a:pPr>
              <a:defRPr/>
            </a:pPr>
            <a:fld id="{1E43AD26-FC35-41CD-8F91-4CD925C3EC64}" type="slidenum">
              <a:rPr lang="en-US" smtClean="0"/>
              <a:pPr>
                <a:defRPr/>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99F9495-ADFB-487C-B2BD-0931BF8267AA}"/>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97E6AE28-0211-4FBF-B627-31D3F36027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D24A748-3C5D-4CCF-B083-77CBEF4DC25C}"/>
              </a:ext>
            </a:extLst>
          </p:cNvPr>
          <p:cNvSpPr>
            <a:spLocks noGrp="1"/>
          </p:cNvSpPr>
          <p:nvPr>
            <p:ph type="sldNum" sz="quarter" idx="5"/>
          </p:nvPr>
        </p:nvSpPr>
        <p:spPr/>
        <p:txBody>
          <a:bodyPr/>
          <a:lstStyle/>
          <a:p>
            <a:pPr>
              <a:defRPr/>
            </a:pPr>
            <a:fld id="{AA7DE13F-2975-40EA-938B-6C0AC91C9D82}" type="slidenum">
              <a:rPr lang="en-US" smtClean="0"/>
              <a:pPr>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A1989C0-EDB6-4F36-B44D-C0A520AF8982}"/>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D882302E-84E0-408C-9BB3-EDA50C100A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7A2B5B5-2A5A-4909-950C-C8B66C11C9DC}"/>
              </a:ext>
            </a:extLst>
          </p:cNvPr>
          <p:cNvSpPr>
            <a:spLocks noGrp="1"/>
          </p:cNvSpPr>
          <p:nvPr>
            <p:ph type="sldNum" sz="quarter" idx="5"/>
          </p:nvPr>
        </p:nvSpPr>
        <p:spPr/>
        <p:txBody>
          <a:bodyPr/>
          <a:lstStyle/>
          <a:p>
            <a:pPr>
              <a:defRPr/>
            </a:pPr>
            <a:fld id="{34413D08-1B1D-4DC3-96D3-35FED996A63B}" type="slidenum">
              <a:rPr lang="en-US" smtClean="0"/>
              <a:pPr>
                <a:defRPr/>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0EBC91A-F1F5-47F0-B9E9-3AC384926F19}"/>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86E5D295-FACE-4664-B1E0-7A163039AB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F24BF10-6B59-46CF-918B-D15AE2BD8CB3}"/>
              </a:ext>
            </a:extLst>
          </p:cNvPr>
          <p:cNvSpPr>
            <a:spLocks noGrp="1"/>
          </p:cNvSpPr>
          <p:nvPr>
            <p:ph type="sldNum" sz="quarter" idx="5"/>
          </p:nvPr>
        </p:nvSpPr>
        <p:spPr/>
        <p:txBody>
          <a:bodyPr/>
          <a:lstStyle/>
          <a:p>
            <a:pPr>
              <a:defRPr/>
            </a:pPr>
            <a:fld id="{884B3021-324F-4684-A48B-5BB3FC3E9B75}" type="slidenum">
              <a:rPr lang="en-US" smtClean="0"/>
              <a:pPr>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47394C5-3DCE-44A8-BA36-8098D7B1E9F1}"/>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26603E7A-C2F6-4708-97DB-616B7E93EE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55F712F-D092-4273-95F0-D85EA5504CA2}"/>
              </a:ext>
            </a:extLst>
          </p:cNvPr>
          <p:cNvSpPr>
            <a:spLocks noGrp="1"/>
          </p:cNvSpPr>
          <p:nvPr>
            <p:ph type="sldNum" sz="quarter" idx="5"/>
          </p:nvPr>
        </p:nvSpPr>
        <p:spPr/>
        <p:txBody>
          <a:bodyPr/>
          <a:lstStyle/>
          <a:p>
            <a:pPr>
              <a:defRPr/>
            </a:pPr>
            <a:fld id="{0D3B201C-825F-4229-AB9A-B4A2618BBA4A}"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2F5DE1B-54FD-4982-AF14-A08AD00CBF87}"/>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E4EF90CF-88AB-48D1-9CB3-0C62898AA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C57CE59-224E-483B-9755-432F732FA640}"/>
              </a:ext>
            </a:extLst>
          </p:cNvPr>
          <p:cNvSpPr>
            <a:spLocks noGrp="1"/>
          </p:cNvSpPr>
          <p:nvPr>
            <p:ph type="sldNum" sz="quarter" idx="5"/>
          </p:nvPr>
        </p:nvSpPr>
        <p:spPr/>
        <p:txBody>
          <a:bodyPr/>
          <a:lstStyle/>
          <a:p>
            <a:pPr>
              <a:defRPr/>
            </a:pPr>
            <a:fld id="{8300A956-0004-46DF-AE36-E97F4C95D3FE}" type="slidenum">
              <a:rPr lang="en-US" smtClean="0"/>
              <a:pPr>
                <a:defRPr/>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8B46670-55C1-4A42-8CD7-8400037E58B4}"/>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E6E512DE-DCB1-4E55-87AD-801798A54E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C55F1E0-360A-4027-9FC3-9D6C079C0762}"/>
              </a:ext>
            </a:extLst>
          </p:cNvPr>
          <p:cNvSpPr>
            <a:spLocks noGrp="1"/>
          </p:cNvSpPr>
          <p:nvPr>
            <p:ph type="sldNum" sz="quarter" idx="5"/>
          </p:nvPr>
        </p:nvSpPr>
        <p:spPr/>
        <p:txBody>
          <a:bodyPr/>
          <a:lstStyle/>
          <a:p>
            <a:pPr>
              <a:defRPr/>
            </a:pPr>
            <a:fld id="{E98D5752-6AB1-48A0-834D-C33E258B2304}" type="slidenum">
              <a:rPr lang="en-US" smtClean="0"/>
              <a:pPr>
                <a:defRPr/>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3B5652A-6DC5-4956-9AF2-EDD069DF9BA1}"/>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DC6AA610-CC41-4E6A-A7AE-B9316EF3A2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D87134D-3EA4-475B-8CF6-09823ADA5D18}"/>
              </a:ext>
            </a:extLst>
          </p:cNvPr>
          <p:cNvSpPr>
            <a:spLocks noGrp="1"/>
          </p:cNvSpPr>
          <p:nvPr>
            <p:ph type="sldNum" sz="quarter" idx="5"/>
          </p:nvPr>
        </p:nvSpPr>
        <p:spPr/>
        <p:txBody>
          <a:bodyPr/>
          <a:lstStyle/>
          <a:p>
            <a:pPr>
              <a:defRPr/>
            </a:pPr>
            <a:fld id="{97BE410C-8DD6-4267-A824-63CCE660DD9B}" type="slidenum">
              <a:rPr lang="en-US" smtClean="0"/>
              <a:pPr>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BA87413-E022-4754-B8B9-EF35F1581CE8}"/>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C4B6F667-1E30-4294-9E3D-C8D4CDB5A4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1E7E8CC-A63B-49A3-9C1D-57F14D1220E7}"/>
              </a:ext>
            </a:extLst>
          </p:cNvPr>
          <p:cNvSpPr>
            <a:spLocks noGrp="1"/>
          </p:cNvSpPr>
          <p:nvPr>
            <p:ph type="sldNum" sz="quarter" idx="5"/>
          </p:nvPr>
        </p:nvSpPr>
        <p:spPr/>
        <p:txBody>
          <a:bodyPr/>
          <a:lstStyle/>
          <a:p>
            <a:pPr>
              <a:defRPr/>
            </a:pPr>
            <a:fld id="{D70BC56A-F2D3-486B-B57D-E556C8BABD06}" type="slidenum">
              <a:rPr lang="en-US" smtClean="0"/>
              <a:pPr>
                <a:defRPr/>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E5CC4A0-9836-4A5A-A399-26727393188E}"/>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2A238B5D-6BE4-47D1-85E7-1B94335BD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9C5C3A2-BA75-4652-AD30-A8987A8FAD1E}"/>
              </a:ext>
            </a:extLst>
          </p:cNvPr>
          <p:cNvSpPr>
            <a:spLocks noGrp="1"/>
          </p:cNvSpPr>
          <p:nvPr>
            <p:ph type="sldNum" sz="quarter" idx="5"/>
          </p:nvPr>
        </p:nvSpPr>
        <p:spPr/>
        <p:txBody>
          <a:bodyPr/>
          <a:lstStyle/>
          <a:p>
            <a:pPr>
              <a:defRPr/>
            </a:pPr>
            <a:fld id="{3230CA29-D9B0-4A1D-9F5B-C851D52427E3}" type="slidenum">
              <a:rPr lang="en-US" smtClean="0"/>
              <a:pPr>
                <a:defRPr/>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024C374-7483-4E5E-9726-C6ED29B40772}"/>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89F07AFE-A1B7-4079-B018-2CBD08E2AC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8E50B80-5D57-405F-BEF7-FB8898ED75E6}"/>
              </a:ext>
            </a:extLst>
          </p:cNvPr>
          <p:cNvSpPr>
            <a:spLocks noGrp="1"/>
          </p:cNvSpPr>
          <p:nvPr>
            <p:ph type="sldNum" sz="quarter" idx="5"/>
          </p:nvPr>
        </p:nvSpPr>
        <p:spPr/>
        <p:txBody>
          <a:bodyPr/>
          <a:lstStyle/>
          <a:p>
            <a:pPr>
              <a:defRPr/>
            </a:pPr>
            <a:fld id="{C7502162-B2BA-4928-B5EF-7BE08E64ED4E}" type="slidenum">
              <a:rPr lang="en-US" smtClean="0"/>
              <a:pPr>
                <a:defRPr/>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C77B033-DD47-49E6-A815-7A54480F9E99}"/>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C146C1F2-8190-4B03-A31F-1E012EC561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F2DD2D1-49F6-4A65-A0D5-A52A9EC3E0D8}"/>
              </a:ext>
            </a:extLst>
          </p:cNvPr>
          <p:cNvSpPr>
            <a:spLocks noGrp="1"/>
          </p:cNvSpPr>
          <p:nvPr>
            <p:ph type="sldNum" sz="quarter" idx="5"/>
          </p:nvPr>
        </p:nvSpPr>
        <p:spPr/>
        <p:txBody>
          <a:bodyPr/>
          <a:lstStyle/>
          <a:p>
            <a:pPr>
              <a:defRPr/>
            </a:pPr>
            <a:fld id="{A51EB461-75B1-43A4-A1E4-4A14657B85F7}" type="slidenum">
              <a:rPr lang="en-US" smtClean="0"/>
              <a:pPr>
                <a:defRPr/>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2463E9C-0B49-410D-B976-BA7584601A7B}"/>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3442763B-B4F6-4DA5-9223-578BF79D06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C7F7BC0B-292D-4FC6-A21F-C985C1E03AF5}"/>
              </a:ext>
            </a:extLst>
          </p:cNvPr>
          <p:cNvSpPr>
            <a:spLocks noGrp="1"/>
          </p:cNvSpPr>
          <p:nvPr>
            <p:ph type="sldNum" sz="quarter" idx="5"/>
          </p:nvPr>
        </p:nvSpPr>
        <p:spPr/>
        <p:txBody>
          <a:bodyPr/>
          <a:lstStyle/>
          <a:p>
            <a:pPr>
              <a:defRPr/>
            </a:pPr>
            <a:fld id="{13032753-F3AB-4062-AF42-4BF8973D5FA6}" type="slidenum">
              <a:rPr lang="en-US" smtClean="0"/>
              <a:pPr>
                <a:defRPr/>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0387D45-575A-455C-9FD0-1EC90D33C73C}"/>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6C73BB39-1692-4DA0-9D2B-6A4118EB13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DC17B28-1F06-43CA-8802-AF8B08F73042}"/>
              </a:ext>
            </a:extLst>
          </p:cNvPr>
          <p:cNvSpPr>
            <a:spLocks noGrp="1"/>
          </p:cNvSpPr>
          <p:nvPr>
            <p:ph type="sldNum" sz="quarter" idx="5"/>
          </p:nvPr>
        </p:nvSpPr>
        <p:spPr/>
        <p:txBody>
          <a:bodyPr/>
          <a:lstStyle/>
          <a:p>
            <a:pPr>
              <a:defRPr/>
            </a:pPr>
            <a:fld id="{AB5E1DE6-732D-40DB-BD3F-06158C3B7608}" type="slidenum">
              <a:rPr lang="en-US" smtClean="0"/>
              <a:pPr>
                <a:defRPr/>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4ABD709-3196-4AEF-B4D6-A0472C8C6D8B}"/>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FA3CC7B5-D666-4FAC-BEB0-1ECBFB5AAD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CD3181C-F97F-4DCC-BDF4-50C5DB7D620D}"/>
              </a:ext>
            </a:extLst>
          </p:cNvPr>
          <p:cNvSpPr>
            <a:spLocks noGrp="1"/>
          </p:cNvSpPr>
          <p:nvPr>
            <p:ph type="sldNum" sz="quarter" idx="5"/>
          </p:nvPr>
        </p:nvSpPr>
        <p:spPr/>
        <p:txBody>
          <a:bodyPr/>
          <a:lstStyle/>
          <a:p>
            <a:pPr>
              <a:defRPr/>
            </a:pPr>
            <a:fld id="{079A604D-21D4-4764-AA2F-7AE71ECF6469}" type="slidenum">
              <a:rPr lang="en-US" smtClean="0"/>
              <a:pPr>
                <a:defRPr/>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FCAF3FD-874F-4F3A-9ED9-2F477D264EF3}"/>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DDF4F2FB-C503-452D-874C-8FDBF68191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B07F90C-BFF5-436E-A4A8-26D84A08BE90}"/>
              </a:ext>
            </a:extLst>
          </p:cNvPr>
          <p:cNvSpPr>
            <a:spLocks noGrp="1"/>
          </p:cNvSpPr>
          <p:nvPr>
            <p:ph type="sldNum" sz="quarter" idx="5"/>
          </p:nvPr>
        </p:nvSpPr>
        <p:spPr/>
        <p:txBody>
          <a:bodyPr/>
          <a:lstStyle/>
          <a:p>
            <a:pPr>
              <a:defRPr/>
            </a:pPr>
            <a:fld id="{FEE54EFC-27F6-4472-A844-AA0BFFE672F3}" type="slidenum">
              <a:rPr lang="en-US" smtClean="0"/>
              <a:pPr>
                <a:defRPr/>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B568DF0-41B9-4B94-A8C6-AD02BE053F36}"/>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543AA4BD-C95C-48E7-A63F-B205A836CD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AEA7C95-C45A-422F-B979-20E61ADAB88F}"/>
              </a:ext>
            </a:extLst>
          </p:cNvPr>
          <p:cNvSpPr>
            <a:spLocks noGrp="1"/>
          </p:cNvSpPr>
          <p:nvPr>
            <p:ph type="sldNum" sz="quarter" idx="5"/>
          </p:nvPr>
        </p:nvSpPr>
        <p:spPr/>
        <p:txBody>
          <a:bodyPr/>
          <a:lstStyle/>
          <a:p>
            <a:pPr>
              <a:defRPr/>
            </a:pPr>
            <a:fld id="{B821151A-883F-43E2-AEC7-E1361E3EE14B}" type="slidenum">
              <a:rPr lang="en-US" smtClean="0"/>
              <a:pPr>
                <a:defRPr/>
              </a:pPr>
              <a:t>17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65BDA38-8692-4ACC-8ED7-7637A39ACB36}"/>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0F97A85E-76AB-4FF4-8430-1723EB70FF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B0AFA9E-138A-4D11-9E5B-CDDF3419C948}"/>
              </a:ext>
            </a:extLst>
          </p:cNvPr>
          <p:cNvSpPr>
            <a:spLocks noGrp="1"/>
          </p:cNvSpPr>
          <p:nvPr>
            <p:ph type="sldNum" sz="quarter" idx="5"/>
          </p:nvPr>
        </p:nvSpPr>
        <p:spPr/>
        <p:txBody>
          <a:bodyPr/>
          <a:lstStyle/>
          <a:p>
            <a:pPr>
              <a:defRPr/>
            </a:pPr>
            <a:fld id="{8A62F441-ED45-4283-A0EB-A33810B4FA3F}" type="slidenum">
              <a:rPr lang="en-US" smtClean="0"/>
              <a:pPr>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32E66DC-FA76-4E76-86CE-1B106DD48EBA}"/>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A9A1F9F3-82E0-4CDF-8F82-5129C2AC04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AEAE4CB-4D42-4D9F-A61D-68BFAD3AFB18}"/>
              </a:ext>
            </a:extLst>
          </p:cNvPr>
          <p:cNvSpPr>
            <a:spLocks noGrp="1"/>
          </p:cNvSpPr>
          <p:nvPr>
            <p:ph type="sldNum" sz="quarter" idx="5"/>
          </p:nvPr>
        </p:nvSpPr>
        <p:spPr/>
        <p:txBody>
          <a:bodyPr/>
          <a:lstStyle/>
          <a:p>
            <a:pPr>
              <a:defRPr/>
            </a:pPr>
            <a:fld id="{166E4AD6-7533-4F09-AFAE-9A72E5FCE215}" type="slidenum">
              <a:rPr lang="en-US" smtClean="0"/>
              <a:pPr>
                <a:defRPr/>
              </a:pPr>
              <a:t>46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11DB513F-F157-4A06-A4BB-5910F701DD67}"/>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7ADA0702-BBB6-4D0F-867E-E0CD42617E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EB99FFF-042B-4A10-919A-5EDEA27A6647}"/>
              </a:ext>
            </a:extLst>
          </p:cNvPr>
          <p:cNvSpPr>
            <a:spLocks noGrp="1"/>
          </p:cNvSpPr>
          <p:nvPr>
            <p:ph type="sldNum" sz="quarter" idx="5"/>
          </p:nvPr>
        </p:nvSpPr>
        <p:spPr/>
        <p:txBody>
          <a:bodyPr/>
          <a:lstStyle/>
          <a:p>
            <a:pPr>
              <a:defRPr/>
            </a:pPr>
            <a:fld id="{1A0582A8-5E22-4C78-B907-7DF50534F385}" type="slidenum">
              <a:rPr lang="en-US" smtClean="0"/>
              <a:pPr>
                <a:defRPr/>
              </a:pPr>
              <a:t>47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6459086-5876-4579-A5E4-C332E234D574}"/>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C493DA93-5B1C-4BEB-AD3F-EEBDA1F05C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C5C4435-FBEA-409A-ADF4-1E1801D4DA68}"/>
              </a:ext>
            </a:extLst>
          </p:cNvPr>
          <p:cNvSpPr>
            <a:spLocks noGrp="1"/>
          </p:cNvSpPr>
          <p:nvPr>
            <p:ph type="sldNum" sz="quarter" idx="5"/>
          </p:nvPr>
        </p:nvSpPr>
        <p:spPr/>
        <p:txBody>
          <a:bodyPr/>
          <a:lstStyle/>
          <a:p>
            <a:pPr>
              <a:defRPr/>
            </a:pPr>
            <a:fld id="{F3DDCBDF-5BC9-4549-93A1-D16CFEC7E607}" type="slidenum">
              <a:rPr lang="en-US" smtClean="0"/>
              <a:pPr>
                <a:defRPr/>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A08A38B-1340-4D27-A7B8-C45879B666C4}"/>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06B4D001-A139-47EB-9DC2-13AF4248C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4CE6890-506E-426A-BC38-E62A4DC5B505}"/>
              </a:ext>
            </a:extLst>
          </p:cNvPr>
          <p:cNvSpPr>
            <a:spLocks noGrp="1"/>
          </p:cNvSpPr>
          <p:nvPr>
            <p:ph type="sldNum" sz="quarter" idx="5"/>
          </p:nvPr>
        </p:nvSpPr>
        <p:spPr/>
        <p:txBody>
          <a:bodyPr/>
          <a:lstStyle/>
          <a:p>
            <a:pPr>
              <a:defRPr/>
            </a:pPr>
            <a:fld id="{BBC07FDE-9D48-4C8A-B88E-3D820B0B71FC}" type="slidenum">
              <a:rPr lang="en-US" smtClean="0"/>
              <a:pPr>
                <a:defRPr/>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753E181-52A8-4693-A727-940E58EF38C8}"/>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F698212E-B5DA-44C5-B8A3-00E6EE12F6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FC60BD6-6A61-474A-819A-BCDE121FC69A}"/>
              </a:ext>
            </a:extLst>
          </p:cNvPr>
          <p:cNvSpPr>
            <a:spLocks noGrp="1"/>
          </p:cNvSpPr>
          <p:nvPr>
            <p:ph type="sldNum" sz="quarter" idx="5"/>
          </p:nvPr>
        </p:nvSpPr>
        <p:spPr/>
        <p:txBody>
          <a:bodyPr/>
          <a:lstStyle/>
          <a:p>
            <a:pPr>
              <a:defRPr/>
            </a:pPr>
            <a:fld id="{3CB53E96-67BE-471C-8B83-565ABCC2ED71}" type="slidenum">
              <a:rPr lang="en-US" smtClean="0"/>
              <a:pPr>
                <a:defRPr/>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784EDE9-E160-4D29-8E80-73F7E6E79563}"/>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AEABE5CB-4781-4789-9447-B2CA080BED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9C507C6-8AB1-4AB8-9646-5CF768ECF7FE}"/>
              </a:ext>
            </a:extLst>
          </p:cNvPr>
          <p:cNvSpPr>
            <a:spLocks noGrp="1"/>
          </p:cNvSpPr>
          <p:nvPr>
            <p:ph type="sldNum" sz="quarter" idx="5"/>
          </p:nvPr>
        </p:nvSpPr>
        <p:spPr/>
        <p:txBody>
          <a:bodyPr/>
          <a:lstStyle/>
          <a:p>
            <a:pPr>
              <a:defRPr/>
            </a:pPr>
            <a:fld id="{5E05FBF9-38E1-4BB9-ADD5-375FDB3D32E6}" type="slidenum">
              <a:rPr lang="en-US" smtClean="0"/>
              <a:pPr>
                <a:defRPr/>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2EE68114-CA9A-436D-8B4F-D71B0C85BD0E}"/>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5B08A976-9C8A-4911-9C48-137DB45B81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13557CF-D8B0-4EDE-8DE8-D8AF0FC4816C}"/>
              </a:ext>
            </a:extLst>
          </p:cNvPr>
          <p:cNvSpPr>
            <a:spLocks noGrp="1"/>
          </p:cNvSpPr>
          <p:nvPr>
            <p:ph type="sldNum" sz="quarter" idx="5"/>
          </p:nvPr>
        </p:nvSpPr>
        <p:spPr/>
        <p:txBody>
          <a:bodyPr/>
          <a:lstStyle/>
          <a:p>
            <a:pPr>
              <a:defRPr/>
            </a:pPr>
            <a:fld id="{14103AE7-9052-475F-A378-A96212521C78}" type="slidenum">
              <a:rPr lang="en-US" smtClean="0"/>
              <a:pPr>
                <a:defRPr/>
              </a:pPr>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BF1A323B-2D77-4773-BDA1-8B85987EE7B4}"/>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A7BDB23E-69C0-4D0B-BDB6-0C8C0D05E9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2860051F-60C8-413E-834D-694FDCE6C5AB}"/>
              </a:ext>
            </a:extLst>
          </p:cNvPr>
          <p:cNvSpPr>
            <a:spLocks noGrp="1"/>
          </p:cNvSpPr>
          <p:nvPr>
            <p:ph type="sldNum" sz="quarter" idx="5"/>
          </p:nvPr>
        </p:nvSpPr>
        <p:spPr/>
        <p:txBody>
          <a:bodyPr/>
          <a:lstStyle/>
          <a:p>
            <a:pPr>
              <a:defRPr/>
            </a:pPr>
            <a:fld id="{9384DB3C-FAF7-41A8-9704-1D307ED6674D}" type="slidenum">
              <a:rPr lang="en-US" smtClean="0"/>
              <a:pPr>
                <a:defRPr/>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380EE3C-55E5-4985-8483-4B0042B0F83D}"/>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591E5C28-16C4-4626-8A6C-BC943D25E5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338D2E1-D9E9-421E-AA43-1E60268DD5B9}"/>
              </a:ext>
            </a:extLst>
          </p:cNvPr>
          <p:cNvSpPr>
            <a:spLocks noGrp="1"/>
          </p:cNvSpPr>
          <p:nvPr>
            <p:ph type="sldNum" sz="quarter" idx="5"/>
          </p:nvPr>
        </p:nvSpPr>
        <p:spPr/>
        <p:txBody>
          <a:bodyPr/>
          <a:lstStyle/>
          <a:p>
            <a:pPr>
              <a:defRPr/>
            </a:pPr>
            <a:fld id="{83498D92-584E-47B7-9495-7DB541870F1D}" type="slidenum">
              <a:rPr lang="en-US" smtClean="0"/>
              <a:pPr>
                <a:defRPr/>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AA2FF8E-0B10-4A78-A5BD-BCB19B0A087C}"/>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5A216B68-A3DB-4F62-B295-6640752B93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D706A52-C74F-442F-8BF1-CC0C10BFD77E}"/>
              </a:ext>
            </a:extLst>
          </p:cNvPr>
          <p:cNvSpPr>
            <a:spLocks noGrp="1"/>
          </p:cNvSpPr>
          <p:nvPr>
            <p:ph type="sldNum" sz="quarter" idx="5"/>
          </p:nvPr>
        </p:nvSpPr>
        <p:spPr/>
        <p:txBody>
          <a:bodyPr/>
          <a:lstStyle/>
          <a:p>
            <a:pPr>
              <a:defRPr/>
            </a:pPr>
            <a:fld id="{C6E7711F-BB5A-4ADF-9908-D999698E19B2}" type="slidenum">
              <a:rPr lang="en-US" smtClean="0"/>
              <a:pPr>
                <a:defRPr/>
              </a:pPr>
              <a:t>18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A5B582D8-583F-46FA-9E5B-976B16E0A603}"/>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0E852097-7209-4570-9456-122714A5E8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2F4C410-CB3F-4A68-BFCC-2D30ABF5F274}"/>
              </a:ext>
            </a:extLst>
          </p:cNvPr>
          <p:cNvSpPr>
            <a:spLocks noGrp="1"/>
          </p:cNvSpPr>
          <p:nvPr>
            <p:ph type="sldNum" sz="quarter" idx="5"/>
          </p:nvPr>
        </p:nvSpPr>
        <p:spPr/>
        <p:txBody>
          <a:bodyPr/>
          <a:lstStyle/>
          <a:p>
            <a:pPr>
              <a:defRPr/>
            </a:pPr>
            <a:fld id="{09115AD3-DA91-4B6D-9CC6-96A1C95EFA33}" type="slidenum">
              <a:rPr lang="en-US" smtClean="0"/>
              <a:pPr>
                <a:defRPr/>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7A94F4E9-0A2C-4A3C-A6A4-C7A7C0E80F23}"/>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3F9FACA4-8FD1-4EC8-BE1E-2B2D095BE9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C1EB222-2F9A-48E2-93DA-1D05F9A6E08D}"/>
              </a:ext>
            </a:extLst>
          </p:cNvPr>
          <p:cNvSpPr>
            <a:spLocks noGrp="1"/>
          </p:cNvSpPr>
          <p:nvPr>
            <p:ph type="sldNum" sz="quarter" idx="5"/>
          </p:nvPr>
        </p:nvSpPr>
        <p:spPr/>
        <p:txBody>
          <a:bodyPr/>
          <a:lstStyle/>
          <a:p>
            <a:pPr>
              <a:defRPr/>
            </a:pPr>
            <a:fld id="{29266783-77DB-4358-AC9B-1DA9F6A5C14B}" type="slidenum">
              <a:rPr lang="en-US" smtClean="0"/>
              <a:pPr>
                <a:defRPr/>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063BE13-2629-4B21-AEA1-AB5094AAB08E}"/>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2A72244A-782A-4BC0-970A-A64CED6084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7FF0629-90DA-4583-8C76-A3833B3C496C}"/>
              </a:ext>
            </a:extLst>
          </p:cNvPr>
          <p:cNvSpPr>
            <a:spLocks noGrp="1"/>
          </p:cNvSpPr>
          <p:nvPr>
            <p:ph type="sldNum" sz="quarter" idx="5"/>
          </p:nvPr>
        </p:nvSpPr>
        <p:spPr/>
        <p:txBody>
          <a:bodyPr/>
          <a:lstStyle/>
          <a:p>
            <a:pPr>
              <a:defRPr/>
            </a:pPr>
            <a:fld id="{130471B9-D78F-45AA-9E1D-DFF52ED423DE}" type="slidenum">
              <a:rPr lang="en-US" smtClean="0"/>
              <a:pPr>
                <a:defRPr/>
              </a:pPr>
              <a:t>57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0323841E-E96D-4A09-8F50-CCFC4FDA43D2}"/>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716FEE42-D0CE-4247-84E4-D1BEAB83CC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8E2F8C6-52B3-4201-8F5F-2779334E6D00}"/>
              </a:ext>
            </a:extLst>
          </p:cNvPr>
          <p:cNvSpPr>
            <a:spLocks noGrp="1"/>
          </p:cNvSpPr>
          <p:nvPr>
            <p:ph type="sldNum" sz="quarter" idx="5"/>
          </p:nvPr>
        </p:nvSpPr>
        <p:spPr/>
        <p:txBody>
          <a:bodyPr/>
          <a:lstStyle/>
          <a:p>
            <a:pPr>
              <a:defRPr/>
            </a:pPr>
            <a:fld id="{FDB5C3DE-3C7D-45D6-8EA9-9C25715C25C1}" type="slidenum">
              <a:rPr lang="en-US" smtClean="0"/>
              <a:pPr>
                <a:defRPr/>
              </a:pPr>
              <a:t>58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9B852721-D5B8-42EA-B395-56E81677910F}"/>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71130306-ACCB-4A52-99E6-EC78EFD86B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3F284CB-7D28-4EE1-B2B7-59E5EF339215}"/>
              </a:ext>
            </a:extLst>
          </p:cNvPr>
          <p:cNvSpPr>
            <a:spLocks noGrp="1"/>
          </p:cNvSpPr>
          <p:nvPr>
            <p:ph type="sldNum" sz="quarter" idx="5"/>
          </p:nvPr>
        </p:nvSpPr>
        <p:spPr/>
        <p:txBody>
          <a:bodyPr/>
          <a:lstStyle/>
          <a:p>
            <a:pPr>
              <a:defRPr/>
            </a:pPr>
            <a:fld id="{41FADFC0-A11C-49F7-925E-6553647F7D50}" type="slidenum">
              <a:rPr lang="en-US" smtClean="0"/>
              <a:pPr>
                <a:defRPr/>
              </a:pPr>
              <a:t>59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4D7D70D3-A9D0-48B1-8DF1-6D6ECF3DDDB5}"/>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6A10262D-5939-4BED-8887-FCB58DD8DE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D664372-067D-4520-9B56-9D0F00791859}"/>
              </a:ext>
            </a:extLst>
          </p:cNvPr>
          <p:cNvSpPr>
            <a:spLocks noGrp="1"/>
          </p:cNvSpPr>
          <p:nvPr>
            <p:ph type="sldNum" sz="quarter" idx="5"/>
          </p:nvPr>
        </p:nvSpPr>
        <p:spPr/>
        <p:txBody>
          <a:bodyPr/>
          <a:lstStyle/>
          <a:p>
            <a:pPr>
              <a:defRPr/>
            </a:pPr>
            <a:fld id="{7182F5A4-97B7-4765-B831-13619144FC6D}" type="slidenum">
              <a:rPr lang="en-US" smtClean="0"/>
              <a:pPr>
                <a:defRPr/>
              </a:pPr>
              <a:t>60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2D1CC879-B1E8-451F-B4BB-9B200AECAC9B}"/>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id="{F7D02F49-C7AB-4CD9-BAE9-A72A87EE75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2C06453-D4AE-412D-8851-B464DE87A23F}"/>
              </a:ext>
            </a:extLst>
          </p:cNvPr>
          <p:cNvSpPr>
            <a:spLocks noGrp="1"/>
          </p:cNvSpPr>
          <p:nvPr>
            <p:ph type="sldNum" sz="quarter" idx="5"/>
          </p:nvPr>
        </p:nvSpPr>
        <p:spPr/>
        <p:txBody>
          <a:bodyPr/>
          <a:lstStyle/>
          <a:p>
            <a:pPr>
              <a:defRPr/>
            </a:pPr>
            <a:fld id="{B0A6E672-0036-43FA-B575-A1B9ED4A4627}" type="slidenum">
              <a:rPr lang="en-US" smtClean="0"/>
              <a:pPr>
                <a:defRPr/>
              </a:pPr>
              <a:t>61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173D7908-448C-4F3B-9017-86F1A14F5F1A}"/>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id="{6AA174A4-F445-46B1-B405-48C9E0A4A4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279EF17F-D3C0-4C04-A253-9CD0F572C61D}"/>
              </a:ext>
            </a:extLst>
          </p:cNvPr>
          <p:cNvSpPr>
            <a:spLocks noGrp="1"/>
          </p:cNvSpPr>
          <p:nvPr>
            <p:ph type="sldNum" sz="quarter" idx="5"/>
          </p:nvPr>
        </p:nvSpPr>
        <p:spPr/>
        <p:txBody>
          <a:bodyPr/>
          <a:lstStyle/>
          <a:p>
            <a:pPr>
              <a:defRPr/>
            </a:pPr>
            <a:fld id="{19C375BF-8398-4F52-BDAE-84BD51D65E25}" type="slidenum">
              <a:rPr lang="en-US" smtClean="0"/>
              <a:pPr>
                <a:defRPr/>
              </a:pPr>
              <a:t>62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4535C5C6-66B1-4923-98E4-4194ABB86C6D}"/>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5FAA1A3E-1519-4D4C-B85D-E426770833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CD2E3E9-B898-4211-A105-EBDE693AC2B8}"/>
              </a:ext>
            </a:extLst>
          </p:cNvPr>
          <p:cNvSpPr>
            <a:spLocks noGrp="1"/>
          </p:cNvSpPr>
          <p:nvPr>
            <p:ph type="sldNum" sz="quarter" idx="5"/>
          </p:nvPr>
        </p:nvSpPr>
        <p:spPr/>
        <p:txBody>
          <a:bodyPr/>
          <a:lstStyle/>
          <a:p>
            <a:pPr>
              <a:defRPr/>
            </a:pPr>
            <a:fld id="{8EBE78C6-690D-497B-90FA-474817A2D935}" type="slidenum">
              <a:rPr lang="en-US" smtClean="0"/>
              <a:pPr>
                <a:defRPr/>
              </a:pPr>
              <a:t>64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E25007FD-705A-4C01-A201-46D45797E78E}"/>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2C77C676-E44F-474F-A62F-D4000C3A38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BE04B20-311A-4E7A-8993-160B0B4AD6F0}"/>
              </a:ext>
            </a:extLst>
          </p:cNvPr>
          <p:cNvSpPr>
            <a:spLocks noGrp="1"/>
          </p:cNvSpPr>
          <p:nvPr>
            <p:ph type="sldNum" sz="quarter" idx="5"/>
          </p:nvPr>
        </p:nvSpPr>
        <p:spPr/>
        <p:txBody>
          <a:bodyPr/>
          <a:lstStyle/>
          <a:p>
            <a:pPr>
              <a:defRPr/>
            </a:pPr>
            <a:fld id="{019562D3-7BED-4472-8BB2-844A81002313}" type="slidenum">
              <a:rPr lang="en-US" smtClean="0"/>
              <a:pPr>
                <a:defRPr/>
              </a:pPr>
              <a:t>65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211239C-B3BE-4EB7-B300-FA653B7D080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4563CF87-90CC-4AB9-B160-56579D6196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C57ECF1-30A3-4F4D-B38A-B1A54EF64375}"/>
              </a:ext>
            </a:extLst>
          </p:cNvPr>
          <p:cNvSpPr>
            <a:spLocks noGrp="1"/>
          </p:cNvSpPr>
          <p:nvPr>
            <p:ph type="sldNum" sz="quarter" idx="5"/>
          </p:nvPr>
        </p:nvSpPr>
        <p:spPr/>
        <p:txBody>
          <a:bodyPr/>
          <a:lstStyle/>
          <a:p>
            <a:pPr>
              <a:defRPr/>
            </a:pPr>
            <a:fld id="{9E380857-D3B1-4577-B4C4-5F0B66C8BA4B}" type="slidenum">
              <a:rPr lang="en-US" smtClean="0"/>
              <a:pPr>
                <a:defRPr/>
              </a:pPr>
              <a:t>19</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B07B8691-BC93-4E68-BED0-CF19B59B0478}"/>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64C5E0E0-D98F-4230-854A-8B5A8F1C4B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4E4F514-5A1D-4D31-A97E-540C2049F47B}"/>
              </a:ext>
            </a:extLst>
          </p:cNvPr>
          <p:cNvSpPr>
            <a:spLocks noGrp="1"/>
          </p:cNvSpPr>
          <p:nvPr>
            <p:ph type="sldNum" sz="quarter" idx="5"/>
          </p:nvPr>
        </p:nvSpPr>
        <p:spPr/>
        <p:txBody>
          <a:bodyPr/>
          <a:lstStyle/>
          <a:p>
            <a:pPr>
              <a:defRPr/>
            </a:pPr>
            <a:fld id="{5C54CDFD-DFEB-474A-921B-24AC3EAB04C2}" type="slidenum">
              <a:rPr lang="en-US" smtClean="0"/>
              <a:pPr>
                <a:defRPr/>
              </a:pPr>
              <a:t>66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080A9B3F-1FA9-43A2-904C-D687714DAF91}"/>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4D59B448-303B-4837-A02C-EA4A821A8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07FB9377-C371-408A-A232-E21A69D7693D}"/>
              </a:ext>
            </a:extLst>
          </p:cNvPr>
          <p:cNvSpPr>
            <a:spLocks noGrp="1"/>
          </p:cNvSpPr>
          <p:nvPr>
            <p:ph type="sldNum" sz="quarter" idx="5"/>
          </p:nvPr>
        </p:nvSpPr>
        <p:spPr/>
        <p:txBody>
          <a:bodyPr/>
          <a:lstStyle/>
          <a:p>
            <a:pPr>
              <a:defRPr/>
            </a:pPr>
            <a:fld id="{DBB7B277-7FE6-402E-8DB8-8394E455C20A}" type="slidenum">
              <a:rPr lang="en-US" smtClean="0"/>
              <a:pPr>
                <a:defRPr/>
              </a:pPr>
              <a:t>67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08D517F-C476-440F-9359-2A2CEFAECCFF}"/>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777A26E6-4E6C-43C9-AAA1-0915309587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E0EFCCB-8758-4F69-BD80-648DF1AB1F27}"/>
              </a:ext>
            </a:extLst>
          </p:cNvPr>
          <p:cNvSpPr>
            <a:spLocks noGrp="1"/>
          </p:cNvSpPr>
          <p:nvPr>
            <p:ph type="sldNum" sz="quarter" idx="5"/>
          </p:nvPr>
        </p:nvSpPr>
        <p:spPr/>
        <p:txBody>
          <a:bodyPr/>
          <a:lstStyle/>
          <a:p>
            <a:pPr>
              <a:defRPr/>
            </a:pPr>
            <a:fld id="{A429D08C-D29D-4F0F-A2EC-981AFC578C63}" type="slidenum">
              <a:rPr lang="en-US" smtClean="0"/>
              <a:pPr>
                <a:defRPr/>
              </a:pPr>
              <a:t>68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0D9E854B-A9EE-43F2-AE9A-E6FBA29CD834}"/>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EE2F142C-6B46-4BCA-A4E6-6FC188566C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00497CC5-D242-4689-96A5-2EDE19B9F74F}"/>
              </a:ext>
            </a:extLst>
          </p:cNvPr>
          <p:cNvSpPr>
            <a:spLocks noGrp="1"/>
          </p:cNvSpPr>
          <p:nvPr>
            <p:ph type="sldNum" sz="quarter" idx="5"/>
          </p:nvPr>
        </p:nvSpPr>
        <p:spPr/>
        <p:txBody>
          <a:bodyPr/>
          <a:lstStyle/>
          <a:p>
            <a:pPr>
              <a:defRPr/>
            </a:pPr>
            <a:fld id="{1A0A113B-370F-45AE-99C5-06FA8E3A822B}" type="slidenum">
              <a:rPr lang="en-US" smtClean="0"/>
              <a:pPr>
                <a:defRPr/>
              </a:pPr>
              <a:t>69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4FDA23D-C84F-44C6-A0AD-49BBDFCEBDF8}"/>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8E47CB20-9EEA-4B2E-B462-E530D1B1AA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9E120B3-09E8-4B2F-9929-3710ED21D8F8}"/>
              </a:ext>
            </a:extLst>
          </p:cNvPr>
          <p:cNvSpPr>
            <a:spLocks noGrp="1"/>
          </p:cNvSpPr>
          <p:nvPr>
            <p:ph type="sldNum" sz="quarter" idx="5"/>
          </p:nvPr>
        </p:nvSpPr>
        <p:spPr/>
        <p:txBody>
          <a:bodyPr/>
          <a:lstStyle/>
          <a:p>
            <a:pPr>
              <a:defRPr/>
            </a:pPr>
            <a:fld id="{228A4B8E-670B-4327-AB49-7126AC3B1C95}" type="slidenum">
              <a:rPr lang="en-US" smtClean="0"/>
              <a:pPr>
                <a:defRPr/>
              </a:pPr>
              <a:t>70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EB8F8D66-5CA7-4D39-A660-BAB06B59F356}"/>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2FECE882-7969-4438-9655-D4C3964811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FF707D0-85E9-4B98-B46F-CD83C6FE9F9E}"/>
              </a:ext>
            </a:extLst>
          </p:cNvPr>
          <p:cNvSpPr>
            <a:spLocks noGrp="1"/>
          </p:cNvSpPr>
          <p:nvPr>
            <p:ph type="sldNum" sz="quarter" idx="5"/>
          </p:nvPr>
        </p:nvSpPr>
        <p:spPr/>
        <p:txBody>
          <a:bodyPr/>
          <a:lstStyle/>
          <a:p>
            <a:pPr>
              <a:defRPr/>
            </a:pPr>
            <a:fld id="{EBBA183C-0EED-4602-B680-D1A93B00699A}" type="slidenum">
              <a:rPr lang="en-US" smtClean="0"/>
              <a:pPr>
                <a:defRPr/>
              </a:pPr>
              <a:t>71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A5268451-F04A-4162-BE7E-FF61551584D2}"/>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488FD78F-3505-4A02-9E7D-7F71435CD1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03CF23B-BF62-401D-9B96-54151DF4AC6A}"/>
              </a:ext>
            </a:extLst>
          </p:cNvPr>
          <p:cNvSpPr>
            <a:spLocks noGrp="1"/>
          </p:cNvSpPr>
          <p:nvPr>
            <p:ph type="sldNum" sz="quarter" idx="5"/>
          </p:nvPr>
        </p:nvSpPr>
        <p:spPr/>
        <p:txBody>
          <a:bodyPr/>
          <a:lstStyle/>
          <a:p>
            <a:pPr>
              <a:defRPr/>
            </a:pPr>
            <a:fld id="{27A19D6E-7A5F-4895-BC0C-E5B96FD2D874}" type="slidenum">
              <a:rPr lang="en-US" smtClean="0"/>
              <a:pPr>
                <a:defRPr/>
              </a:pPr>
              <a:t>72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6C125BD4-5F17-466C-B25C-E1D5CCFA6B0C}"/>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5EB14C33-57ED-4F85-AB00-6F8F29166A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5C04B52-34A3-4A67-BD10-1D6AAE657A50}"/>
              </a:ext>
            </a:extLst>
          </p:cNvPr>
          <p:cNvSpPr>
            <a:spLocks noGrp="1"/>
          </p:cNvSpPr>
          <p:nvPr>
            <p:ph type="sldNum" sz="quarter" idx="5"/>
          </p:nvPr>
        </p:nvSpPr>
        <p:spPr/>
        <p:txBody>
          <a:bodyPr/>
          <a:lstStyle/>
          <a:p>
            <a:pPr>
              <a:defRPr/>
            </a:pPr>
            <a:fld id="{CA136603-4D38-46F0-B969-3329D0AE6E3D}" type="slidenum">
              <a:rPr lang="en-US" smtClean="0"/>
              <a:pPr>
                <a:defRPr/>
              </a:pPr>
              <a:t>73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27578F87-2A89-47FD-8ABD-FA3490A69CF2}"/>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32665A15-E34D-466C-9E4E-EC3EABA22B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DC93409-5F48-44A8-B83F-E02D0B9E8D36}"/>
              </a:ext>
            </a:extLst>
          </p:cNvPr>
          <p:cNvSpPr>
            <a:spLocks noGrp="1"/>
          </p:cNvSpPr>
          <p:nvPr>
            <p:ph type="sldNum" sz="quarter" idx="5"/>
          </p:nvPr>
        </p:nvSpPr>
        <p:spPr/>
        <p:txBody>
          <a:bodyPr/>
          <a:lstStyle/>
          <a:p>
            <a:pPr>
              <a:defRPr/>
            </a:pPr>
            <a:fld id="{808705EC-A197-4122-BFD7-5C6435FAAFB8}" type="slidenum">
              <a:rPr lang="en-US" smtClean="0"/>
              <a:pPr>
                <a:defRPr/>
              </a:pPr>
              <a:t>74</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12C37AB5-420B-4D92-8989-8F126B303366}"/>
              </a:ext>
            </a:extLst>
          </p:cNvPr>
          <p:cNvSpPr>
            <a:spLocks noGrp="1" noRot="1" noChangeAspect="1" noChangeArrowheads="1" noTextEdit="1"/>
          </p:cNvSpPr>
          <p:nvPr>
            <p:ph type="sldImg"/>
          </p:nvPr>
        </p:nvSpPr>
        <p:spPr>
          <a:ln/>
        </p:spPr>
      </p:sp>
      <p:sp>
        <p:nvSpPr>
          <p:cNvPr id="149507" name="Notes Placeholder 2">
            <a:extLst>
              <a:ext uri="{FF2B5EF4-FFF2-40B4-BE49-F238E27FC236}">
                <a16:creationId xmlns:a16="http://schemas.microsoft.com/office/drawing/2014/main" id="{68739978-9B30-40FA-B8DE-DB01F634D9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21ADB41-BC48-423B-BEB8-B472F5139FBB}"/>
              </a:ext>
            </a:extLst>
          </p:cNvPr>
          <p:cNvSpPr>
            <a:spLocks noGrp="1"/>
          </p:cNvSpPr>
          <p:nvPr>
            <p:ph type="sldNum" sz="quarter" idx="5"/>
          </p:nvPr>
        </p:nvSpPr>
        <p:spPr/>
        <p:txBody>
          <a:bodyPr/>
          <a:lstStyle/>
          <a:p>
            <a:pPr>
              <a:defRPr/>
            </a:pPr>
            <a:fld id="{34F32754-C8C3-4AED-A2D4-CA8C4D342479}" type="slidenum">
              <a:rPr lang="en-US" smtClean="0"/>
              <a:pPr>
                <a:defRPr/>
              </a:pPr>
              <a:t>75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86AD061-F791-4083-9808-1BEE46C274A2}"/>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88E728D5-628B-468F-B505-9600B612A7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0D0ACBA-E66E-4B58-BAE0-1304550FCBF6}"/>
              </a:ext>
            </a:extLst>
          </p:cNvPr>
          <p:cNvSpPr>
            <a:spLocks noGrp="1"/>
          </p:cNvSpPr>
          <p:nvPr>
            <p:ph type="sldNum" sz="quarter" idx="5"/>
          </p:nvPr>
        </p:nvSpPr>
        <p:spPr/>
        <p:txBody>
          <a:bodyPr/>
          <a:lstStyle/>
          <a:p>
            <a:pPr>
              <a:defRPr/>
            </a:pPr>
            <a:fld id="{E536D484-E9CE-4A35-9039-AC893AAE9D22}" type="slidenum">
              <a:rPr lang="en-US" smtClean="0"/>
              <a:pPr>
                <a:defRPr/>
              </a:pPr>
              <a:t>20</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AD6EA71F-DB52-4F31-8810-BAD011109C56}"/>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7FC1EE48-ED9B-4586-8D4C-ABEEEF0F26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A0C606F-760D-4928-BE4C-84A786863F81}"/>
              </a:ext>
            </a:extLst>
          </p:cNvPr>
          <p:cNvSpPr>
            <a:spLocks noGrp="1"/>
          </p:cNvSpPr>
          <p:nvPr>
            <p:ph type="sldNum" sz="quarter" idx="5"/>
          </p:nvPr>
        </p:nvSpPr>
        <p:spPr/>
        <p:txBody>
          <a:bodyPr/>
          <a:lstStyle/>
          <a:p>
            <a:pPr>
              <a:defRPr/>
            </a:pPr>
            <a:fld id="{EA45F88A-F116-40E1-9695-E8E3727FCE8B}" type="slidenum">
              <a:rPr lang="en-US" smtClean="0"/>
              <a:pPr>
                <a:defRPr/>
              </a:pPr>
              <a:t>76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57F41130-A180-45F9-B1CA-9284BC31F72F}"/>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0AA842F6-0A73-49FC-8DC9-BFD8A6421C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C9D144AE-CFC9-4A87-90CD-E850FECF1820}"/>
              </a:ext>
            </a:extLst>
          </p:cNvPr>
          <p:cNvSpPr>
            <a:spLocks noGrp="1"/>
          </p:cNvSpPr>
          <p:nvPr>
            <p:ph type="sldNum" sz="quarter" idx="5"/>
          </p:nvPr>
        </p:nvSpPr>
        <p:spPr/>
        <p:txBody>
          <a:bodyPr/>
          <a:lstStyle/>
          <a:p>
            <a:pPr>
              <a:defRPr/>
            </a:pPr>
            <a:fld id="{281F83E9-2BEA-407A-A4B6-356B7EA7E9A8}" type="slidenum">
              <a:rPr lang="en-US" smtClean="0"/>
              <a:pPr>
                <a:defRPr/>
              </a:pPr>
              <a:t>77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868F4D5-10B8-4142-97CF-65E47B68F8F5}"/>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A565206D-8AAC-470B-8381-34EBB4B8CC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6B29648-0797-4D90-A35D-3029B1EAB3A2}"/>
              </a:ext>
            </a:extLst>
          </p:cNvPr>
          <p:cNvSpPr>
            <a:spLocks noGrp="1"/>
          </p:cNvSpPr>
          <p:nvPr>
            <p:ph type="sldNum" sz="quarter" idx="5"/>
          </p:nvPr>
        </p:nvSpPr>
        <p:spPr/>
        <p:txBody>
          <a:bodyPr/>
          <a:lstStyle/>
          <a:p>
            <a:pPr>
              <a:defRPr/>
            </a:pPr>
            <a:fld id="{7E7EEA1F-21E0-4A7F-BC18-5D78ACE1D03A}" type="slidenum">
              <a:rPr lang="en-US" smtClean="0"/>
              <a:pPr>
                <a:defRPr/>
              </a:pPr>
              <a:t>78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3C48BBDA-0EDB-4BC8-AB92-942636CF580C}"/>
              </a:ext>
            </a:extLst>
          </p:cNvPr>
          <p:cNvSpPr>
            <a:spLocks noGrp="1" noRot="1" noChangeAspect="1" noChangeArrowheads="1" noTextEdit="1"/>
          </p:cNvSpPr>
          <p:nvPr>
            <p:ph type="sldImg"/>
          </p:nvPr>
        </p:nvSpPr>
        <p:spPr>
          <a:ln/>
        </p:spPr>
      </p:sp>
      <p:sp>
        <p:nvSpPr>
          <p:cNvPr id="157699" name="Notes Placeholder 2">
            <a:extLst>
              <a:ext uri="{FF2B5EF4-FFF2-40B4-BE49-F238E27FC236}">
                <a16:creationId xmlns:a16="http://schemas.microsoft.com/office/drawing/2014/main" id="{88A59C5F-B57C-41FE-AD50-EC7C60689B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3BFEE3A-6597-4A9D-941A-955EAAF3BCF7}"/>
              </a:ext>
            </a:extLst>
          </p:cNvPr>
          <p:cNvSpPr>
            <a:spLocks noGrp="1"/>
          </p:cNvSpPr>
          <p:nvPr>
            <p:ph type="sldNum" sz="quarter" idx="5"/>
          </p:nvPr>
        </p:nvSpPr>
        <p:spPr/>
        <p:txBody>
          <a:bodyPr/>
          <a:lstStyle/>
          <a:p>
            <a:pPr>
              <a:defRPr/>
            </a:pPr>
            <a:fld id="{FBC70C22-BF4D-4FC0-97A2-B6FA5E90CF81}" type="slidenum">
              <a:rPr lang="en-US" smtClean="0"/>
              <a:pPr>
                <a:defRPr/>
              </a:pPr>
              <a:t>79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A61D5F19-938A-4F85-9340-114C104B22E2}"/>
              </a:ext>
            </a:extLst>
          </p:cNvPr>
          <p:cNvSpPr>
            <a:spLocks noGrp="1" noRot="1" noChangeAspect="1" noChangeArrowheads="1" noTextEdit="1"/>
          </p:cNvSpPr>
          <p:nvPr>
            <p:ph type="sldImg"/>
          </p:nvPr>
        </p:nvSpPr>
        <p:spPr>
          <a:ln/>
        </p:spPr>
      </p:sp>
      <p:sp>
        <p:nvSpPr>
          <p:cNvPr id="159747" name="Notes Placeholder 2">
            <a:extLst>
              <a:ext uri="{FF2B5EF4-FFF2-40B4-BE49-F238E27FC236}">
                <a16:creationId xmlns:a16="http://schemas.microsoft.com/office/drawing/2014/main" id="{0F8522B0-B96A-403A-A99A-1DC5139E7B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49BF745-4B4E-428A-A315-394201C6CFFC}"/>
              </a:ext>
            </a:extLst>
          </p:cNvPr>
          <p:cNvSpPr>
            <a:spLocks noGrp="1"/>
          </p:cNvSpPr>
          <p:nvPr>
            <p:ph type="sldNum" sz="quarter" idx="5"/>
          </p:nvPr>
        </p:nvSpPr>
        <p:spPr/>
        <p:txBody>
          <a:bodyPr/>
          <a:lstStyle/>
          <a:p>
            <a:pPr>
              <a:defRPr/>
            </a:pPr>
            <a:fld id="{1B909E98-1CF4-4922-9C1D-41F354F0FA37}" type="slidenum">
              <a:rPr lang="en-US" smtClean="0"/>
              <a:pPr>
                <a:defRPr/>
              </a:pPr>
              <a:t>80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0A57904C-C49B-4DE8-876D-217B3D1853B3}"/>
              </a:ext>
            </a:extLst>
          </p:cNvPr>
          <p:cNvSpPr>
            <a:spLocks noGrp="1" noRot="1" noChangeAspect="1" noChangeArrowheads="1" noTextEdit="1"/>
          </p:cNvSpPr>
          <p:nvPr>
            <p:ph type="sldImg"/>
          </p:nvPr>
        </p:nvSpPr>
        <p:spPr>
          <a:ln/>
        </p:spPr>
      </p:sp>
      <p:sp>
        <p:nvSpPr>
          <p:cNvPr id="162819" name="Notes Placeholder 2">
            <a:extLst>
              <a:ext uri="{FF2B5EF4-FFF2-40B4-BE49-F238E27FC236}">
                <a16:creationId xmlns:a16="http://schemas.microsoft.com/office/drawing/2014/main" id="{FCD306D8-05D6-4C2C-82A2-A6990308B9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EF07890-5737-40BD-8158-00F4F6DF1B1D}"/>
              </a:ext>
            </a:extLst>
          </p:cNvPr>
          <p:cNvSpPr>
            <a:spLocks noGrp="1"/>
          </p:cNvSpPr>
          <p:nvPr>
            <p:ph type="sldNum" sz="quarter" idx="5"/>
          </p:nvPr>
        </p:nvSpPr>
        <p:spPr/>
        <p:txBody>
          <a:bodyPr/>
          <a:lstStyle/>
          <a:p>
            <a:pPr>
              <a:defRPr/>
            </a:pPr>
            <a:fld id="{84A7C192-0E5C-4BFB-AA67-D4EFDCBD8E18}" type="slidenum">
              <a:rPr lang="en-US" smtClean="0"/>
              <a:pPr>
                <a:defRPr/>
              </a:pPr>
              <a:t>82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D6708452-39AF-47DD-A9EB-778B12157604}"/>
              </a:ext>
            </a:extLst>
          </p:cNvPr>
          <p:cNvSpPr>
            <a:spLocks noGrp="1" noRot="1" noChangeAspect="1" noChangeArrowheads="1" noTextEdit="1"/>
          </p:cNvSpPr>
          <p:nvPr>
            <p:ph type="sldImg"/>
          </p:nvPr>
        </p:nvSpPr>
        <p:spPr>
          <a:ln/>
        </p:spPr>
      </p:sp>
      <p:sp>
        <p:nvSpPr>
          <p:cNvPr id="164867" name="Notes Placeholder 2">
            <a:extLst>
              <a:ext uri="{FF2B5EF4-FFF2-40B4-BE49-F238E27FC236}">
                <a16:creationId xmlns:a16="http://schemas.microsoft.com/office/drawing/2014/main" id="{C73923A9-FAF2-446C-8300-F3EF1A6AEA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686236A-83C0-4CED-94C5-AE7D7A3FAFA0}"/>
              </a:ext>
            </a:extLst>
          </p:cNvPr>
          <p:cNvSpPr>
            <a:spLocks noGrp="1"/>
          </p:cNvSpPr>
          <p:nvPr>
            <p:ph type="sldNum" sz="quarter" idx="5"/>
          </p:nvPr>
        </p:nvSpPr>
        <p:spPr/>
        <p:txBody>
          <a:bodyPr/>
          <a:lstStyle/>
          <a:p>
            <a:pPr>
              <a:defRPr/>
            </a:pPr>
            <a:fld id="{9197B8BB-F314-4488-9A8D-29BDAB084652}" type="slidenum">
              <a:rPr lang="en-US" smtClean="0"/>
              <a:pPr>
                <a:defRPr/>
              </a:pPr>
              <a:t>83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3F45583A-CFB5-465D-B6DF-15F46753EB1D}"/>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614DF15B-11E5-43B4-B967-64695BC3A3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C56E253-47CF-4C76-AA5F-C3F87E57E13E}"/>
              </a:ext>
            </a:extLst>
          </p:cNvPr>
          <p:cNvSpPr>
            <a:spLocks noGrp="1"/>
          </p:cNvSpPr>
          <p:nvPr>
            <p:ph type="sldNum" sz="quarter" idx="5"/>
          </p:nvPr>
        </p:nvSpPr>
        <p:spPr/>
        <p:txBody>
          <a:bodyPr/>
          <a:lstStyle/>
          <a:p>
            <a:pPr>
              <a:defRPr/>
            </a:pPr>
            <a:fld id="{FF443743-31FE-4809-B245-E89294C36660}" type="slidenum">
              <a:rPr lang="en-US" smtClean="0"/>
              <a:pPr>
                <a:defRPr/>
              </a:pPr>
              <a:t>84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70E5AE5E-AF24-4986-8028-A8230CD59127}"/>
              </a:ext>
            </a:extLst>
          </p:cNvPr>
          <p:cNvSpPr>
            <a:spLocks noGrp="1" noRot="1" noChangeAspect="1" noChangeArrowheads="1" noTextEdit="1"/>
          </p:cNvSpPr>
          <p:nvPr>
            <p:ph type="sldImg"/>
          </p:nvPr>
        </p:nvSpPr>
        <p:spPr>
          <a:ln/>
        </p:spPr>
      </p:sp>
      <p:sp>
        <p:nvSpPr>
          <p:cNvPr id="168963" name="Notes Placeholder 2">
            <a:extLst>
              <a:ext uri="{FF2B5EF4-FFF2-40B4-BE49-F238E27FC236}">
                <a16:creationId xmlns:a16="http://schemas.microsoft.com/office/drawing/2014/main" id="{424AED9D-8A55-4688-909F-BC03F4D5A1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6499B66-16DA-4FE0-9B52-93E1427EC885}"/>
              </a:ext>
            </a:extLst>
          </p:cNvPr>
          <p:cNvSpPr>
            <a:spLocks noGrp="1"/>
          </p:cNvSpPr>
          <p:nvPr>
            <p:ph type="sldNum" sz="quarter" idx="5"/>
          </p:nvPr>
        </p:nvSpPr>
        <p:spPr/>
        <p:txBody>
          <a:bodyPr/>
          <a:lstStyle/>
          <a:p>
            <a:pPr>
              <a:defRPr/>
            </a:pPr>
            <a:fld id="{3BF6F40D-E0A8-4A76-904F-F0B5D183E034}" type="slidenum">
              <a:rPr lang="en-US" smtClean="0"/>
              <a:pPr>
                <a:defRPr/>
              </a:pPr>
              <a:t>85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5B888AE3-1B5D-4CB5-AC03-A37A9A8C42D4}"/>
              </a:ext>
            </a:extLst>
          </p:cNvPr>
          <p:cNvSpPr>
            <a:spLocks noGrp="1" noRot="1" noChangeAspect="1" noChangeArrowheads="1" noTextEdit="1"/>
          </p:cNvSpPr>
          <p:nvPr>
            <p:ph type="sldImg"/>
          </p:nvPr>
        </p:nvSpPr>
        <p:spPr>
          <a:ln/>
        </p:spPr>
      </p:sp>
      <p:sp>
        <p:nvSpPr>
          <p:cNvPr id="171011" name="Notes Placeholder 2">
            <a:extLst>
              <a:ext uri="{FF2B5EF4-FFF2-40B4-BE49-F238E27FC236}">
                <a16:creationId xmlns:a16="http://schemas.microsoft.com/office/drawing/2014/main" id="{11F3D43F-243C-4ECD-B618-990F20EB91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4B2C7CE-88FA-4E2A-9E0E-863B2003526F}"/>
              </a:ext>
            </a:extLst>
          </p:cNvPr>
          <p:cNvSpPr>
            <a:spLocks noGrp="1"/>
          </p:cNvSpPr>
          <p:nvPr>
            <p:ph type="sldNum" sz="quarter" idx="5"/>
          </p:nvPr>
        </p:nvSpPr>
        <p:spPr/>
        <p:txBody>
          <a:bodyPr/>
          <a:lstStyle/>
          <a:p>
            <a:pPr>
              <a:defRPr/>
            </a:pPr>
            <a:fld id="{421F5B83-2A6A-4DED-8369-B3AEB45CD976}" type="slidenum">
              <a:rPr lang="en-US" smtClean="0"/>
              <a:pPr>
                <a:defRPr/>
              </a:pPr>
              <a:t>86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306AC38-1240-4286-8A2E-446B6205D747}"/>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29D06892-A07D-484F-AC4D-095332867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E61FB03-C264-4C0E-82EF-1E301AB440D3}"/>
              </a:ext>
            </a:extLst>
          </p:cNvPr>
          <p:cNvSpPr>
            <a:spLocks noGrp="1"/>
          </p:cNvSpPr>
          <p:nvPr>
            <p:ph type="sldNum" sz="quarter" idx="5"/>
          </p:nvPr>
        </p:nvSpPr>
        <p:spPr/>
        <p:txBody>
          <a:bodyPr/>
          <a:lstStyle/>
          <a:p>
            <a:pPr>
              <a:defRPr/>
            </a:pPr>
            <a:fld id="{7A438072-CCAF-4CD8-9691-F9B8991D4122}" type="slidenum">
              <a:rPr lang="en-US" smtClean="0"/>
              <a:pPr>
                <a:defRPr/>
              </a:pPr>
              <a:t>21</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88D9AB53-EF54-4A2D-884C-B51BCD015B74}"/>
              </a:ext>
            </a:extLst>
          </p:cNvPr>
          <p:cNvSpPr>
            <a:spLocks noGrp="1" noRot="1" noChangeAspect="1" noChangeArrowheads="1" noTextEdit="1"/>
          </p:cNvSpPr>
          <p:nvPr>
            <p:ph type="sldImg"/>
          </p:nvPr>
        </p:nvSpPr>
        <p:spPr>
          <a:ln/>
        </p:spPr>
      </p:sp>
      <p:sp>
        <p:nvSpPr>
          <p:cNvPr id="174083" name="Notes Placeholder 2">
            <a:extLst>
              <a:ext uri="{FF2B5EF4-FFF2-40B4-BE49-F238E27FC236}">
                <a16:creationId xmlns:a16="http://schemas.microsoft.com/office/drawing/2014/main" id="{150281D9-8C60-452B-A434-D0F6F91ECB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54B6A39-6A07-42AA-BCFD-49D49274F022}"/>
              </a:ext>
            </a:extLst>
          </p:cNvPr>
          <p:cNvSpPr>
            <a:spLocks noGrp="1"/>
          </p:cNvSpPr>
          <p:nvPr>
            <p:ph type="sldNum" sz="quarter" idx="5"/>
          </p:nvPr>
        </p:nvSpPr>
        <p:spPr/>
        <p:txBody>
          <a:bodyPr/>
          <a:lstStyle/>
          <a:p>
            <a:pPr>
              <a:defRPr/>
            </a:pPr>
            <a:fld id="{0B5D9A64-CC21-4D23-9F1B-F205086CCEBB}" type="slidenum">
              <a:rPr lang="en-US" smtClean="0"/>
              <a:pPr>
                <a:defRPr/>
              </a:pPr>
              <a:t>88</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13A1F63F-661F-46F8-A558-D1D1DEFA5965}"/>
              </a:ext>
            </a:extLst>
          </p:cNvPr>
          <p:cNvSpPr>
            <a:spLocks noGrp="1" noRot="1" noChangeAspect="1" noChangeArrowheads="1" noTextEdit="1"/>
          </p:cNvSpPr>
          <p:nvPr>
            <p:ph type="sldImg"/>
          </p:nvPr>
        </p:nvSpPr>
        <p:spPr>
          <a:ln/>
        </p:spPr>
      </p:sp>
      <p:sp>
        <p:nvSpPr>
          <p:cNvPr id="176131" name="Notes Placeholder 2">
            <a:extLst>
              <a:ext uri="{FF2B5EF4-FFF2-40B4-BE49-F238E27FC236}">
                <a16:creationId xmlns:a16="http://schemas.microsoft.com/office/drawing/2014/main" id="{0685122B-FD8A-4027-9493-2B6BB6219E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7DEA9C8-FF85-47F7-A332-D8C4E84DA760}"/>
              </a:ext>
            </a:extLst>
          </p:cNvPr>
          <p:cNvSpPr>
            <a:spLocks noGrp="1"/>
          </p:cNvSpPr>
          <p:nvPr>
            <p:ph type="sldNum" sz="quarter" idx="5"/>
          </p:nvPr>
        </p:nvSpPr>
        <p:spPr/>
        <p:txBody>
          <a:bodyPr/>
          <a:lstStyle/>
          <a:p>
            <a:pPr>
              <a:defRPr/>
            </a:pPr>
            <a:fld id="{F7CC2177-BC88-4B5B-8737-63F306C1B5F5}" type="slidenum">
              <a:rPr lang="en-US" smtClean="0"/>
              <a:pPr>
                <a:defRPr/>
              </a:pPr>
              <a:t>89</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7A6835D6-4BEA-4B80-BAE4-AF23AB469D5A}"/>
              </a:ext>
            </a:extLst>
          </p:cNvPr>
          <p:cNvSpPr>
            <a:spLocks noGrp="1" noRot="1" noChangeAspect="1" noChangeArrowheads="1" noTextEdit="1"/>
          </p:cNvSpPr>
          <p:nvPr>
            <p:ph type="sldImg"/>
          </p:nvPr>
        </p:nvSpPr>
        <p:spPr>
          <a:ln/>
        </p:spPr>
      </p:sp>
      <p:sp>
        <p:nvSpPr>
          <p:cNvPr id="178179" name="Notes Placeholder 2">
            <a:extLst>
              <a:ext uri="{FF2B5EF4-FFF2-40B4-BE49-F238E27FC236}">
                <a16:creationId xmlns:a16="http://schemas.microsoft.com/office/drawing/2014/main" id="{99EC7AE5-575E-4411-A70B-AC27AF6C47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93C71A0-138F-4DC2-AA3F-A2A05DDC5309}"/>
              </a:ext>
            </a:extLst>
          </p:cNvPr>
          <p:cNvSpPr>
            <a:spLocks noGrp="1"/>
          </p:cNvSpPr>
          <p:nvPr>
            <p:ph type="sldNum" sz="quarter" idx="5"/>
          </p:nvPr>
        </p:nvSpPr>
        <p:spPr/>
        <p:txBody>
          <a:bodyPr/>
          <a:lstStyle/>
          <a:p>
            <a:pPr>
              <a:defRPr/>
            </a:pPr>
            <a:fld id="{5F37C943-6669-49E1-ABB2-0754B17A91CF}" type="slidenum">
              <a:rPr lang="en-US" smtClean="0"/>
              <a:pPr>
                <a:defRPr/>
              </a:pPr>
              <a:t>90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37D3EDB7-ED8D-4623-92FE-7F4024A488FD}"/>
              </a:ext>
            </a:extLst>
          </p:cNvPr>
          <p:cNvSpPr>
            <a:spLocks noGrp="1" noRot="1" noChangeAspect="1" noChangeArrowheads="1" noTextEdit="1"/>
          </p:cNvSpPr>
          <p:nvPr>
            <p:ph type="sldImg"/>
          </p:nvPr>
        </p:nvSpPr>
        <p:spPr>
          <a:ln/>
        </p:spPr>
      </p:sp>
      <p:sp>
        <p:nvSpPr>
          <p:cNvPr id="180227" name="Notes Placeholder 2">
            <a:extLst>
              <a:ext uri="{FF2B5EF4-FFF2-40B4-BE49-F238E27FC236}">
                <a16:creationId xmlns:a16="http://schemas.microsoft.com/office/drawing/2014/main" id="{8A8B56F4-A5EF-4477-963B-970BE22B8C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D4E7D0C3-CE0B-4660-8745-58B9A4D22701}"/>
              </a:ext>
            </a:extLst>
          </p:cNvPr>
          <p:cNvSpPr>
            <a:spLocks noGrp="1"/>
          </p:cNvSpPr>
          <p:nvPr>
            <p:ph type="sldNum" sz="quarter" idx="5"/>
          </p:nvPr>
        </p:nvSpPr>
        <p:spPr/>
        <p:txBody>
          <a:bodyPr/>
          <a:lstStyle/>
          <a:p>
            <a:pPr>
              <a:defRPr/>
            </a:pPr>
            <a:fld id="{CFAABD20-94D3-449E-8B0F-8466A6CD95A7}" type="slidenum">
              <a:rPr lang="en-US" smtClean="0"/>
              <a:pPr>
                <a:defRPr/>
              </a:pPr>
              <a:t>91</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530ABCDF-1498-46FD-89E4-934C31023CC0}"/>
              </a:ext>
            </a:extLst>
          </p:cNvPr>
          <p:cNvSpPr>
            <a:spLocks noGrp="1" noRot="1" noChangeAspect="1" noChangeArrowheads="1" noTextEdit="1"/>
          </p:cNvSpPr>
          <p:nvPr>
            <p:ph type="sldImg"/>
          </p:nvPr>
        </p:nvSpPr>
        <p:spPr>
          <a:ln/>
        </p:spPr>
      </p:sp>
      <p:sp>
        <p:nvSpPr>
          <p:cNvPr id="182275" name="Notes Placeholder 2">
            <a:extLst>
              <a:ext uri="{FF2B5EF4-FFF2-40B4-BE49-F238E27FC236}">
                <a16:creationId xmlns:a16="http://schemas.microsoft.com/office/drawing/2014/main" id="{A52DA267-50B8-4408-8802-3185D224B4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08EF51E-C8A6-4038-B1BB-19EDD2B4F9CF}"/>
              </a:ext>
            </a:extLst>
          </p:cNvPr>
          <p:cNvSpPr>
            <a:spLocks noGrp="1"/>
          </p:cNvSpPr>
          <p:nvPr>
            <p:ph type="sldNum" sz="quarter" idx="5"/>
          </p:nvPr>
        </p:nvSpPr>
        <p:spPr/>
        <p:txBody>
          <a:bodyPr/>
          <a:lstStyle/>
          <a:p>
            <a:pPr>
              <a:defRPr/>
            </a:pPr>
            <a:fld id="{A76AC6CD-E21C-476D-B2E8-A189E56799DF}" type="slidenum">
              <a:rPr lang="en-US" smtClean="0"/>
              <a:pPr>
                <a:defRPr/>
              </a:pPr>
              <a:t>92</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006FCBAB-5B28-4620-868E-459B788AF140}"/>
              </a:ext>
            </a:extLst>
          </p:cNvPr>
          <p:cNvSpPr>
            <a:spLocks noGrp="1" noRot="1" noChangeAspect="1" noChangeArrowheads="1" noTextEdit="1"/>
          </p:cNvSpPr>
          <p:nvPr>
            <p:ph type="sldImg"/>
          </p:nvPr>
        </p:nvSpPr>
        <p:spPr>
          <a:ln/>
        </p:spPr>
      </p:sp>
      <p:sp>
        <p:nvSpPr>
          <p:cNvPr id="184323" name="Notes Placeholder 2">
            <a:extLst>
              <a:ext uri="{FF2B5EF4-FFF2-40B4-BE49-F238E27FC236}">
                <a16:creationId xmlns:a16="http://schemas.microsoft.com/office/drawing/2014/main" id="{367E90E3-9F4A-4C5B-AE7E-2912325F3D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EF629CC-4A1C-4E3A-9592-40AC37675328}"/>
              </a:ext>
            </a:extLst>
          </p:cNvPr>
          <p:cNvSpPr>
            <a:spLocks noGrp="1"/>
          </p:cNvSpPr>
          <p:nvPr>
            <p:ph type="sldNum" sz="quarter" idx="5"/>
          </p:nvPr>
        </p:nvSpPr>
        <p:spPr/>
        <p:txBody>
          <a:bodyPr/>
          <a:lstStyle/>
          <a:p>
            <a:pPr>
              <a:defRPr/>
            </a:pPr>
            <a:fld id="{8F045CE8-0E65-4DAC-8387-2686A8F1D8C8}" type="slidenum">
              <a:rPr lang="en-US" smtClean="0"/>
              <a:pPr>
                <a:defRPr/>
              </a:pPr>
              <a:t>93</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5093A5D9-DF7A-4768-A487-F69D62D5D62E}"/>
              </a:ext>
            </a:extLst>
          </p:cNvPr>
          <p:cNvSpPr>
            <a:spLocks noGrp="1" noRot="1" noChangeAspect="1" noChangeArrowheads="1" noTextEdit="1"/>
          </p:cNvSpPr>
          <p:nvPr>
            <p:ph type="sldImg"/>
          </p:nvPr>
        </p:nvSpPr>
        <p:spPr>
          <a:ln/>
        </p:spPr>
      </p:sp>
      <p:sp>
        <p:nvSpPr>
          <p:cNvPr id="186371" name="Notes Placeholder 2">
            <a:extLst>
              <a:ext uri="{FF2B5EF4-FFF2-40B4-BE49-F238E27FC236}">
                <a16:creationId xmlns:a16="http://schemas.microsoft.com/office/drawing/2014/main" id="{9552CE10-F3F2-4642-B983-B3B6D08506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2FAB9E0-CA5E-45CE-B0DB-24AB9A1D9DBD}"/>
              </a:ext>
            </a:extLst>
          </p:cNvPr>
          <p:cNvSpPr>
            <a:spLocks noGrp="1"/>
          </p:cNvSpPr>
          <p:nvPr>
            <p:ph type="sldNum" sz="quarter" idx="5"/>
          </p:nvPr>
        </p:nvSpPr>
        <p:spPr/>
        <p:txBody>
          <a:bodyPr/>
          <a:lstStyle/>
          <a:p>
            <a:pPr>
              <a:defRPr/>
            </a:pPr>
            <a:fld id="{06F942A1-37CE-4FB5-9133-DD281A801195}" type="slidenum">
              <a:rPr lang="en-US" smtClean="0"/>
              <a:pPr>
                <a:defRPr/>
              </a:pPr>
              <a:t>94</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70AFC68B-340A-4415-B606-9E7F40B2CDAA}"/>
              </a:ext>
            </a:extLst>
          </p:cNvPr>
          <p:cNvSpPr>
            <a:spLocks noGrp="1" noRot="1" noChangeAspect="1" noChangeArrowheads="1" noTextEdit="1"/>
          </p:cNvSpPr>
          <p:nvPr>
            <p:ph type="sldImg"/>
          </p:nvPr>
        </p:nvSpPr>
        <p:spPr>
          <a:ln/>
        </p:spPr>
      </p:sp>
      <p:sp>
        <p:nvSpPr>
          <p:cNvPr id="188419" name="Notes Placeholder 2">
            <a:extLst>
              <a:ext uri="{FF2B5EF4-FFF2-40B4-BE49-F238E27FC236}">
                <a16:creationId xmlns:a16="http://schemas.microsoft.com/office/drawing/2014/main" id="{5B11A6CE-5AAD-41FB-AB75-E4F4184EF7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EACAECD-308F-4F5C-928E-9C56D9526E40}"/>
              </a:ext>
            </a:extLst>
          </p:cNvPr>
          <p:cNvSpPr>
            <a:spLocks noGrp="1"/>
          </p:cNvSpPr>
          <p:nvPr>
            <p:ph type="sldNum" sz="quarter" idx="5"/>
          </p:nvPr>
        </p:nvSpPr>
        <p:spPr/>
        <p:txBody>
          <a:bodyPr/>
          <a:lstStyle/>
          <a:p>
            <a:pPr>
              <a:defRPr/>
            </a:pPr>
            <a:fld id="{F55F3706-3C9B-48F8-8451-83C198A2A52A}" type="slidenum">
              <a:rPr lang="en-US" smtClean="0"/>
              <a:pPr>
                <a:defRPr/>
              </a:pPr>
              <a:t>95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CBB61753-DC44-4FD9-986D-0504DFAF01A0}"/>
              </a:ext>
            </a:extLst>
          </p:cNvPr>
          <p:cNvSpPr>
            <a:spLocks noGrp="1" noRot="1" noChangeAspect="1" noChangeArrowheads="1" noTextEdit="1"/>
          </p:cNvSpPr>
          <p:nvPr>
            <p:ph type="sldImg"/>
          </p:nvPr>
        </p:nvSpPr>
        <p:spPr>
          <a:ln/>
        </p:spPr>
      </p:sp>
      <p:sp>
        <p:nvSpPr>
          <p:cNvPr id="190467" name="Notes Placeholder 2">
            <a:extLst>
              <a:ext uri="{FF2B5EF4-FFF2-40B4-BE49-F238E27FC236}">
                <a16:creationId xmlns:a16="http://schemas.microsoft.com/office/drawing/2014/main" id="{A04B6479-9C19-4176-ABF4-9E448D7332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A1A4D5C-348E-4959-B752-0FA7EF2565CB}"/>
              </a:ext>
            </a:extLst>
          </p:cNvPr>
          <p:cNvSpPr>
            <a:spLocks noGrp="1"/>
          </p:cNvSpPr>
          <p:nvPr>
            <p:ph type="sldNum" sz="quarter" idx="5"/>
          </p:nvPr>
        </p:nvSpPr>
        <p:spPr/>
        <p:txBody>
          <a:bodyPr/>
          <a:lstStyle/>
          <a:p>
            <a:pPr>
              <a:defRPr/>
            </a:pPr>
            <a:fld id="{8B82CCE4-8193-414C-BB88-3C30046A0EC4}" type="slidenum">
              <a:rPr lang="en-US" smtClean="0"/>
              <a:pPr>
                <a:defRPr/>
              </a:pPr>
              <a:t>96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A0E06538-AEC5-47D5-97AA-C6D9A940BA17}"/>
              </a:ext>
            </a:extLst>
          </p:cNvPr>
          <p:cNvSpPr>
            <a:spLocks noGrp="1" noRot="1" noChangeAspect="1" noChangeArrowheads="1" noTextEdit="1"/>
          </p:cNvSpPr>
          <p:nvPr>
            <p:ph type="sldImg"/>
          </p:nvPr>
        </p:nvSpPr>
        <p:spPr>
          <a:ln/>
        </p:spPr>
      </p:sp>
      <p:sp>
        <p:nvSpPr>
          <p:cNvPr id="193539" name="Notes Placeholder 2">
            <a:extLst>
              <a:ext uri="{FF2B5EF4-FFF2-40B4-BE49-F238E27FC236}">
                <a16:creationId xmlns:a16="http://schemas.microsoft.com/office/drawing/2014/main" id="{BE4C38F2-E401-414F-A59D-EFCA80A876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00DA8D93-4DDA-4048-B653-E44BE70E2D7D}"/>
              </a:ext>
            </a:extLst>
          </p:cNvPr>
          <p:cNvSpPr>
            <a:spLocks noGrp="1"/>
          </p:cNvSpPr>
          <p:nvPr>
            <p:ph type="sldNum" sz="quarter" idx="5"/>
          </p:nvPr>
        </p:nvSpPr>
        <p:spPr/>
        <p:txBody>
          <a:bodyPr/>
          <a:lstStyle/>
          <a:p>
            <a:pPr>
              <a:defRPr/>
            </a:pPr>
            <a:fld id="{22E1F8FC-9E3F-4A2C-AC0C-288F6FD82419}" type="slidenum">
              <a:rPr lang="en-US" smtClean="0"/>
              <a:pPr>
                <a:defRPr/>
              </a:pPr>
              <a:t>98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84A30B0-89E6-4AE0-9AC7-F4BE61D0B1CE}"/>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A940266A-9B42-45C7-A60C-A280C088CC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4951862-BB46-4BC5-BA57-63DECE60D85C}"/>
              </a:ext>
            </a:extLst>
          </p:cNvPr>
          <p:cNvSpPr>
            <a:spLocks noGrp="1"/>
          </p:cNvSpPr>
          <p:nvPr>
            <p:ph type="sldNum" sz="quarter" idx="5"/>
          </p:nvPr>
        </p:nvSpPr>
        <p:spPr/>
        <p:txBody>
          <a:bodyPr/>
          <a:lstStyle/>
          <a:p>
            <a:pPr>
              <a:defRPr/>
            </a:pPr>
            <a:fld id="{8FE3D412-9277-491E-BE77-15914CC919AD}" type="slidenum">
              <a:rPr lang="en-US" smtClean="0"/>
              <a:pPr>
                <a:defRPr/>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1F238D7-7B0D-4B1B-8542-09464F918BCD}"/>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6C238D99-43F1-402F-B9F8-19F661580B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B047FCDD-8FC4-42B7-A260-3BE3B5EA7BF4}"/>
              </a:ext>
            </a:extLst>
          </p:cNvPr>
          <p:cNvSpPr>
            <a:spLocks noGrp="1"/>
          </p:cNvSpPr>
          <p:nvPr>
            <p:ph type="sldNum" sz="quarter" idx="5"/>
          </p:nvPr>
        </p:nvSpPr>
        <p:spPr/>
        <p:txBody>
          <a:bodyPr/>
          <a:lstStyle/>
          <a:p>
            <a:pPr>
              <a:defRPr/>
            </a:pPr>
            <a:fld id="{02E0F3DA-7E6E-455A-98AC-5A3C970CBE77}"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4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30531"/>
            <a:ext cx="8229600" cy="4995632"/>
          </a:xfrm>
          <a:prstGeom prst="rect">
            <a:avLst/>
          </a:prstGeom>
        </p:spPr>
        <p:txBody>
          <a:bodyPr vert="eaVert"/>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Title 1"/>
          <p:cNvSpPr>
            <a:spLocks noGrp="1"/>
          </p:cNvSpPr>
          <p:nvPr>
            <p:ph type="title"/>
          </p:nvPr>
        </p:nvSpPr>
        <p:spPr>
          <a:xfrm>
            <a:off x="457199" y="565584"/>
            <a:ext cx="8229599" cy="457199"/>
          </a:xfrm>
          <a:prstGeom prst="rect">
            <a:avLst/>
          </a:prstGeom>
        </p:spPr>
        <p:txBody>
          <a:bodyPr/>
          <a:lstStyle>
            <a:lvl1pPr>
              <a:defRPr sz="2200"/>
            </a:lvl1pPr>
          </a:lstStyle>
          <a:p>
            <a:r>
              <a:rPr lang="en-US"/>
              <a:t>Click to edit Master title style</a:t>
            </a:r>
            <a:endParaRPr lang="en-CA" dirty="0"/>
          </a:p>
        </p:txBody>
      </p:sp>
      <p:sp>
        <p:nvSpPr>
          <p:cNvPr id="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5" name="Slide Number Placeholder 5">
            <a:extLst>
              <a:ext uri="{FF2B5EF4-FFF2-40B4-BE49-F238E27FC236}">
                <a16:creationId xmlns:a16="http://schemas.microsoft.com/office/drawing/2014/main" id="{70F65D08-2924-411B-BCE6-A7BD9416BAE8}"/>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8956BB0A-3C0B-4B9E-8652-24815C4301BA}" type="slidenum">
              <a:rPr lang="en-US"/>
              <a:pPr>
                <a:defRPr/>
              </a:pPr>
              <a:t>‹#›</a:t>
            </a:fld>
            <a:endParaRPr lang="en-US" dirty="0"/>
          </a:p>
        </p:txBody>
      </p:sp>
    </p:spTree>
    <p:extLst>
      <p:ext uri="{BB962C8B-B14F-4D97-AF65-F5344CB8AC3E}">
        <p14:creationId xmlns:p14="http://schemas.microsoft.com/office/powerpoint/2010/main" val="125826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sz="22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5" name="Slide Number Placeholder 5">
            <a:extLst>
              <a:ext uri="{FF2B5EF4-FFF2-40B4-BE49-F238E27FC236}">
                <a16:creationId xmlns:a16="http://schemas.microsoft.com/office/drawing/2014/main" id="{338C351B-B5F4-43AF-816B-D15C8C4E7E4F}"/>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71F7BAD0-6D81-4FDF-8F74-076B7AB55EAA}" type="slidenum">
              <a:rPr lang="en-US"/>
              <a:pPr>
                <a:defRPr/>
              </a:pPr>
              <a:t>‹#›</a:t>
            </a:fld>
            <a:endParaRPr lang="en-US" dirty="0"/>
          </a:p>
        </p:txBody>
      </p:sp>
    </p:spTree>
    <p:extLst>
      <p:ext uri="{BB962C8B-B14F-4D97-AF65-F5344CB8AC3E}">
        <p14:creationId xmlns:p14="http://schemas.microsoft.com/office/powerpoint/2010/main" val="327718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5957" y="2872653"/>
            <a:ext cx="5710843" cy="1362075"/>
          </a:xfrm>
          <a:prstGeom prst="rect">
            <a:avLst/>
          </a:prstGeom>
        </p:spPr>
        <p:txBody>
          <a:bodyPr anchor="t"/>
          <a:lstStyle>
            <a:lvl1pPr algn="r">
              <a:defRPr sz="4000" b="1" cap="all"/>
            </a:lvl1pPr>
          </a:lstStyle>
          <a:p>
            <a:r>
              <a:rPr lang="en-US" dirty="0"/>
              <a:t>Click to edit Master title style</a:t>
            </a:r>
            <a:endParaRPr lang="en-CA" dirty="0"/>
          </a:p>
        </p:txBody>
      </p:sp>
      <p:sp>
        <p:nvSpPr>
          <p:cNvPr id="3" name="Slide Number Placeholder 5">
            <a:extLst>
              <a:ext uri="{FF2B5EF4-FFF2-40B4-BE49-F238E27FC236}">
                <a16:creationId xmlns:a16="http://schemas.microsoft.com/office/drawing/2014/main" id="{53FE9E6F-8CFD-4B4C-A3A1-48AFDB07842D}"/>
              </a:ext>
            </a:extLst>
          </p:cNvPr>
          <p:cNvSpPr>
            <a:spLocks noGrp="1"/>
          </p:cNvSpPr>
          <p:nvPr>
            <p:ph type="sldNum" sz="quarter" idx="10"/>
          </p:nvPr>
        </p:nvSpPr>
        <p:spPr>
          <a:xfrm>
            <a:off x="8196263" y="6351588"/>
            <a:ext cx="490537" cy="298450"/>
          </a:xfrm>
          <a:prstGeom prst="rect">
            <a:avLst/>
          </a:prstGeom>
        </p:spPr>
        <p:txBody>
          <a:bodyPr/>
          <a:lstStyle>
            <a:lvl1pPr algn="r" eaLnBrk="1" hangingPunct="1">
              <a:defRPr sz="1600">
                <a:latin typeface="+mn-lt"/>
              </a:defRPr>
            </a:lvl1pPr>
          </a:lstStyle>
          <a:p>
            <a:pPr>
              <a:defRPr/>
            </a:pPr>
            <a:fld id="{E0316022-A978-457B-97BE-DEDA491FA216}" type="slidenum">
              <a:rPr lang="en-US"/>
              <a:pPr>
                <a:defRPr/>
              </a:pPr>
              <a:t>‹#›</a:t>
            </a:fld>
            <a:endParaRPr lang="en-US" dirty="0"/>
          </a:p>
        </p:txBody>
      </p:sp>
    </p:spTree>
    <p:extLst>
      <p:ext uri="{BB962C8B-B14F-4D97-AF65-F5344CB8AC3E}">
        <p14:creationId xmlns:p14="http://schemas.microsoft.com/office/powerpoint/2010/main" val="58411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5469"/>
            <a:ext cx="8229600" cy="4954386"/>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19"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5" name="Slide Number Placeholder 5">
            <a:extLst>
              <a:ext uri="{FF2B5EF4-FFF2-40B4-BE49-F238E27FC236}">
                <a16:creationId xmlns:a16="http://schemas.microsoft.com/office/drawing/2014/main" id="{F8E37E89-5BA7-4B0A-B2B4-9FE36ECC36D4}"/>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2CD426A8-BEE6-4623-998D-08E7BAD7ED8B}" type="slidenum">
              <a:rPr lang="en-US"/>
              <a:pPr>
                <a:defRPr/>
              </a:pPr>
              <a:t>‹#›</a:t>
            </a:fld>
            <a:endParaRPr lang="en-US" dirty="0"/>
          </a:p>
        </p:txBody>
      </p:sp>
    </p:spTree>
    <p:extLst>
      <p:ext uri="{BB962C8B-B14F-4D97-AF65-F5344CB8AC3E}">
        <p14:creationId xmlns:p14="http://schemas.microsoft.com/office/powerpoint/2010/main" val="248371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38844"/>
            <a:ext cx="4038600" cy="4946072"/>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138844"/>
            <a:ext cx="4038600" cy="4946072"/>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22"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6" name="Slide Number Placeholder 5">
            <a:extLst>
              <a:ext uri="{FF2B5EF4-FFF2-40B4-BE49-F238E27FC236}">
                <a16:creationId xmlns:a16="http://schemas.microsoft.com/office/drawing/2014/main" id="{E1D43332-4DE0-4CF9-AA5C-95F1C378241C}"/>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781F6590-207A-405D-A105-8573462BB122}" type="slidenum">
              <a:rPr lang="en-US"/>
              <a:pPr>
                <a:defRPr/>
              </a:pPr>
              <a:t>‹#›</a:t>
            </a:fld>
            <a:endParaRPr lang="en-US" dirty="0"/>
          </a:p>
        </p:txBody>
      </p:sp>
    </p:spTree>
    <p:extLst>
      <p:ext uri="{BB962C8B-B14F-4D97-AF65-F5344CB8AC3E}">
        <p14:creationId xmlns:p14="http://schemas.microsoft.com/office/powerpoint/2010/main" val="411949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4415"/>
            <a:ext cx="4040188" cy="600168"/>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84177"/>
            <a:ext cx="4040188" cy="4284114"/>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144415"/>
            <a:ext cx="4041775" cy="600168"/>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3"/>
          </p:nvPr>
        </p:nvSpPr>
        <p:spPr>
          <a:xfrm>
            <a:off x="4638503" y="1784177"/>
            <a:ext cx="4040188" cy="4284114"/>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14"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8" name="Slide Number Placeholder 5">
            <a:extLst>
              <a:ext uri="{FF2B5EF4-FFF2-40B4-BE49-F238E27FC236}">
                <a16:creationId xmlns:a16="http://schemas.microsoft.com/office/drawing/2014/main" id="{87CDADE5-9392-4221-8679-C3F4C9E94751}"/>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16844204-5CB5-4CA2-8A39-1A84476D1F59}" type="slidenum">
              <a:rPr lang="en-US"/>
              <a:pPr>
                <a:defRPr/>
              </a:pPr>
              <a:t>‹#›</a:t>
            </a:fld>
            <a:endParaRPr lang="en-US" dirty="0"/>
          </a:p>
        </p:txBody>
      </p:sp>
    </p:spTree>
    <p:extLst>
      <p:ext uri="{BB962C8B-B14F-4D97-AF65-F5344CB8AC3E}">
        <p14:creationId xmlns:p14="http://schemas.microsoft.com/office/powerpoint/2010/main" val="143917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4" name="Slide Number Placeholder 5">
            <a:extLst>
              <a:ext uri="{FF2B5EF4-FFF2-40B4-BE49-F238E27FC236}">
                <a16:creationId xmlns:a16="http://schemas.microsoft.com/office/drawing/2014/main" id="{3D600F2F-7C1A-4241-864D-FD4DAA99250C}"/>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F7AB5C4F-0BBD-401D-A258-033F8FC30F8C}" type="slidenum">
              <a:rPr lang="en-US"/>
              <a:pPr>
                <a:defRPr/>
              </a:pPr>
              <a:t>‹#›</a:t>
            </a:fld>
            <a:endParaRPr lang="en-US" dirty="0"/>
          </a:p>
        </p:txBody>
      </p:sp>
    </p:spTree>
    <p:extLst>
      <p:ext uri="{BB962C8B-B14F-4D97-AF65-F5344CB8AC3E}">
        <p14:creationId xmlns:p14="http://schemas.microsoft.com/office/powerpoint/2010/main" val="384629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8" name="Text Placeholder 15"/>
          <p:cNvSpPr>
            <a:spLocks noGrp="1"/>
          </p:cNvSpPr>
          <p:nvPr>
            <p:ph type="body" sz="quarter" idx="14"/>
          </p:nvPr>
        </p:nvSpPr>
        <p:spPr>
          <a:xfrm>
            <a:off x="457198" y="5802284"/>
            <a:ext cx="7614458" cy="847898"/>
          </a:xfrm>
          <a:prstGeom prst="rect">
            <a:avLst/>
          </a:prstGeom>
        </p:spPr>
        <p:txBody>
          <a:bodyPr/>
          <a:lstStyle>
            <a:lvl1pPr marL="0" algn="l">
              <a:defRPr lang="en-US" dirty="0">
                <a:latin typeface="+mj-lt"/>
              </a:defRPr>
            </a:lvl1pPr>
          </a:lstStyle>
          <a:p>
            <a:pPr lvl="0"/>
            <a:r>
              <a:rPr lang="en-US"/>
              <a:t>Edit Master text styles</a:t>
            </a:r>
          </a:p>
        </p:txBody>
      </p:sp>
      <p:sp>
        <p:nvSpPr>
          <p:cNvPr id="4" name="Slide Number Placeholder 5">
            <a:extLst>
              <a:ext uri="{FF2B5EF4-FFF2-40B4-BE49-F238E27FC236}">
                <a16:creationId xmlns:a16="http://schemas.microsoft.com/office/drawing/2014/main" id="{7367B0C9-883D-41D2-8AD3-AA14AA7CBF92}"/>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FF88A3C3-2E66-4EE1-A991-6043875938CF}" type="slidenum">
              <a:rPr lang="en-US"/>
              <a:pPr>
                <a:defRPr/>
              </a:pPr>
              <a:t>‹#›</a:t>
            </a:fld>
            <a:endParaRPr lang="en-US" dirty="0"/>
          </a:p>
        </p:txBody>
      </p:sp>
    </p:spTree>
    <p:extLst>
      <p:ext uri="{BB962C8B-B14F-4D97-AF65-F5344CB8AC3E}">
        <p14:creationId xmlns:p14="http://schemas.microsoft.com/office/powerpoint/2010/main" val="212667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199"/>
            <a:ext cx="3008313" cy="1162050"/>
          </a:xfrm>
          <a:prstGeom prst="rect">
            <a:avLst/>
          </a:prstGeo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1154200"/>
            <a:ext cx="5111750" cy="4955656"/>
          </a:xfrm>
          <a:prstGeom prst="rect">
            <a:avLst/>
          </a:prstGeo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2316249"/>
            <a:ext cx="3008313" cy="37936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17" name="Text Placeholder 14"/>
          <p:cNvSpPr>
            <a:spLocks noGrp="1"/>
          </p:cNvSpPr>
          <p:nvPr>
            <p:ph type="body" sz="quarter" idx="15"/>
          </p:nvPr>
        </p:nvSpPr>
        <p:spPr>
          <a:xfrm>
            <a:off x="457200" y="565643"/>
            <a:ext cx="7515225" cy="481012"/>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sz="2200"/>
            </a:lvl1pPr>
          </a:lstStyle>
          <a:p>
            <a:pPr lvl="0"/>
            <a:r>
              <a:rPr lang="en-US"/>
              <a:t>Edit Master text styles</a:t>
            </a:r>
          </a:p>
        </p:txBody>
      </p:sp>
      <p:sp>
        <p:nvSpPr>
          <p:cNvPr id="7" name="Slide Number Placeholder 5">
            <a:extLst>
              <a:ext uri="{FF2B5EF4-FFF2-40B4-BE49-F238E27FC236}">
                <a16:creationId xmlns:a16="http://schemas.microsoft.com/office/drawing/2014/main" id="{C4F676C3-94B8-42B8-9879-3C60194D80CC}"/>
              </a:ext>
            </a:extLst>
          </p:cNvPr>
          <p:cNvSpPr>
            <a:spLocks noGrp="1"/>
          </p:cNvSpPr>
          <p:nvPr>
            <p:ph type="sldNum" sz="quarter" idx="16"/>
          </p:nvPr>
        </p:nvSpPr>
        <p:spPr>
          <a:xfrm>
            <a:off x="8196263" y="6351588"/>
            <a:ext cx="490537" cy="298450"/>
          </a:xfrm>
          <a:prstGeom prst="rect">
            <a:avLst/>
          </a:prstGeom>
        </p:spPr>
        <p:txBody>
          <a:bodyPr/>
          <a:lstStyle>
            <a:lvl1pPr algn="r" eaLnBrk="1" hangingPunct="1">
              <a:defRPr sz="1600">
                <a:latin typeface="+mn-lt"/>
              </a:defRPr>
            </a:lvl1pPr>
          </a:lstStyle>
          <a:p>
            <a:pPr>
              <a:defRPr/>
            </a:pPr>
            <a:fld id="{BAD9D600-2DEA-484A-91A5-A249BB55279B}" type="slidenum">
              <a:rPr lang="en-US"/>
              <a:pPr>
                <a:defRPr/>
              </a:pPr>
              <a:t>‹#›</a:t>
            </a:fld>
            <a:endParaRPr lang="en-US" dirty="0"/>
          </a:p>
        </p:txBody>
      </p:sp>
    </p:spTree>
    <p:extLst>
      <p:ext uri="{BB962C8B-B14F-4D97-AF65-F5344CB8AC3E}">
        <p14:creationId xmlns:p14="http://schemas.microsoft.com/office/powerpoint/2010/main" val="114745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717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6" name="Slide Number Placeholder 5">
            <a:extLst>
              <a:ext uri="{FF2B5EF4-FFF2-40B4-BE49-F238E27FC236}">
                <a16:creationId xmlns:a16="http://schemas.microsoft.com/office/drawing/2014/main" id="{7A59A6EE-6E2C-4B49-83F6-502D0FB6933F}"/>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D5C5FFBD-842C-43DB-9643-CA95191598FE}" type="slidenum">
              <a:rPr lang="en-US"/>
              <a:pPr>
                <a:defRPr/>
              </a:pPr>
              <a:t>‹#›</a:t>
            </a:fld>
            <a:endParaRPr lang="en-US" dirty="0"/>
          </a:p>
        </p:txBody>
      </p:sp>
    </p:spTree>
    <p:extLst>
      <p:ext uri="{BB962C8B-B14F-4D97-AF65-F5344CB8AC3E}">
        <p14:creationId xmlns:p14="http://schemas.microsoft.com/office/powerpoint/2010/main" val="151988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723554-1158-B1BD-0D43-B43BF365F47B}"/>
              </a:ext>
            </a:extLst>
          </p:cNvPr>
          <p:cNvSpPr txBox="1"/>
          <p:nvPr userDrawn="1">
            <p:extLst>
              <p:ext uri="{1162E1C5-73C7-4A58-AE30-91384D911F3F}">
                <p184:classification xmlns:p184="http://schemas.microsoft.com/office/powerpoint/2018/4/main" val="hdr"/>
              </p:ext>
            </p:extLst>
          </p:nvPr>
        </p:nvSpPr>
        <p:spPr>
          <a:xfrm>
            <a:off x="7778750" y="0"/>
            <a:ext cx="1393825" cy="152400"/>
          </a:xfrm>
          <a:prstGeom prst="rect">
            <a:avLst/>
          </a:prstGeom>
        </p:spPr>
        <p:txBody>
          <a:bodyPr horzOverflow="overflow" lIns="0" tIns="0" rIns="0" bIns="0">
            <a:spAutoFit/>
          </a:bodyPr>
          <a:lstStyle/>
          <a:p>
            <a:pPr algn="l"/>
            <a:r>
              <a:rPr lang="en-CA" sz="10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dt="0"/>
  <p:txStyles>
    <p:titleStyle>
      <a:lvl1pPr algn="l" rtl="0" eaLnBrk="0" fontAlgn="base" hangingPunct="0">
        <a:spcBef>
          <a:spcPct val="0"/>
        </a:spcBef>
        <a:spcAft>
          <a:spcPct val="0"/>
        </a:spcAft>
        <a:defRPr sz="3400" b="1">
          <a:solidFill>
            <a:schemeClr val="tx2"/>
          </a:solidFill>
          <a:latin typeface="+mj-lt"/>
          <a:ea typeface="+mj-ea"/>
          <a:cs typeface="ヒラギノ角ゴ Pro W3" pitchFamily="-123" charset="-128"/>
        </a:defRPr>
      </a:lvl1pPr>
      <a:lvl2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2pPr>
      <a:lvl3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3pPr>
      <a:lvl4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4pPr>
      <a:lvl5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5pPr>
      <a:lvl6pPr marL="457200" algn="l" rtl="0" fontAlgn="base">
        <a:spcBef>
          <a:spcPct val="0"/>
        </a:spcBef>
        <a:spcAft>
          <a:spcPct val="0"/>
        </a:spcAft>
        <a:defRPr sz="3400" b="1">
          <a:solidFill>
            <a:schemeClr val="tx2"/>
          </a:solidFill>
          <a:latin typeface="Arial" charset="0"/>
          <a:ea typeface="ヒラギノ角ゴ Pro W3" pitchFamily="1" charset="-128"/>
        </a:defRPr>
      </a:lvl6pPr>
      <a:lvl7pPr marL="914400" algn="l" rtl="0" fontAlgn="base">
        <a:spcBef>
          <a:spcPct val="0"/>
        </a:spcBef>
        <a:spcAft>
          <a:spcPct val="0"/>
        </a:spcAft>
        <a:defRPr sz="3400" b="1">
          <a:solidFill>
            <a:schemeClr val="tx2"/>
          </a:solidFill>
          <a:latin typeface="Arial" charset="0"/>
          <a:ea typeface="ヒラギノ角ゴ Pro W3" pitchFamily="1" charset="-128"/>
        </a:defRPr>
      </a:lvl7pPr>
      <a:lvl8pPr marL="1371600" algn="l" rtl="0" fontAlgn="base">
        <a:spcBef>
          <a:spcPct val="0"/>
        </a:spcBef>
        <a:spcAft>
          <a:spcPct val="0"/>
        </a:spcAft>
        <a:defRPr sz="3400" b="1">
          <a:solidFill>
            <a:schemeClr val="tx2"/>
          </a:solidFill>
          <a:latin typeface="Arial" charset="0"/>
          <a:ea typeface="ヒラギノ角ゴ Pro W3" pitchFamily="1" charset="-128"/>
        </a:defRPr>
      </a:lvl8pPr>
      <a:lvl9pPr marL="1828800" algn="l" rtl="0" fontAlgn="base">
        <a:spcBef>
          <a:spcPct val="0"/>
        </a:spcBef>
        <a:spcAft>
          <a:spcPct val="0"/>
        </a:spcAft>
        <a:defRPr sz="3400" b="1">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defRPr sz="2800" b="1">
          <a:solidFill>
            <a:schemeClr val="tx1"/>
          </a:solidFill>
          <a:latin typeface="+mn-lt"/>
          <a:ea typeface="+mn-ea"/>
          <a:cs typeface="ヒラギノ角ゴ Pro W3" pitchFamily="-123" charset="-128"/>
        </a:defRPr>
      </a:lvl1pPr>
      <a:lvl2pPr marL="742950" indent="-285750" algn="l" rtl="0" eaLnBrk="0" fontAlgn="base" hangingPunct="0">
        <a:spcBef>
          <a:spcPct val="20000"/>
        </a:spcBef>
        <a:spcAft>
          <a:spcPct val="0"/>
        </a:spcAft>
        <a:buClr>
          <a:srgbClr val="014F76"/>
        </a:buClr>
        <a:buFont typeface="Arial" panose="020B0604020202020204" pitchFamily="34" charset="0"/>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lr>
          <a:srgbClr val="014F76"/>
        </a:buClr>
        <a:buFont typeface="Arial" panose="020B0604020202020204" pitchFamily="34" charset="0"/>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lr>
          <a:srgbClr val="014F76"/>
        </a:buClr>
        <a:buFont typeface="Arial" panose="020B0604020202020204" pitchFamily="34" charset="0"/>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lr>
          <a:srgbClr val="014F76"/>
        </a:buClr>
        <a:buFont typeface="Arial" panose="020B0604020202020204" pitchFamily="34" charset="0"/>
        <a:defRPr>
          <a:solidFill>
            <a:schemeClr val="tx1"/>
          </a:solidFill>
          <a:latin typeface="+mn-lt"/>
          <a:ea typeface="+mn-ea"/>
          <a:cs typeface="ヒラギノ角ゴ Pro W3"/>
        </a:defRPr>
      </a:lvl5pPr>
      <a:lvl6pPr marL="2514600" indent="-228600" algn="l" rtl="0" fontAlgn="base">
        <a:spcBef>
          <a:spcPct val="20000"/>
        </a:spcBef>
        <a:spcAft>
          <a:spcPct val="0"/>
        </a:spcAft>
        <a:buClr>
          <a:srgbClr val="014F76"/>
        </a:buClr>
        <a:buFont typeface="Arial" charset="0"/>
        <a:defRPr>
          <a:solidFill>
            <a:schemeClr val="tx1"/>
          </a:solidFill>
          <a:latin typeface="+mn-lt"/>
          <a:ea typeface="+mn-ea"/>
        </a:defRPr>
      </a:lvl6pPr>
      <a:lvl7pPr marL="2971800" indent="-228600" algn="l" rtl="0" fontAlgn="base">
        <a:spcBef>
          <a:spcPct val="20000"/>
        </a:spcBef>
        <a:spcAft>
          <a:spcPct val="0"/>
        </a:spcAft>
        <a:buClr>
          <a:srgbClr val="014F76"/>
        </a:buClr>
        <a:buFont typeface="Arial" charset="0"/>
        <a:defRPr>
          <a:solidFill>
            <a:schemeClr val="tx1"/>
          </a:solidFill>
          <a:latin typeface="+mn-lt"/>
          <a:ea typeface="+mn-ea"/>
        </a:defRPr>
      </a:lvl7pPr>
      <a:lvl8pPr marL="3429000" indent="-228600" algn="l" rtl="0" fontAlgn="base">
        <a:spcBef>
          <a:spcPct val="20000"/>
        </a:spcBef>
        <a:spcAft>
          <a:spcPct val="0"/>
        </a:spcAft>
        <a:buClr>
          <a:srgbClr val="014F76"/>
        </a:buClr>
        <a:buFont typeface="Arial" charset="0"/>
        <a:defRPr>
          <a:solidFill>
            <a:schemeClr val="tx1"/>
          </a:solidFill>
          <a:latin typeface="+mn-lt"/>
          <a:ea typeface="+mn-ea"/>
        </a:defRPr>
      </a:lvl8pPr>
      <a:lvl9pPr marL="3886200" indent="-228600" algn="l" rtl="0" fontAlgn="base">
        <a:spcBef>
          <a:spcPct val="20000"/>
        </a:spcBef>
        <a:spcAft>
          <a:spcPct val="0"/>
        </a:spcAft>
        <a:buClr>
          <a:srgbClr val="014F76"/>
        </a:buClr>
        <a:buFont typeface="Arial" charset="0"/>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Layout" Target="../slideLayouts/slideLayout6.xml"/><Relationship Id="rId4" Type="http://schemas.openxmlformats.org/officeDocument/2006/relationships/tags" Target="../tags/tag30.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6.xml"/><Relationship Id="rId4"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Layout" Target="../slideLayouts/slideLayout6.xml"/><Relationship Id="rId4"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6.xml"/><Relationship Id="rId5" Type="http://schemas.openxmlformats.org/officeDocument/2006/relationships/tags" Target="../tags/tag43.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6.xml"/><Relationship Id="rId5" Type="http://schemas.openxmlformats.org/officeDocument/2006/relationships/tags" Target="../tags/tag48.xml"/><Relationship Id="rId4" Type="http://schemas.openxmlformats.org/officeDocument/2006/relationships/tags" Target="../tags/tag47.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6.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6.xml"/><Relationship Id="rId4" Type="http://schemas.openxmlformats.org/officeDocument/2006/relationships/tags" Target="../tags/tag57.xml"/></Relationships>
</file>

<file path=ppt/slides/_rels/slide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61.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6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77.xml"/></Relationships>
</file>

<file path=ppt/slides/_rels/slide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81.xml"/></Relationships>
</file>

<file path=ppt/slides/_rels/slide2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85.xml"/></Relationships>
</file>

<file path=ppt/slides/_rels/slide25.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89.xml"/></Relationships>
</file>

<file path=ppt/slides/_rels/slide26.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93.xml"/></Relationships>
</file>

<file path=ppt/slides/_rels/slide2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97.xml"/></Relationships>
</file>

<file path=ppt/slides/_rels/slide2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101.xml"/></Relationships>
</file>

<file path=ppt/slides/_rels/slide2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105.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6.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109.xml"/></Relationships>
</file>

<file path=ppt/slides/_rels/slide3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113.xml"/></Relationships>
</file>

<file path=ppt/slides/_rels/slide3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tags" Target="../tags/tag117.xml"/></Relationships>
</file>

<file path=ppt/slides/_rels/slide33.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18.xml"/><Relationship Id="rId5" Type="http://schemas.openxmlformats.org/officeDocument/2006/relationships/slideLayout" Target="../slideLayouts/slideLayout6.xml"/><Relationship Id="rId4" Type="http://schemas.openxmlformats.org/officeDocument/2006/relationships/tags" Target="../tags/tag121.xml"/></Relationships>
</file>

<file path=ppt/slides/_rels/slide34.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tags" Target="../tags/tag125.xml"/></Relationships>
</file>

<file path=ppt/slides/_rels/slide3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129.xml"/></Relationships>
</file>

<file path=ppt/slides/_rels/slide3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13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3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tags" Target="../tags/tag138.xml"/></Relationships>
</file>

<file path=ppt/slides/_rels/slide3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142.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6.xml"/><Relationship Id="rId4"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146.xml"/></Relationships>
</file>

<file path=ppt/slides/_rels/slide4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25.xml"/><Relationship Id="rId5" Type="http://schemas.openxmlformats.org/officeDocument/2006/relationships/slideLayout" Target="../slideLayouts/slideLayout6.xml"/><Relationship Id="rId4" Type="http://schemas.openxmlformats.org/officeDocument/2006/relationships/tags" Target="../tags/tag150.xml"/></Relationships>
</file>

<file path=ppt/slides/_rels/slide4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26.xml"/><Relationship Id="rId5" Type="http://schemas.openxmlformats.org/officeDocument/2006/relationships/slideLayout" Target="../slideLayouts/slideLayout6.xml"/><Relationship Id="rId4" Type="http://schemas.openxmlformats.org/officeDocument/2006/relationships/tags" Target="../tags/tag154.xml"/></Relationships>
</file>

<file path=ppt/slides/_rels/slide43.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158.xml"/></Relationships>
</file>

<file path=ppt/slides/_rels/slide4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8.xml"/><Relationship Id="rId5" Type="http://schemas.openxmlformats.org/officeDocument/2006/relationships/slideLayout" Target="../slideLayouts/slideLayout6.xml"/><Relationship Id="rId4" Type="http://schemas.openxmlformats.org/officeDocument/2006/relationships/tags" Target="../tags/tag162.xml"/></Relationships>
</file>

<file path=ppt/slides/_rels/slide4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tags" Target="../tags/tag166.xml"/></Relationships>
</file>

<file path=ppt/slides/_rels/slide46.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notesSlide" Target="../notesSlides/notesSlide30.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6.xml"/><Relationship Id="rId5" Type="http://schemas.openxmlformats.org/officeDocument/2006/relationships/tags" Target="../tags/tag171.xml"/><Relationship Id="rId4" Type="http://schemas.openxmlformats.org/officeDocument/2006/relationships/tags" Target="../tags/tag170.xml"/></Relationships>
</file>

<file path=ppt/slides/_rels/slide47.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31.xml"/><Relationship Id="rId5" Type="http://schemas.openxmlformats.org/officeDocument/2006/relationships/slideLayout" Target="../slideLayouts/slideLayout6.xml"/><Relationship Id="rId4" Type="http://schemas.openxmlformats.org/officeDocument/2006/relationships/tags" Target="../tags/tag175.xml"/></Relationships>
</file>

<file path=ppt/slides/_rels/slide48.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32.xml"/><Relationship Id="rId5" Type="http://schemas.openxmlformats.org/officeDocument/2006/relationships/slideLayout" Target="../slideLayouts/slideLayout6.xml"/><Relationship Id="rId4" Type="http://schemas.openxmlformats.org/officeDocument/2006/relationships/tags" Target="../tags/tag179.xml"/></Relationships>
</file>

<file path=ppt/slides/_rels/slide49.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33.xml"/><Relationship Id="rId5" Type="http://schemas.openxmlformats.org/officeDocument/2006/relationships/slideLayout" Target="../slideLayouts/slideLayout6.xml"/><Relationship Id="rId4" Type="http://schemas.openxmlformats.org/officeDocument/2006/relationships/tags" Target="../tags/tag183.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6.xml"/><Relationship Id="rId4"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34.xml"/><Relationship Id="rId5" Type="http://schemas.openxmlformats.org/officeDocument/2006/relationships/slideLayout" Target="../slideLayouts/slideLayout6.xml"/><Relationship Id="rId4" Type="http://schemas.openxmlformats.org/officeDocument/2006/relationships/tags" Target="../tags/tag187.xml"/></Relationships>
</file>

<file path=ppt/slides/_rels/slide51.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35.xml"/><Relationship Id="rId5" Type="http://schemas.openxmlformats.org/officeDocument/2006/relationships/slideLayout" Target="../slideLayouts/slideLayout6.xml"/><Relationship Id="rId4" Type="http://schemas.openxmlformats.org/officeDocument/2006/relationships/tags" Target="../tags/tag191.xml"/></Relationships>
</file>

<file path=ppt/slides/_rels/slide52.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6.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36.xml"/><Relationship Id="rId5" Type="http://schemas.openxmlformats.org/officeDocument/2006/relationships/slideLayout" Target="../slideLayouts/slideLayout6.xml"/><Relationship Id="rId4" Type="http://schemas.openxmlformats.org/officeDocument/2006/relationships/tags" Target="../tags/tag195.xml"/></Relationships>
</file>

<file path=ppt/slides/_rels/slide53.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notesSlide" Target="../notesSlides/notesSlide37.xml"/><Relationship Id="rId5" Type="http://schemas.openxmlformats.org/officeDocument/2006/relationships/slideLayout" Target="../slideLayouts/slideLayout6.xml"/><Relationship Id="rId4" Type="http://schemas.openxmlformats.org/officeDocument/2006/relationships/tags" Target="../tags/tag199.xml"/></Relationships>
</file>

<file path=ppt/slides/_rels/slide54.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tags" Target="../tags/tag203.xml"/></Relationships>
</file>

<file path=ppt/slides/_rels/slide55.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notesSlide" Target="../notesSlides/notesSlide39.xml"/><Relationship Id="rId5" Type="http://schemas.openxmlformats.org/officeDocument/2006/relationships/slideLayout" Target="../slideLayouts/slideLayout6.xml"/><Relationship Id="rId4" Type="http://schemas.openxmlformats.org/officeDocument/2006/relationships/tags" Target="../tags/tag207.xml"/></Relationships>
</file>

<file path=ppt/slides/_rels/slide56.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notesSlide" Target="../notesSlides/notesSlide40.xml"/><Relationship Id="rId5" Type="http://schemas.openxmlformats.org/officeDocument/2006/relationships/slideLayout" Target="../slideLayouts/slideLayout6.xml"/><Relationship Id="rId4" Type="http://schemas.openxmlformats.org/officeDocument/2006/relationships/tags" Target="../tags/tag211.xml"/></Relationships>
</file>

<file path=ppt/slides/_rels/slide57.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41.xml"/><Relationship Id="rId5" Type="http://schemas.openxmlformats.org/officeDocument/2006/relationships/slideLayout" Target="../slideLayouts/slideLayout6.xml"/><Relationship Id="rId4" Type="http://schemas.openxmlformats.org/officeDocument/2006/relationships/tags" Target="../tags/tag215.xml"/></Relationships>
</file>

<file path=ppt/slides/_rels/slide58.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notesSlide" Target="../notesSlides/notesSlide42.xml"/><Relationship Id="rId5" Type="http://schemas.openxmlformats.org/officeDocument/2006/relationships/slideLayout" Target="../slideLayouts/slideLayout6.xml"/><Relationship Id="rId4" Type="http://schemas.openxmlformats.org/officeDocument/2006/relationships/tags" Target="../tags/tag219.xml"/></Relationships>
</file>

<file path=ppt/slides/_rels/slide59.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notesSlide" Target="../notesSlides/notesSlide43.xml"/><Relationship Id="rId5" Type="http://schemas.openxmlformats.org/officeDocument/2006/relationships/slideLayout" Target="../slideLayouts/slideLayout6.xml"/><Relationship Id="rId4" Type="http://schemas.openxmlformats.org/officeDocument/2006/relationships/tags" Target="../tags/tag223.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6.xml"/><Relationship Id="rId4" Type="http://schemas.openxmlformats.org/officeDocument/2006/relationships/tags" Target="../tags/tag17.xml"/></Relationships>
</file>

<file path=ppt/slides/_rels/slide60.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notesSlide" Target="../notesSlides/notesSlide44.xml"/><Relationship Id="rId5" Type="http://schemas.openxmlformats.org/officeDocument/2006/relationships/slideLayout" Target="../slideLayouts/slideLayout6.xml"/><Relationship Id="rId4" Type="http://schemas.openxmlformats.org/officeDocument/2006/relationships/tags" Target="../tags/tag227.xml"/></Relationships>
</file>

<file path=ppt/slides/_rels/slide6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notesSlide" Target="../notesSlides/notesSlide45.xml"/><Relationship Id="rId5" Type="http://schemas.openxmlformats.org/officeDocument/2006/relationships/slideLayout" Target="../slideLayouts/slideLayout6.xml"/><Relationship Id="rId4" Type="http://schemas.openxmlformats.org/officeDocument/2006/relationships/tags" Target="../tags/tag231.xml"/></Relationships>
</file>

<file path=ppt/slides/_rels/slide62.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notesSlide" Target="../notesSlides/notesSlide46.xml"/><Relationship Id="rId5" Type="http://schemas.openxmlformats.org/officeDocument/2006/relationships/slideLayout" Target="../slideLayouts/slideLayout6.xml"/><Relationship Id="rId4" Type="http://schemas.openxmlformats.org/officeDocument/2006/relationships/tags" Target="../tags/tag235.xml"/></Relationships>
</file>

<file path=ppt/slides/_rels/slide63.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47.xml"/><Relationship Id="rId5" Type="http://schemas.openxmlformats.org/officeDocument/2006/relationships/slideLayout" Target="../slideLayouts/slideLayout6.xml"/><Relationship Id="rId4" Type="http://schemas.openxmlformats.org/officeDocument/2006/relationships/tags" Target="../tags/tag23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0.xml"/></Relationships>
</file>

<file path=ppt/slides/_rels/slide65.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notesSlide" Target="../notesSlides/notesSlide48.xml"/><Relationship Id="rId5" Type="http://schemas.openxmlformats.org/officeDocument/2006/relationships/slideLayout" Target="../slideLayouts/slideLayout6.xml"/><Relationship Id="rId4" Type="http://schemas.openxmlformats.org/officeDocument/2006/relationships/tags" Target="../tags/tag244.xml"/></Relationships>
</file>

<file path=ppt/slides/_rels/slide66.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notesSlide" Target="../notesSlides/notesSlide49.xml"/><Relationship Id="rId5" Type="http://schemas.openxmlformats.org/officeDocument/2006/relationships/slideLayout" Target="../slideLayouts/slideLayout6.xml"/><Relationship Id="rId4" Type="http://schemas.openxmlformats.org/officeDocument/2006/relationships/tags" Target="../tags/tag248.xml"/></Relationships>
</file>

<file path=ppt/slides/_rels/slide67.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50.xml"/><Relationship Id="rId5" Type="http://schemas.openxmlformats.org/officeDocument/2006/relationships/slideLayout" Target="../slideLayouts/slideLayout6.xml"/><Relationship Id="rId4" Type="http://schemas.openxmlformats.org/officeDocument/2006/relationships/tags" Target="../tags/tag252.xml"/></Relationships>
</file>

<file path=ppt/slides/_rels/slide68.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notesSlide" Target="../notesSlides/notesSlide51.xml"/><Relationship Id="rId5" Type="http://schemas.openxmlformats.org/officeDocument/2006/relationships/slideLayout" Target="../slideLayouts/slideLayout6.xml"/><Relationship Id="rId4" Type="http://schemas.openxmlformats.org/officeDocument/2006/relationships/tags" Target="../tags/tag256.xml"/></Relationships>
</file>

<file path=ppt/slides/_rels/slide69.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notesSlide" Target="../notesSlides/notesSlide52.xml"/><Relationship Id="rId5" Type="http://schemas.openxmlformats.org/officeDocument/2006/relationships/slideLayout" Target="../slideLayouts/slideLayout6.xml"/><Relationship Id="rId4" Type="http://schemas.openxmlformats.org/officeDocument/2006/relationships/tags" Target="../tags/tag260.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Layout" Target="../slideLayouts/slideLayout6.xml"/><Relationship Id="rId4" Type="http://schemas.openxmlformats.org/officeDocument/2006/relationships/tags" Target="../tags/tag21.xml"/></Relationships>
</file>

<file path=ppt/slides/_rels/slide7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263.xml"/><Relationship Id="rId7" Type="http://schemas.openxmlformats.org/officeDocument/2006/relationships/notesSlide" Target="../notesSlides/notesSlide53.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slideLayout" Target="../slideLayouts/slideLayout6.xml"/><Relationship Id="rId5" Type="http://schemas.openxmlformats.org/officeDocument/2006/relationships/tags" Target="../tags/tag265.xml"/><Relationship Id="rId4" Type="http://schemas.openxmlformats.org/officeDocument/2006/relationships/tags" Target="../tags/tag264.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54.xml"/><Relationship Id="rId3" Type="http://schemas.openxmlformats.org/officeDocument/2006/relationships/tags" Target="../tags/tag268.xml"/><Relationship Id="rId7" Type="http://schemas.openxmlformats.org/officeDocument/2006/relationships/slideLayout" Target="../slideLayouts/slideLayout6.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9" Type="http://schemas.openxmlformats.org/officeDocument/2006/relationships/image" Target="../media/image7.emf"/></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274.xml"/><Relationship Id="rId7" Type="http://schemas.openxmlformats.org/officeDocument/2006/relationships/tags" Target="../tags/tag278.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10" Type="http://schemas.openxmlformats.org/officeDocument/2006/relationships/image" Target="../media/image7.emf"/><Relationship Id="rId4" Type="http://schemas.openxmlformats.org/officeDocument/2006/relationships/tags" Target="../tags/tag275.xml"/><Relationship Id="rId9"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10" Type="http://schemas.openxmlformats.org/officeDocument/2006/relationships/notesSlide" Target="../notesSlides/notesSlide56.xml"/><Relationship Id="rId4" Type="http://schemas.openxmlformats.org/officeDocument/2006/relationships/tags" Target="../tags/tag282.xml"/><Relationship Id="rId9"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notesSlide" Target="../notesSlides/notesSlide57.xml"/><Relationship Id="rId5" Type="http://schemas.openxmlformats.org/officeDocument/2006/relationships/slideLayout" Target="../slideLayouts/slideLayout6.xml"/><Relationship Id="rId4" Type="http://schemas.openxmlformats.org/officeDocument/2006/relationships/tags" Target="../tags/tag290.xml"/></Relationships>
</file>

<file path=ppt/slides/_rels/slide75.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notesSlide" Target="../notesSlides/notesSlide58.xml"/><Relationship Id="rId5" Type="http://schemas.openxmlformats.org/officeDocument/2006/relationships/slideLayout" Target="../slideLayouts/slideLayout6.xml"/><Relationship Id="rId4" Type="http://schemas.openxmlformats.org/officeDocument/2006/relationships/tags" Target="../tags/tag294.xml"/></Relationships>
</file>

<file path=ppt/slides/_rels/slide76.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notesSlide" Target="../notesSlides/notesSlide59.xml"/><Relationship Id="rId5" Type="http://schemas.openxmlformats.org/officeDocument/2006/relationships/slideLayout" Target="../slideLayouts/slideLayout6.xml"/><Relationship Id="rId4" Type="http://schemas.openxmlformats.org/officeDocument/2006/relationships/tags" Target="../tags/tag298.xml"/></Relationships>
</file>

<file path=ppt/slides/_rels/slide77.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notesSlide" Target="../notesSlides/notesSlide60.xml"/><Relationship Id="rId5" Type="http://schemas.openxmlformats.org/officeDocument/2006/relationships/slideLayout" Target="../slideLayouts/slideLayout6.xml"/><Relationship Id="rId4" Type="http://schemas.openxmlformats.org/officeDocument/2006/relationships/tags" Target="../tags/tag302.xml"/></Relationships>
</file>

<file path=ppt/slides/_rels/slide78.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notesSlide" Target="../notesSlides/notesSlide61.xml"/><Relationship Id="rId5" Type="http://schemas.openxmlformats.org/officeDocument/2006/relationships/slideLayout" Target="../slideLayouts/slideLayout6.xml"/><Relationship Id="rId4" Type="http://schemas.openxmlformats.org/officeDocument/2006/relationships/tags" Target="../tags/tag306.xml"/></Relationships>
</file>

<file path=ppt/slides/_rels/slide79.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notesSlide" Target="../notesSlides/notesSlide62.xml"/><Relationship Id="rId5" Type="http://schemas.openxmlformats.org/officeDocument/2006/relationships/slideLayout" Target="../slideLayouts/slideLayout6.xml"/><Relationship Id="rId4" Type="http://schemas.openxmlformats.org/officeDocument/2006/relationships/tags" Target="../tags/tag3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80.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notesSlide" Target="../notesSlides/notesSlide63.xml"/><Relationship Id="rId5" Type="http://schemas.openxmlformats.org/officeDocument/2006/relationships/slideLayout" Target="../slideLayouts/slideLayout6.xml"/><Relationship Id="rId4" Type="http://schemas.openxmlformats.org/officeDocument/2006/relationships/tags" Target="../tags/tag314.xml"/></Relationships>
</file>

<file path=ppt/slides/_rels/slide81.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notesSlide" Target="../notesSlides/notesSlide64.xml"/><Relationship Id="rId5" Type="http://schemas.openxmlformats.org/officeDocument/2006/relationships/slideLayout" Target="../slideLayouts/slideLayout6.xml"/><Relationship Id="rId4" Type="http://schemas.openxmlformats.org/officeDocument/2006/relationships/tags" Target="../tags/tag318.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83.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notesSlide" Target="../notesSlides/notesSlide65.xml"/><Relationship Id="rId5" Type="http://schemas.openxmlformats.org/officeDocument/2006/relationships/slideLayout" Target="../slideLayouts/slideLayout6.xml"/><Relationship Id="rId4" Type="http://schemas.openxmlformats.org/officeDocument/2006/relationships/tags" Target="../tags/tag323.xml"/></Relationships>
</file>

<file path=ppt/slides/_rels/slide84.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notesSlide" Target="../notesSlides/notesSlide66.xml"/><Relationship Id="rId5" Type="http://schemas.openxmlformats.org/officeDocument/2006/relationships/slideLayout" Target="../slideLayouts/slideLayout6.xml"/><Relationship Id="rId4" Type="http://schemas.openxmlformats.org/officeDocument/2006/relationships/tags" Target="../tags/tag327.xml"/></Relationships>
</file>

<file path=ppt/slides/_rels/slide8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notesSlide" Target="../notesSlides/notesSlide67.xml"/><Relationship Id="rId5" Type="http://schemas.openxmlformats.org/officeDocument/2006/relationships/slideLayout" Target="../slideLayouts/slideLayout6.xml"/><Relationship Id="rId4" Type="http://schemas.openxmlformats.org/officeDocument/2006/relationships/tags" Target="../tags/tag331.xml"/></Relationships>
</file>

<file path=ppt/slides/_rels/slide8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notesSlide" Target="../notesSlides/notesSlide68.xml"/><Relationship Id="rId5" Type="http://schemas.openxmlformats.org/officeDocument/2006/relationships/slideLayout" Target="../slideLayouts/slideLayout6.xml"/><Relationship Id="rId4" Type="http://schemas.openxmlformats.org/officeDocument/2006/relationships/tags" Target="../tags/tag335.xml"/></Relationships>
</file>

<file path=ppt/slides/_rels/slide87.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image" Target="../media/image8.png"/><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notesSlide" Target="../notesSlides/notesSlide69.xml"/><Relationship Id="rId5" Type="http://schemas.openxmlformats.org/officeDocument/2006/relationships/slideLayout" Target="../slideLayouts/slideLayout6.xml"/><Relationship Id="rId4" Type="http://schemas.openxmlformats.org/officeDocument/2006/relationships/tags" Target="../tags/tag33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0.xml"/></Relationships>
</file>

<file path=ppt/slides/_rels/slide89.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notesSlide" Target="../notesSlides/notesSlide70.xml"/><Relationship Id="rId5" Type="http://schemas.openxmlformats.org/officeDocument/2006/relationships/slideLayout" Target="../slideLayouts/slideLayout6.xml"/><Relationship Id="rId4" Type="http://schemas.openxmlformats.org/officeDocument/2006/relationships/tags" Target="../tags/tag344.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Layout" Target="../slideLayouts/slideLayout6.xml"/><Relationship Id="rId4" Type="http://schemas.openxmlformats.org/officeDocument/2006/relationships/tags" Target="../tags/tag26.xml"/></Relationships>
</file>

<file path=ppt/slides/_rels/slide90.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notesSlide" Target="../notesSlides/notesSlide71.xml"/><Relationship Id="rId5" Type="http://schemas.openxmlformats.org/officeDocument/2006/relationships/slideLayout" Target="../slideLayouts/slideLayout6.xml"/><Relationship Id="rId4" Type="http://schemas.openxmlformats.org/officeDocument/2006/relationships/tags" Target="../tags/tag348.xml"/></Relationships>
</file>

<file path=ppt/slides/_rels/slide91.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notesSlide" Target="../notesSlides/notesSlide72.xml"/><Relationship Id="rId5" Type="http://schemas.openxmlformats.org/officeDocument/2006/relationships/slideLayout" Target="../slideLayouts/slideLayout6.xml"/><Relationship Id="rId4" Type="http://schemas.openxmlformats.org/officeDocument/2006/relationships/tags" Target="../tags/tag352.xml"/></Relationships>
</file>

<file path=ppt/slides/_rels/slide92.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notesSlide" Target="../notesSlides/notesSlide73.xml"/><Relationship Id="rId5" Type="http://schemas.openxmlformats.org/officeDocument/2006/relationships/slideLayout" Target="../slideLayouts/slideLayout6.xml"/><Relationship Id="rId4" Type="http://schemas.openxmlformats.org/officeDocument/2006/relationships/tags" Target="../tags/tag356.xml"/></Relationships>
</file>

<file path=ppt/slides/_rels/slide93.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notesSlide" Target="../notesSlides/notesSlide74.xml"/><Relationship Id="rId5" Type="http://schemas.openxmlformats.org/officeDocument/2006/relationships/slideLayout" Target="../slideLayouts/slideLayout6.xml"/><Relationship Id="rId4" Type="http://schemas.openxmlformats.org/officeDocument/2006/relationships/tags" Target="../tags/tag360.xml"/></Relationships>
</file>

<file path=ppt/slides/_rels/slide94.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notesSlide" Target="../notesSlides/notesSlide75.xml"/><Relationship Id="rId5" Type="http://schemas.openxmlformats.org/officeDocument/2006/relationships/slideLayout" Target="../slideLayouts/slideLayout6.xml"/><Relationship Id="rId4" Type="http://schemas.openxmlformats.org/officeDocument/2006/relationships/tags" Target="../tags/tag364.xml"/></Relationships>
</file>

<file path=ppt/slides/_rels/slide95.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notesSlide" Target="../notesSlides/notesSlide76.xml"/><Relationship Id="rId5" Type="http://schemas.openxmlformats.org/officeDocument/2006/relationships/slideLayout" Target="../slideLayouts/slideLayout6.xml"/><Relationship Id="rId4" Type="http://schemas.openxmlformats.org/officeDocument/2006/relationships/tags" Target="../tags/tag368.xml"/></Relationships>
</file>

<file path=ppt/slides/_rels/slide96.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notesSlide" Target="../notesSlides/notesSlide77.xml"/><Relationship Id="rId5" Type="http://schemas.openxmlformats.org/officeDocument/2006/relationships/slideLayout" Target="../slideLayouts/slideLayout6.xml"/><Relationship Id="rId4" Type="http://schemas.openxmlformats.org/officeDocument/2006/relationships/tags" Target="../tags/tag372.xml"/></Relationships>
</file>

<file path=ppt/slides/_rels/slide97.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notesSlide" Target="../notesSlides/notesSlide78.xml"/><Relationship Id="rId5" Type="http://schemas.openxmlformats.org/officeDocument/2006/relationships/slideLayout" Target="../slideLayouts/slideLayout6.xml"/><Relationship Id="rId4" Type="http://schemas.openxmlformats.org/officeDocument/2006/relationships/tags" Target="../tags/tag376.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99.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notesSlide" Target="../notesSlides/notesSlide79.xml"/><Relationship Id="rId5" Type="http://schemas.openxmlformats.org/officeDocument/2006/relationships/slideLayout" Target="../slideLayouts/slideLayout6.xml"/><Relationship Id="rId4" Type="http://schemas.openxmlformats.org/officeDocument/2006/relationships/tags" Target="../tags/tag3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3">
            <a:extLst>
              <a:ext uri="{FF2B5EF4-FFF2-40B4-BE49-F238E27FC236}">
                <a16:creationId xmlns:a16="http://schemas.microsoft.com/office/drawing/2014/main" id="{9E47486D-0965-41AD-A1E7-5C82519F3EB5}"/>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Éléments d’un budget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21507" name="Text Placeholder 10">
            <a:extLst>
              <a:ext uri="{FF2B5EF4-FFF2-40B4-BE49-F238E27FC236}">
                <a16:creationId xmlns:a16="http://schemas.microsoft.com/office/drawing/2014/main" id="{512F9D97-49F2-4F20-9BBD-3B4FD7F669EC}"/>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Faire un budget</a:t>
            </a:r>
          </a:p>
        </p:txBody>
      </p:sp>
      <p:sp>
        <p:nvSpPr>
          <p:cNvPr id="3" name="Slide Number Placeholder 2">
            <a:extLst>
              <a:ext uri="{FF2B5EF4-FFF2-40B4-BE49-F238E27FC236}">
                <a16:creationId xmlns:a16="http://schemas.microsoft.com/office/drawing/2014/main" id="{AEC53BE0-7405-4CB6-83A2-5088282CF9BD}"/>
              </a:ext>
            </a:extLst>
          </p:cNvPr>
          <p:cNvSpPr>
            <a:spLocks noGrp="1"/>
          </p:cNvSpPr>
          <p:nvPr>
            <p:ph type="sldNum" sz="quarter" idx="15"/>
            <p:custDataLst>
              <p:tags r:id="rId3"/>
            </p:custDataLst>
          </p:nvPr>
        </p:nvSpPr>
        <p:spPr/>
        <p:txBody>
          <a:bodyPr/>
          <a:lstStyle/>
          <a:p>
            <a:pPr>
              <a:defRPr/>
            </a:pPr>
            <a:r>
              <a:rPr lang="en-US" dirty="0"/>
              <a:t>7</a:t>
            </a:r>
          </a:p>
        </p:txBody>
      </p:sp>
      <p:sp>
        <p:nvSpPr>
          <p:cNvPr id="15" name="Text Box 3">
            <a:extLst>
              <a:ext uri="{FF2B5EF4-FFF2-40B4-BE49-F238E27FC236}">
                <a16:creationId xmlns:a16="http://schemas.microsoft.com/office/drawing/2014/main" id="{65C1B2B4-5F29-4221-8861-A9EAB084C7FC}"/>
              </a:ext>
            </a:extLst>
          </p:cNvPr>
          <p:cNvSpPr txBox="1">
            <a:spLocks noChangeArrowheads="1"/>
          </p:cNvSpPr>
          <p:nvPr>
            <p:custDataLst>
              <p:tags r:id="rId4"/>
            </p:custDataLst>
          </p:nvPr>
        </p:nvSpPr>
        <p:spPr bwMode="auto">
          <a:xfrm>
            <a:off x="457200" y="1147763"/>
            <a:ext cx="7739063" cy="36004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err="1"/>
              <a:t>Revenus</a:t>
            </a:r>
            <a:r>
              <a:rPr lang="en-CA" sz="2200" dirty="0"/>
              <a:t> </a:t>
            </a:r>
          </a:p>
          <a:p>
            <a:pPr marL="342900" indent="-342900">
              <a:buFont typeface="Arial" panose="020B0604020202020204" pitchFamily="34" charset="0"/>
              <a:buChar char="•"/>
              <a:defRPr/>
            </a:pPr>
            <a:r>
              <a:rPr lang="en-CA" sz="2200" dirty="0" err="1"/>
              <a:t>Dépenses</a:t>
            </a:r>
            <a:r>
              <a:rPr lang="en-CA" sz="2200" dirty="0"/>
              <a:t> </a:t>
            </a:r>
          </a:p>
          <a:p>
            <a:pPr marL="342900" indent="-342900">
              <a:buFont typeface="Arial" panose="020B0604020202020204" pitchFamily="34" charset="0"/>
              <a:buChar char="•"/>
              <a:defRPr/>
            </a:pPr>
            <a:r>
              <a:rPr lang="fr-FR" sz="2200" dirty="0"/>
              <a:t>Différence entre les deux : excédent ou déficit </a:t>
            </a:r>
          </a:p>
          <a:p>
            <a:pPr>
              <a:defRPr/>
            </a:pPr>
            <a:r>
              <a:rPr lang="en-CA" sz="2200" dirty="0"/>
              <a:t>	</a:t>
            </a:r>
          </a:p>
          <a:p>
            <a:pPr marL="0" indent="0">
              <a:defRPr/>
            </a:pPr>
            <a:r>
              <a:rPr lang="fr-FR" sz="2200"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3">
            <a:extLst>
              <a:ext uri="{FF2B5EF4-FFF2-40B4-BE49-F238E27FC236}">
                <a16:creationId xmlns:a16="http://schemas.microsoft.com/office/drawing/2014/main" id="{8B8D38D5-1DBC-44F7-ADFB-8E77C13226E4}"/>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Savoir ce que vous dépensez </a:t>
            </a: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22531" name="Text Placeholder 10">
            <a:extLst>
              <a:ext uri="{FF2B5EF4-FFF2-40B4-BE49-F238E27FC236}">
                <a16:creationId xmlns:a16="http://schemas.microsoft.com/office/drawing/2014/main" id="{30570957-A001-449E-B273-89657F6D649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Faire un budget</a:t>
            </a:r>
          </a:p>
        </p:txBody>
      </p:sp>
      <p:sp>
        <p:nvSpPr>
          <p:cNvPr id="3" name="Slide Number Placeholder 2">
            <a:extLst>
              <a:ext uri="{FF2B5EF4-FFF2-40B4-BE49-F238E27FC236}">
                <a16:creationId xmlns:a16="http://schemas.microsoft.com/office/drawing/2014/main" id="{0109723F-9EF7-4180-B6D4-237F0B33AE45}"/>
              </a:ext>
            </a:extLst>
          </p:cNvPr>
          <p:cNvSpPr>
            <a:spLocks noGrp="1"/>
          </p:cNvSpPr>
          <p:nvPr>
            <p:ph type="sldNum" sz="quarter" idx="15"/>
            <p:custDataLst>
              <p:tags r:id="rId3"/>
            </p:custDataLst>
          </p:nvPr>
        </p:nvSpPr>
        <p:spPr/>
        <p:txBody>
          <a:bodyPr/>
          <a:lstStyle/>
          <a:p>
            <a:pPr>
              <a:defRPr/>
            </a:pPr>
            <a:r>
              <a:rPr lang="en-US" dirty="0"/>
              <a:t>8</a:t>
            </a:r>
          </a:p>
        </p:txBody>
      </p:sp>
      <p:sp>
        <p:nvSpPr>
          <p:cNvPr id="15" name="Text Box 3">
            <a:extLst>
              <a:ext uri="{FF2B5EF4-FFF2-40B4-BE49-F238E27FC236}">
                <a16:creationId xmlns:a16="http://schemas.microsoft.com/office/drawing/2014/main" id="{5FD1C5F3-CF4B-4BBE-8091-67367C8AE523}"/>
              </a:ext>
            </a:extLst>
          </p:cNvPr>
          <p:cNvSpPr txBox="1">
            <a:spLocks noChangeArrowheads="1"/>
          </p:cNvSpPr>
          <p:nvPr>
            <p:custDataLst>
              <p:tags r:id="rId4"/>
            </p:custDataLst>
          </p:nvPr>
        </p:nvSpPr>
        <p:spPr bwMode="auto">
          <a:xfrm>
            <a:off x="457200" y="1147763"/>
            <a:ext cx="7739063" cy="63404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err="1"/>
              <a:t>Gardez</a:t>
            </a:r>
            <a:r>
              <a:rPr lang="en-CA" sz="2200" dirty="0"/>
              <a:t> </a:t>
            </a:r>
            <a:r>
              <a:rPr lang="en-CA" sz="2200" dirty="0" err="1"/>
              <a:t>tous</a:t>
            </a:r>
            <a:r>
              <a:rPr lang="en-CA" sz="2200" dirty="0"/>
              <a:t> </a:t>
            </a:r>
            <a:r>
              <a:rPr lang="en-CA" sz="2200" dirty="0" err="1"/>
              <a:t>vos</a:t>
            </a:r>
            <a:r>
              <a:rPr lang="en-CA" sz="2200" dirty="0"/>
              <a:t> </a:t>
            </a:r>
            <a:r>
              <a:rPr lang="en-CA" sz="2200" dirty="0" err="1"/>
              <a:t>reçus</a:t>
            </a:r>
            <a:r>
              <a:rPr lang="en-CA" sz="2200" dirty="0"/>
              <a:t>. </a:t>
            </a:r>
          </a:p>
          <a:p>
            <a:pPr marL="342900" indent="-342900">
              <a:buFont typeface="Arial" panose="020B0604020202020204" pitchFamily="34" charset="0"/>
              <a:buChar char="•"/>
              <a:defRPr/>
            </a:pPr>
            <a:r>
              <a:rPr lang="fr-FR" sz="2200" dirty="0"/>
              <a:t>Notez toutes vos dépenses dans un carnet ou un appareil électronique. </a:t>
            </a:r>
          </a:p>
          <a:p>
            <a:pPr marL="342900" indent="-342900">
              <a:buFont typeface="Arial" panose="020B0604020202020204" pitchFamily="34" charset="0"/>
              <a:buChar char="•"/>
              <a:defRPr/>
            </a:pPr>
            <a:r>
              <a:rPr lang="fr-FR" sz="2200" dirty="0"/>
              <a:t>Vérifiez vos relevés bancaires et vos relevés de carte de crédit. </a:t>
            </a:r>
          </a:p>
          <a:p>
            <a:pPr marL="342900" indent="-342900">
              <a:buFont typeface="Arial" panose="020B0604020202020204" pitchFamily="34" charset="0"/>
              <a:buChar char="•"/>
              <a:defRPr/>
            </a:pPr>
            <a:r>
              <a:rPr lang="fr-FR" sz="2200" dirty="0"/>
              <a:t>Dressez une liste des dépenses irrégulières (cadeaux, dons, réparations d’auto ou de maison, vacances). </a:t>
            </a:r>
          </a:p>
          <a:p>
            <a:pPr marL="342900" indent="-342900">
              <a:buFont typeface="Arial" panose="020B0604020202020204" pitchFamily="34" charset="0"/>
              <a:buChar char="•"/>
              <a:defRPr/>
            </a:pPr>
            <a:r>
              <a:rPr lang="fr-FR" sz="2200" dirty="0"/>
              <a:t>Additionnez vos dépenses à la fin du mois. </a:t>
            </a:r>
          </a:p>
          <a:p>
            <a:pPr marL="342900" indent="-342900">
              <a:buFont typeface="Arial" panose="020B0604020202020204" pitchFamily="34" charset="0"/>
              <a:buChar char="•"/>
              <a:defRPr/>
            </a:pPr>
            <a:r>
              <a:rPr lang="fr-FR" sz="2200" dirty="0"/>
              <a:t>Gardez cette routine pendant au moins trois mois. </a:t>
            </a:r>
          </a:p>
          <a:p>
            <a:pPr marL="342900" indent="-342900">
              <a:buFont typeface="Arial" panose="020B0604020202020204" pitchFamily="34" charset="0"/>
              <a:buChar char="•"/>
              <a:defRPr/>
            </a:pPr>
            <a:endParaRPr lang="fr-FR" sz="2200" dirty="0"/>
          </a:p>
          <a:p>
            <a:pPr>
              <a:defRPr/>
            </a:pPr>
            <a:r>
              <a:rPr lang="en-CA" sz="2200" dirty="0"/>
              <a:t>	</a:t>
            </a:r>
          </a:p>
          <a:p>
            <a:pPr>
              <a:defRPr/>
            </a:pPr>
            <a:r>
              <a:rPr lang="en-CA" sz="2200" dirty="0"/>
              <a:t>	</a:t>
            </a:r>
          </a:p>
          <a:p>
            <a:pPr marL="0" indent="0">
              <a:defRPr/>
            </a:pPr>
            <a:r>
              <a:rPr lang="fr-FR"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
            <a:extLst>
              <a:ext uri="{FF2B5EF4-FFF2-40B4-BE49-F238E27FC236}">
                <a16:creationId xmlns:a16="http://schemas.microsoft.com/office/drawing/2014/main" id="{B0D0DA85-6510-4DF7-A2B7-6BE4123AF70E}"/>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Revenu mensuel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23555" name="Text Placeholder 10">
            <a:extLst>
              <a:ext uri="{FF2B5EF4-FFF2-40B4-BE49-F238E27FC236}">
                <a16:creationId xmlns:a16="http://schemas.microsoft.com/office/drawing/2014/main" id="{21A6C57C-2041-4232-934E-B2A713CFEFA3}"/>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Faire un budget</a:t>
            </a:r>
          </a:p>
        </p:txBody>
      </p:sp>
      <p:sp>
        <p:nvSpPr>
          <p:cNvPr id="3" name="Slide Number Placeholder 2">
            <a:extLst>
              <a:ext uri="{FF2B5EF4-FFF2-40B4-BE49-F238E27FC236}">
                <a16:creationId xmlns:a16="http://schemas.microsoft.com/office/drawing/2014/main" id="{C7B823B8-4E9B-4A9A-850F-B752EF81C0FF}"/>
              </a:ext>
            </a:extLst>
          </p:cNvPr>
          <p:cNvSpPr>
            <a:spLocks noGrp="1"/>
          </p:cNvSpPr>
          <p:nvPr>
            <p:ph type="sldNum" sz="quarter" idx="15"/>
            <p:custDataLst>
              <p:tags r:id="rId3"/>
            </p:custDataLst>
          </p:nvPr>
        </p:nvSpPr>
        <p:spPr/>
        <p:txBody>
          <a:bodyPr/>
          <a:lstStyle/>
          <a:p>
            <a:pPr>
              <a:defRPr/>
            </a:pPr>
            <a:r>
              <a:rPr lang="en-US" dirty="0"/>
              <a:t>9</a:t>
            </a:r>
          </a:p>
        </p:txBody>
      </p:sp>
      <p:sp>
        <p:nvSpPr>
          <p:cNvPr id="23557" name="Text Box 3">
            <a:extLst>
              <a:ext uri="{FF2B5EF4-FFF2-40B4-BE49-F238E27FC236}">
                <a16:creationId xmlns:a16="http://schemas.microsoft.com/office/drawing/2014/main" id="{DB99F8F8-D0EF-44EF-AE76-135D7B00B690}"/>
              </a:ext>
            </a:extLst>
          </p:cNvPr>
          <p:cNvSpPr txBox="1">
            <a:spLocks noChangeArrowheads="1"/>
          </p:cNvSpPr>
          <p:nvPr>
            <p:custDataLst>
              <p:tags r:id="rId4"/>
            </p:custDataLst>
          </p:nvPr>
        </p:nvSpPr>
        <p:spPr bwMode="auto">
          <a:xfrm>
            <a:off x="457200" y="1131888"/>
            <a:ext cx="86868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fr-FR" altLang="en-US" sz="1200" dirty="0"/>
              <a:t>Indiquez votre revenu d’emploi mensuel moyen après déductions :		                   ______$ </a:t>
            </a:r>
          </a:p>
          <a:p>
            <a:r>
              <a:rPr lang="fr-FR" altLang="en-US" sz="1100" dirty="0"/>
              <a:t>OU choisissez une profession dans la liste et indiquez le revenu mensuel typique correspondant. </a:t>
            </a:r>
          </a:p>
          <a:p>
            <a:endParaRPr lang="fr-FR" altLang="en-US" sz="1200" dirty="0"/>
          </a:p>
          <a:p>
            <a:r>
              <a:rPr lang="en-CA" altLang="en-US" sz="1200" b="1" dirty="0"/>
              <a:t>							          </a:t>
            </a:r>
            <a:r>
              <a:rPr lang="en-CA" altLang="en-US" sz="1200" b="1" dirty="0" err="1"/>
              <a:t>Revenu</a:t>
            </a:r>
            <a:r>
              <a:rPr lang="en-CA" altLang="en-US" sz="1200" b="1" dirty="0"/>
              <a:t> </a:t>
            </a:r>
            <a:r>
              <a:rPr lang="en-CA" altLang="en-US" sz="1200" b="1" dirty="0" err="1"/>
              <a:t>typique</a:t>
            </a:r>
            <a:endParaRPr lang="en-CA" altLang="en-US" sz="1200" b="1" dirty="0"/>
          </a:p>
          <a:p>
            <a:r>
              <a:rPr lang="en-CA" altLang="en-US" sz="1200" b="1" dirty="0"/>
              <a:t> </a:t>
            </a:r>
            <a:endParaRPr lang="en-CA" altLang="en-US" sz="1200" dirty="0"/>
          </a:p>
          <a:p>
            <a:r>
              <a:rPr lang="fr-FR" altLang="en-US" sz="1200" dirty="0"/>
              <a:t>Serveurs (boissons et aliments) 					1 070 $ </a:t>
            </a:r>
          </a:p>
          <a:p>
            <a:r>
              <a:rPr lang="en-CA" altLang="en-US" sz="1200" dirty="0" err="1"/>
              <a:t>Cuisiniers</a:t>
            </a:r>
            <a:r>
              <a:rPr lang="en-CA" altLang="en-US" sz="1200" dirty="0"/>
              <a:t> 							1 334 $ </a:t>
            </a:r>
          </a:p>
          <a:p>
            <a:r>
              <a:rPr lang="fr-FR" altLang="en-US" sz="1200" dirty="0"/>
              <a:t>Éducateurs et assistants de la petite enfance 				1 517 $ </a:t>
            </a:r>
          </a:p>
          <a:p>
            <a:r>
              <a:rPr lang="fr-FR" altLang="en-US" sz="1200" dirty="0"/>
              <a:t>Musiciens et artistes 						1 757 $ </a:t>
            </a:r>
          </a:p>
          <a:p>
            <a:r>
              <a:rPr lang="fr-FR" altLang="en-US" sz="1200" dirty="0"/>
              <a:t>Vendeurs et commis de commerce de détail 				1 267 $ </a:t>
            </a:r>
          </a:p>
          <a:p>
            <a:r>
              <a:rPr lang="fr-FR" altLang="en-US" sz="1200" dirty="0"/>
              <a:t>Coiffeurs et barbiers 						1 315 $ </a:t>
            </a:r>
          </a:p>
          <a:p>
            <a:r>
              <a:rPr lang="fr-FR" altLang="en-US" sz="1200" dirty="0"/>
              <a:t>Ventes et services 						1 435 $ </a:t>
            </a:r>
          </a:p>
          <a:p>
            <a:r>
              <a:rPr lang="en-CA" altLang="en-US" sz="1200" dirty="0"/>
              <a:t>Assistants </a:t>
            </a:r>
            <a:r>
              <a:rPr lang="en-CA" altLang="en-US" sz="1200" dirty="0" err="1"/>
              <a:t>dentaires</a:t>
            </a:r>
            <a:r>
              <a:rPr lang="en-CA" altLang="en-US" sz="1200" dirty="0"/>
              <a:t> 						2 054 $ </a:t>
            </a:r>
          </a:p>
          <a:p>
            <a:r>
              <a:rPr lang="en-CA" altLang="en-US" sz="1200" dirty="0" err="1"/>
              <a:t>Commis</a:t>
            </a:r>
            <a:r>
              <a:rPr lang="en-CA" altLang="en-US" sz="1200" dirty="0"/>
              <a:t> </a:t>
            </a:r>
            <a:r>
              <a:rPr lang="en-CA" altLang="en-US" sz="1200" dirty="0" err="1"/>
              <a:t>comptables</a:t>
            </a:r>
            <a:r>
              <a:rPr lang="en-CA" altLang="en-US" sz="1200" dirty="0"/>
              <a:t> 						1 901 $ </a:t>
            </a:r>
          </a:p>
          <a:p>
            <a:r>
              <a:rPr lang="fr-FR" altLang="en-US" sz="1200" dirty="0"/>
              <a:t>Techniciens en graphisme 					                     2 501 $ </a:t>
            </a:r>
          </a:p>
          <a:p>
            <a:r>
              <a:rPr lang="fr-FR" altLang="en-US" sz="1200" dirty="0"/>
              <a:t>Travailleurs de la construction					2 192 $ </a:t>
            </a:r>
          </a:p>
          <a:p>
            <a:r>
              <a:rPr lang="fr-FR" altLang="en-US" sz="1200" dirty="0"/>
              <a:t>Commis aux opérations bancaires, aux assurances, et autres domaines financiers	1 910 $</a:t>
            </a:r>
          </a:p>
          <a:p>
            <a:endParaRPr lang="fr-FR" altLang="en-US" sz="1200" dirty="0"/>
          </a:p>
          <a:p>
            <a:r>
              <a:rPr lang="fr-FR" altLang="en-US" sz="1100" dirty="0"/>
              <a:t>Autres sources de revenus (cadeaux, crédits d’impôt, placements, prêts étudiants ou aide de la famille, etc.) </a:t>
            </a:r>
          </a:p>
          <a:p>
            <a:r>
              <a:rPr lang="en-CA" altLang="en-US" sz="1200" dirty="0"/>
              <a:t>Source 1 : 							_____$ </a:t>
            </a:r>
          </a:p>
          <a:p>
            <a:r>
              <a:rPr lang="en-CA" altLang="en-US" sz="1200" dirty="0"/>
              <a:t>Source 2 :							_____$ </a:t>
            </a:r>
          </a:p>
          <a:p>
            <a:r>
              <a:rPr lang="en-CA" altLang="en-US" sz="1200" dirty="0"/>
              <a:t>Source 3 : 							_____$ </a:t>
            </a:r>
          </a:p>
          <a:p>
            <a:endParaRPr lang="en-CA" altLang="en-US" sz="1200" b="1" dirty="0"/>
          </a:p>
          <a:p>
            <a:r>
              <a:rPr lang="en-CA" altLang="en-US" sz="1200" b="1" dirty="0" err="1"/>
              <a:t>Revenu</a:t>
            </a:r>
            <a:r>
              <a:rPr lang="en-CA" altLang="en-US" sz="1200" b="1" dirty="0"/>
              <a:t> </a:t>
            </a:r>
            <a:r>
              <a:rPr lang="en-CA" altLang="en-US" sz="1200" b="1" dirty="0" err="1"/>
              <a:t>mensuel</a:t>
            </a:r>
            <a:r>
              <a:rPr lang="en-CA" altLang="en-US" sz="1200" b="1" dirty="0"/>
              <a:t> total 					                     </a:t>
            </a:r>
            <a:r>
              <a:rPr lang="en-CA" altLang="en-US" sz="1200" dirty="0"/>
              <a:t>_____$ 	</a:t>
            </a:r>
            <a:endParaRPr lang="en-CA"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3">
            <a:extLst>
              <a:ext uri="{FF2B5EF4-FFF2-40B4-BE49-F238E27FC236}">
                <a16:creationId xmlns:a16="http://schemas.microsoft.com/office/drawing/2014/main" id="{6FAA5D6D-EB8E-4A38-86DC-EC4BC7C25DC5}"/>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Dépenses mensuelles fixes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24579" name="Text Placeholder 10">
            <a:extLst>
              <a:ext uri="{FF2B5EF4-FFF2-40B4-BE49-F238E27FC236}">
                <a16:creationId xmlns:a16="http://schemas.microsoft.com/office/drawing/2014/main" id="{4C62B04C-E085-4721-A03E-6C3EDC52E112}"/>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Faire un budget</a:t>
            </a:r>
          </a:p>
        </p:txBody>
      </p:sp>
      <p:sp>
        <p:nvSpPr>
          <p:cNvPr id="3" name="Slide Number Placeholder 2">
            <a:extLst>
              <a:ext uri="{FF2B5EF4-FFF2-40B4-BE49-F238E27FC236}">
                <a16:creationId xmlns:a16="http://schemas.microsoft.com/office/drawing/2014/main" id="{2B2D540A-1A1E-47CD-8B87-271BEC6A028A}"/>
              </a:ext>
            </a:extLst>
          </p:cNvPr>
          <p:cNvSpPr>
            <a:spLocks noGrp="1"/>
          </p:cNvSpPr>
          <p:nvPr>
            <p:ph type="sldNum" sz="quarter" idx="15"/>
            <p:custDataLst>
              <p:tags r:id="rId3"/>
            </p:custDataLst>
          </p:nvPr>
        </p:nvSpPr>
        <p:spPr/>
        <p:txBody>
          <a:bodyPr/>
          <a:lstStyle/>
          <a:p>
            <a:pPr>
              <a:defRPr/>
            </a:pPr>
            <a:r>
              <a:rPr lang="en-US" dirty="0"/>
              <a:t>10</a:t>
            </a:r>
          </a:p>
        </p:txBody>
      </p:sp>
      <p:sp>
        <p:nvSpPr>
          <p:cNvPr id="15" name="Text Box 3">
            <a:extLst>
              <a:ext uri="{FF2B5EF4-FFF2-40B4-BE49-F238E27FC236}">
                <a16:creationId xmlns:a16="http://schemas.microsoft.com/office/drawing/2014/main" id="{2EDD5224-5650-43C0-8C0E-785782B19ADE}"/>
              </a:ext>
            </a:extLst>
          </p:cNvPr>
          <p:cNvSpPr txBox="1">
            <a:spLocks noChangeArrowheads="1"/>
          </p:cNvSpPr>
          <p:nvPr>
            <p:custDataLst>
              <p:tags r:id="rId4"/>
            </p:custDataLst>
          </p:nvPr>
        </p:nvSpPr>
        <p:spPr bwMode="auto">
          <a:xfrm>
            <a:off x="457200" y="1022350"/>
            <a:ext cx="8229600" cy="455453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r>
              <a:rPr lang="en-CA" sz="1400" b="1" dirty="0"/>
              <a:t>							              </a:t>
            </a:r>
          </a:p>
          <a:p>
            <a:pPr>
              <a:defRPr/>
            </a:pPr>
            <a:r>
              <a:rPr lang="en-CA" sz="1400" b="1" dirty="0"/>
              <a:t>							    </a:t>
            </a:r>
            <a:r>
              <a:rPr lang="en-CA" sz="1400" b="1" dirty="0" err="1"/>
              <a:t>Dépenses</a:t>
            </a:r>
            <a:r>
              <a:rPr lang="en-CA" sz="1400" b="1" dirty="0"/>
              <a:t> </a:t>
            </a:r>
            <a:r>
              <a:rPr lang="en-CA" sz="1400" b="1" dirty="0" err="1"/>
              <a:t>typiques</a:t>
            </a:r>
            <a:endParaRPr lang="en-CA" sz="1400" b="1" dirty="0"/>
          </a:p>
          <a:p>
            <a:pPr>
              <a:defRPr/>
            </a:pPr>
            <a:r>
              <a:rPr lang="en-CA" sz="1400" b="1" dirty="0"/>
              <a:t> </a:t>
            </a:r>
            <a:endParaRPr lang="en-CA" sz="1400" dirty="0"/>
          </a:p>
          <a:p>
            <a:pPr>
              <a:defRPr/>
            </a:pPr>
            <a:r>
              <a:rPr lang="fr-FR" sz="1400" dirty="0"/>
              <a:t>Logement (locataire – propriétaire) 				322 $ – 1 357 $ </a:t>
            </a:r>
          </a:p>
          <a:p>
            <a:pPr>
              <a:defRPr/>
            </a:pPr>
            <a:r>
              <a:rPr lang="fr-FR" sz="1400" dirty="0"/>
              <a:t>Versements pour prêt automobile 					369 $ </a:t>
            </a:r>
          </a:p>
          <a:p>
            <a:pPr>
              <a:defRPr/>
            </a:pPr>
            <a:r>
              <a:rPr lang="fr-FR" sz="1400" dirty="0"/>
              <a:t>Versements pour autres prêts (marge de crédit, prêts étudiants, etc.) 		468 $ </a:t>
            </a:r>
          </a:p>
          <a:p>
            <a:pPr>
              <a:defRPr/>
            </a:pPr>
            <a:r>
              <a:rPr lang="fr-FR" sz="1400" dirty="0"/>
              <a:t>Assurances (automobile, habitation, voyage, etc.) 			239 $ </a:t>
            </a:r>
          </a:p>
          <a:p>
            <a:pPr>
              <a:defRPr/>
            </a:pPr>
            <a:r>
              <a:rPr lang="fr-FR" sz="1400" dirty="0"/>
              <a:t>Services publics (électricité, gaz) 					205 $ </a:t>
            </a:r>
          </a:p>
          <a:p>
            <a:pPr>
              <a:defRPr/>
            </a:pPr>
            <a:r>
              <a:rPr lang="fr-FR" sz="1400" dirty="0"/>
              <a:t>Télécommunications (câble, Internet, téléphone, cellulaire, </a:t>
            </a:r>
          </a:p>
          <a:p>
            <a:pPr>
              <a:defRPr/>
            </a:pPr>
            <a:r>
              <a:rPr lang="fr-FR" sz="1400" dirty="0"/>
              <a:t>appels longue distance, services voix et données en itinérances) </a:t>
            </a:r>
          </a:p>
          <a:p>
            <a:pPr>
              <a:defRPr/>
            </a:pPr>
            <a:r>
              <a:rPr lang="en-CA" sz="1400" dirty="0" err="1"/>
              <a:t>Garde</a:t>
            </a:r>
            <a:r>
              <a:rPr lang="en-CA" sz="1400" dirty="0"/>
              <a:t> </a:t>
            </a:r>
            <a:r>
              <a:rPr lang="en-CA" sz="1400" dirty="0" err="1"/>
              <a:t>d’enfants</a:t>
            </a:r>
            <a:r>
              <a:rPr lang="en-CA" sz="1400" dirty="0"/>
              <a:t> 						127 $ </a:t>
            </a:r>
          </a:p>
          <a:p>
            <a:pPr>
              <a:defRPr/>
            </a:pPr>
            <a:r>
              <a:rPr lang="en-CA" sz="1400" dirty="0" err="1"/>
              <a:t>Autre</a:t>
            </a:r>
            <a:r>
              <a:rPr lang="en-CA" sz="1400" dirty="0"/>
              <a:t> 							___ $ </a:t>
            </a:r>
          </a:p>
          <a:p>
            <a:pPr>
              <a:defRPr/>
            </a:pPr>
            <a:endParaRPr lang="en-CA" sz="1400" dirty="0"/>
          </a:p>
          <a:p>
            <a:pPr>
              <a:defRPr/>
            </a:pPr>
            <a:r>
              <a:rPr lang="en-CA" sz="1400" b="1" dirty="0"/>
              <a:t>Total des </a:t>
            </a:r>
            <a:r>
              <a:rPr lang="en-CA" sz="1400" b="1" dirty="0" err="1"/>
              <a:t>dépenses</a:t>
            </a:r>
            <a:r>
              <a:rPr lang="en-CA" sz="1400" b="1" dirty="0"/>
              <a:t> fixes 					</a:t>
            </a:r>
            <a:r>
              <a:rPr lang="en-CA" sz="1400" dirty="0"/>
              <a:t>___ $ 	</a:t>
            </a:r>
          </a:p>
          <a:p>
            <a:pPr>
              <a:defRPr/>
            </a:pPr>
            <a:r>
              <a:rPr lang="en-CA" sz="1400" dirty="0"/>
              <a:t>								</a:t>
            </a:r>
            <a:r>
              <a:rPr lang="en-CA" sz="1000" dirty="0"/>
              <a:t>	</a:t>
            </a:r>
          </a:p>
          <a:p>
            <a:pPr marL="0" indent="0">
              <a:defRPr/>
            </a:pPr>
            <a:r>
              <a:rPr lang="fr-FR" sz="1400" dirty="0"/>
              <a:t>	</a:t>
            </a:r>
          </a:p>
          <a:p>
            <a:pPr>
              <a:defRPr/>
            </a:pPr>
            <a:r>
              <a:rPr lang="en-CA" sz="1400" dirty="0"/>
              <a:t>	</a:t>
            </a:r>
          </a:p>
          <a:p>
            <a:pPr>
              <a:defRPr/>
            </a:pPr>
            <a:r>
              <a:rPr lang="en-CA" sz="1400" dirty="0"/>
              <a:t>	</a:t>
            </a:r>
          </a:p>
          <a:p>
            <a:pPr>
              <a:defRPr/>
            </a:pPr>
            <a:r>
              <a:rPr lang="en-CA" sz="1400" dirty="0"/>
              <a:t>	</a:t>
            </a:r>
          </a:p>
          <a:p>
            <a:pPr>
              <a:defRPr/>
            </a:pPr>
            <a:r>
              <a:rPr lang="en-CA" dirty="0"/>
              <a:t>	</a:t>
            </a:r>
          </a:p>
        </p:txBody>
      </p:sp>
      <p:sp>
        <p:nvSpPr>
          <p:cNvPr id="24582" name="TextBox 1">
            <a:extLst>
              <a:ext uri="{FF2B5EF4-FFF2-40B4-BE49-F238E27FC236}">
                <a16:creationId xmlns:a16="http://schemas.microsoft.com/office/drawing/2014/main" id="{5D243A71-3FEB-4ED2-84EB-E47B1727CE56}"/>
              </a:ext>
            </a:extLst>
          </p:cNvPr>
          <p:cNvSpPr txBox="1">
            <a:spLocks noChangeArrowheads="1"/>
          </p:cNvSpPr>
          <p:nvPr>
            <p:custDataLst>
              <p:tags r:id="rId5"/>
            </p:custDataLst>
          </p:nvPr>
        </p:nvSpPr>
        <p:spPr bwMode="auto">
          <a:xfrm>
            <a:off x="6853238" y="2740025"/>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400"/>
              <a:t>187 $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3">
            <a:extLst>
              <a:ext uri="{FF2B5EF4-FFF2-40B4-BE49-F238E27FC236}">
                <a16:creationId xmlns:a16="http://schemas.microsoft.com/office/drawing/2014/main" id="{F2C018A4-FB40-4A27-872B-03666C6249BD}"/>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Dépenses mensuelles variables </a:t>
            </a:r>
            <a:r>
              <a:rPr lang="en-CA" altLang="en-US" sz="2400"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26627" name="Text Placeholder 10">
            <a:extLst>
              <a:ext uri="{FF2B5EF4-FFF2-40B4-BE49-F238E27FC236}">
                <a16:creationId xmlns:a16="http://schemas.microsoft.com/office/drawing/2014/main" id="{FC07E1F4-BE4D-464C-A57C-51714F2CEE31}"/>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Faire un budget</a:t>
            </a:r>
          </a:p>
        </p:txBody>
      </p:sp>
      <p:sp>
        <p:nvSpPr>
          <p:cNvPr id="3" name="Slide Number Placeholder 2">
            <a:extLst>
              <a:ext uri="{FF2B5EF4-FFF2-40B4-BE49-F238E27FC236}">
                <a16:creationId xmlns:a16="http://schemas.microsoft.com/office/drawing/2014/main" id="{8C823289-AE77-4081-B469-20CAE25FE541}"/>
              </a:ext>
            </a:extLst>
          </p:cNvPr>
          <p:cNvSpPr>
            <a:spLocks noGrp="1"/>
          </p:cNvSpPr>
          <p:nvPr>
            <p:ph type="sldNum" sz="quarter" idx="15"/>
            <p:custDataLst>
              <p:tags r:id="rId3"/>
            </p:custDataLst>
          </p:nvPr>
        </p:nvSpPr>
        <p:spPr>
          <a:xfrm>
            <a:off x="6288088" y="6324600"/>
            <a:ext cx="2344737" cy="406400"/>
          </a:xfrm>
        </p:spPr>
        <p:txBody>
          <a:bodyPr/>
          <a:lstStyle/>
          <a:p>
            <a:pPr>
              <a:defRPr/>
            </a:pPr>
            <a:r>
              <a:rPr lang="en-US" dirty="0"/>
              <a:t>10 (suite)</a:t>
            </a:r>
          </a:p>
        </p:txBody>
      </p:sp>
      <p:sp>
        <p:nvSpPr>
          <p:cNvPr id="26629" name="Text Box 3">
            <a:extLst>
              <a:ext uri="{FF2B5EF4-FFF2-40B4-BE49-F238E27FC236}">
                <a16:creationId xmlns:a16="http://schemas.microsoft.com/office/drawing/2014/main" id="{479C350C-9A7D-4940-8DD5-E5EB503F62BE}"/>
              </a:ext>
            </a:extLst>
          </p:cNvPr>
          <p:cNvSpPr txBox="1">
            <a:spLocks noChangeArrowheads="1"/>
          </p:cNvSpPr>
          <p:nvPr>
            <p:custDataLst>
              <p:tags r:id="rId4"/>
            </p:custDataLst>
          </p:nvPr>
        </p:nvSpPr>
        <p:spPr bwMode="auto">
          <a:xfrm>
            <a:off x="457200" y="812800"/>
            <a:ext cx="8796338"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000" b="1"/>
              <a:t>	</a:t>
            </a:r>
            <a:r>
              <a:rPr lang="en-CA" altLang="en-US" sz="1400" b="1"/>
              <a:t> 			</a:t>
            </a:r>
          </a:p>
          <a:p>
            <a:r>
              <a:rPr lang="en-CA" altLang="en-US" sz="1400" b="1"/>
              <a:t>							    Dépenses typiques</a:t>
            </a:r>
          </a:p>
          <a:p>
            <a:r>
              <a:rPr lang="en-CA" altLang="en-US" sz="1400" b="1"/>
              <a:t> </a:t>
            </a:r>
            <a:endParaRPr lang="en-CA" altLang="en-US" sz="1400"/>
          </a:p>
          <a:p>
            <a:r>
              <a:rPr lang="en-CA" altLang="en-US" sz="1400"/>
              <a:t>Épicerie							514 $ </a:t>
            </a:r>
          </a:p>
          <a:p>
            <a:r>
              <a:rPr lang="en-CA" altLang="en-US" sz="1400"/>
              <a:t>Restaurants 						217 $ </a:t>
            </a:r>
          </a:p>
          <a:p>
            <a:r>
              <a:rPr lang="fr-FR" altLang="en-US" sz="1400"/>
              <a:t>Maison (nettoyage, entretien, meubles) 				209 $ </a:t>
            </a:r>
          </a:p>
          <a:p>
            <a:r>
              <a:rPr lang="fr-FR" altLang="en-US" sz="1400"/>
              <a:t>Ordinateur (matériel, logiciels, accessoires, fournitures) 			  26 $ </a:t>
            </a:r>
          </a:p>
          <a:p>
            <a:r>
              <a:rPr lang="en-CA" altLang="en-US" sz="1400"/>
              <a:t>Animaux domestiques 						  54 $ </a:t>
            </a:r>
          </a:p>
          <a:p>
            <a:r>
              <a:rPr lang="fr-FR" altLang="en-US" sz="1400"/>
              <a:t>Transport (transport en commun, essence, entretien de l’auto, etc.) 		104 $ - 286 $ </a:t>
            </a:r>
          </a:p>
          <a:p>
            <a:r>
              <a:rPr lang="fr-FR" altLang="en-US" sz="1400"/>
              <a:t>Soins de santé (assurance médicale, frais de dentiste, </a:t>
            </a:r>
          </a:p>
          <a:p>
            <a:r>
              <a:rPr lang="fr-FR" altLang="en-US" sz="1400"/>
              <a:t>lunettes ou lentilles, médicaments) 	</a:t>
            </a:r>
          </a:p>
          <a:p>
            <a:r>
              <a:rPr lang="en-CA" altLang="en-US" sz="1400"/>
              <a:t>Vêtements et chaussures 					280 $ </a:t>
            </a:r>
          </a:p>
          <a:p>
            <a:r>
              <a:rPr lang="fr-FR" altLang="en-US" sz="1400"/>
              <a:t>Soins personnels (articles de toilette, coiffure, maquillage, lessive) 		109 $ </a:t>
            </a:r>
          </a:p>
          <a:p>
            <a:r>
              <a:rPr lang="fr-FR" altLang="en-US" sz="1400"/>
              <a:t>Loisirs (films, jeux, musique, clubs, concerts, sports, etc.) 			327 $ </a:t>
            </a:r>
          </a:p>
          <a:p>
            <a:r>
              <a:rPr lang="en-CA" altLang="en-US" sz="1400"/>
              <a:t>Voyages 							140 $ </a:t>
            </a:r>
          </a:p>
          <a:p>
            <a:r>
              <a:rPr lang="fr-FR" altLang="en-US" sz="1400"/>
              <a:t>Cadeaux et dons de bienfaisance 					160 $ </a:t>
            </a:r>
          </a:p>
          <a:p>
            <a:r>
              <a:rPr lang="fr-FR" altLang="en-US" sz="1400"/>
              <a:t>Études (droits de scolarité, manuels, autres dépenses, etc.) 		140 $ </a:t>
            </a:r>
          </a:p>
          <a:p>
            <a:r>
              <a:rPr lang="en-CA" altLang="en-US" sz="1400"/>
              <a:t>Autre 							149 $ </a:t>
            </a:r>
          </a:p>
          <a:p>
            <a:r>
              <a:rPr lang="en-CA" altLang="en-US" sz="1400"/>
              <a:t>Épargne 							220 $ </a:t>
            </a:r>
          </a:p>
          <a:p>
            <a:endParaRPr lang="en-CA" altLang="en-US" sz="1400"/>
          </a:p>
          <a:p>
            <a:r>
              <a:rPr lang="en-CA" altLang="en-US" sz="1400" b="1"/>
              <a:t>Total des dépenses variables 					</a:t>
            </a:r>
            <a:r>
              <a:rPr lang="fr-FR" altLang="en-US" sz="1400"/>
              <a:t> ______$</a:t>
            </a:r>
            <a:endParaRPr lang="en-CA" altLang="en-US" sz="1400" b="1"/>
          </a:p>
          <a:p>
            <a:endParaRPr lang="en-CA" altLang="en-US" sz="1400"/>
          </a:p>
          <a:p>
            <a:r>
              <a:rPr lang="fr-FR" altLang="en-US" sz="1400" b="1"/>
              <a:t>Total des dépenses mensuelles (fixes et variables) </a:t>
            </a:r>
            <a:r>
              <a:rPr lang="fr-FR" altLang="en-US" sz="1400"/>
              <a:t>	                             	 ______$</a:t>
            </a:r>
          </a:p>
          <a:p>
            <a:r>
              <a:rPr lang="en-CA" altLang="en-US" sz="1400"/>
              <a:t>	</a:t>
            </a:r>
          </a:p>
        </p:txBody>
      </p:sp>
      <p:sp>
        <p:nvSpPr>
          <p:cNvPr id="26630" name="TextBox 5">
            <a:extLst>
              <a:ext uri="{FF2B5EF4-FFF2-40B4-BE49-F238E27FC236}">
                <a16:creationId xmlns:a16="http://schemas.microsoft.com/office/drawing/2014/main" id="{2D3364A5-04B6-443B-A5F6-FDCC45D5FDD1}"/>
              </a:ext>
            </a:extLst>
          </p:cNvPr>
          <p:cNvSpPr txBox="1">
            <a:spLocks noChangeArrowheads="1"/>
          </p:cNvSpPr>
          <p:nvPr>
            <p:custDataLst>
              <p:tags r:id="rId5"/>
            </p:custDataLst>
          </p:nvPr>
        </p:nvSpPr>
        <p:spPr bwMode="auto">
          <a:xfrm>
            <a:off x="6858000" y="2952750"/>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400"/>
              <a:t>187 $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3">
            <a:extLst>
              <a:ext uri="{FF2B5EF4-FFF2-40B4-BE49-F238E27FC236}">
                <a16:creationId xmlns:a16="http://schemas.microsoft.com/office/drawing/2014/main" id="{B80D4152-1D94-449C-A578-AABA5AA7FA3F}"/>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Excédent ou déficit net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28675" name="Text Placeholder 10">
            <a:extLst>
              <a:ext uri="{FF2B5EF4-FFF2-40B4-BE49-F238E27FC236}">
                <a16:creationId xmlns:a16="http://schemas.microsoft.com/office/drawing/2014/main" id="{7AC2CFE6-6C99-4CE2-8DA4-C7CB8103A223}"/>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Faire un budget</a:t>
            </a:r>
          </a:p>
        </p:txBody>
      </p:sp>
      <p:sp>
        <p:nvSpPr>
          <p:cNvPr id="3" name="Slide Number Placeholder 2">
            <a:extLst>
              <a:ext uri="{FF2B5EF4-FFF2-40B4-BE49-F238E27FC236}">
                <a16:creationId xmlns:a16="http://schemas.microsoft.com/office/drawing/2014/main" id="{CC91E742-6044-4FA9-860B-9FE73BC1B543}"/>
              </a:ext>
            </a:extLst>
          </p:cNvPr>
          <p:cNvSpPr>
            <a:spLocks noGrp="1"/>
          </p:cNvSpPr>
          <p:nvPr>
            <p:ph type="sldNum" sz="quarter" idx="15"/>
            <p:custDataLst>
              <p:tags r:id="rId3"/>
            </p:custDataLst>
          </p:nvPr>
        </p:nvSpPr>
        <p:spPr/>
        <p:txBody>
          <a:bodyPr/>
          <a:lstStyle/>
          <a:p>
            <a:pPr>
              <a:defRPr/>
            </a:pPr>
            <a:r>
              <a:rPr lang="en-US" dirty="0"/>
              <a:t>11</a:t>
            </a:r>
          </a:p>
        </p:txBody>
      </p:sp>
      <p:sp>
        <p:nvSpPr>
          <p:cNvPr id="15" name="Text Box 3">
            <a:extLst>
              <a:ext uri="{FF2B5EF4-FFF2-40B4-BE49-F238E27FC236}">
                <a16:creationId xmlns:a16="http://schemas.microsoft.com/office/drawing/2014/main" id="{2573706C-D68A-42C1-8FDA-651A8B08E337}"/>
              </a:ext>
            </a:extLst>
          </p:cNvPr>
          <p:cNvSpPr txBox="1">
            <a:spLocks noChangeArrowheads="1"/>
          </p:cNvSpPr>
          <p:nvPr>
            <p:custDataLst>
              <p:tags r:id="rId4"/>
            </p:custDataLst>
          </p:nvPr>
        </p:nvSpPr>
        <p:spPr bwMode="auto">
          <a:xfrm>
            <a:off x="457200" y="1147763"/>
            <a:ext cx="7739063" cy="52006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Écart entre le revenu mensuel total et les dépenses mensuelles totales : </a:t>
            </a:r>
          </a:p>
          <a:p>
            <a:pPr>
              <a:defRPr/>
            </a:pPr>
            <a:endParaRPr lang="fr-FR" sz="2200" dirty="0"/>
          </a:p>
          <a:p>
            <a:pPr marL="857250" lvl="1" indent="-342900">
              <a:buFont typeface="Arial" panose="020B0604020202020204" pitchFamily="34" charset="0"/>
              <a:buChar char="•"/>
              <a:defRPr/>
            </a:pPr>
            <a:r>
              <a:rPr lang="fr-FR" sz="2200" dirty="0"/>
              <a:t>Excédent net (revenu supérieur aux dépenses) </a:t>
            </a:r>
          </a:p>
          <a:p>
            <a:pPr>
              <a:defRPr/>
            </a:pPr>
            <a:r>
              <a:rPr lang="en-CA" sz="2200" dirty="0"/>
              <a:t>	</a:t>
            </a:r>
            <a:br>
              <a:rPr lang="en-CA" sz="2200" dirty="0"/>
            </a:br>
            <a:r>
              <a:rPr lang="en-CA" sz="2200" dirty="0" err="1"/>
              <a:t>Ou</a:t>
            </a:r>
            <a:r>
              <a:rPr lang="en-CA" sz="2200" dirty="0"/>
              <a:t> </a:t>
            </a:r>
          </a:p>
          <a:p>
            <a:pPr>
              <a:defRPr/>
            </a:pPr>
            <a:endParaRPr lang="en-CA" sz="2200" dirty="0"/>
          </a:p>
          <a:p>
            <a:pPr marL="857250" lvl="1" indent="-342900">
              <a:buFont typeface="Arial" panose="020B0604020202020204" pitchFamily="34" charset="0"/>
              <a:buChar char="•"/>
              <a:defRPr/>
            </a:pPr>
            <a:r>
              <a:rPr lang="fr-FR" sz="2200" dirty="0"/>
              <a:t>Déficit net (dépenses supérieures au revenu)	</a:t>
            </a:r>
          </a:p>
          <a:p>
            <a:pPr>
              <a:defRPr/>
            </a:pPr>
            <a:r>
              <a:rPr lang="en-CA" sz="2200" dirty="0"/>
              <a:t>	</a:t>
            </a:r>
          </a:p>
          <a:p>
            <a:pPr marL="0" indent="0">
              <a:defRPr/>
            </a:pPr>
            <a:r>
              <a:rPr lang="fr-FR" sz="2200" dirty="0"/>
              <a:t>	</a:t>
            </a:r>
          </a:p>
          <a:p>
            <a:pPr>
              <a:defRPr/>
            </a:pPr>
            <a:r>
              <a:rPr lang="en-CA" sz="2200" dirty="0"/>
              <a:t>	</a:t>
            </a:r>
          </a:p>
          <a:p>
            <a:pPr>
              <a:defRPr/>
            </a:pPr>
            <a:r>
              <a:rPr lang="en-CA" sz="2200" dirty="0"/>
              <a:t>	</a:t>
            </a:r>
          </a:p>
          <a:p>
            <a:pPr>
              <a:defRPr/>
            </a:pPr>
            <a:r>
              <a:rPr lang="en-CA" sz="2200" dirty="0"/>
              <a:t>	</a:t>
            </a:r>
          </a:p>
          <a:p>
            <a:pPr>
              <a:defRPr/>
            </a:pPr>
            <a:r>
              <a:rPr lang="en-CA"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FCF0-3F7D-4CC4-88DF-CBC4262FEC1E}"/>
              </a:ext>
            </a:extLst>
          </p:cNvPr>
          <p:cNvSpPr>
            <a:spLocks noGrp="1"/>
          </p:cNvSpPr>
          <p:nvPr>
            <p:ph type="title"/>
            <p:custDataLst>
              <p:tags r:id="rId1"/>
            </p:custDataLst>
          </p:nvPr>
        </p:nvSpPr>
        <p:spPr>
          <a:xfrm>
            <a:off x="2733675" y="2570163"/>
            <a:ext cx="6162675" cy="2222500"/>
          </a:xfrm>
        </p:spPr>
        <p:txBody>
          <a:bodyPr/>
          <a:lstStyle/>
          <a:p>
            <a:pPr>
              <a:defRPr/>
            </a:pPr>
            <a:r>
              <a:rPr lang="fr-FR" sz="3200" dirty="0"/>
              <a:t>GÉRER SES DÉPENSES DE SUBSISTANCE — DEVENEZ UN CONSOMMATEUR AVISÉ</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3">
            <a:extLst>
              <a:ext uri="{FF2B5EF4-FFF2-40B4-BE49-F238E27FC236}">
                <a16:creationId xmlns:a16="http://schemas.microsoft.com/office/drawing/2014/main" id="{9E1BC095-0556-4FEA-BB91-E30CEABF6D0D}"/>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Le saviez-vous?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0723" name="Text Placeholder 10">
            <a:extLst>
              <a:ext uri="{FF2B5EF4-FFF2-40B4-BE49-F238E27FC236}">
                <a16:creationId xmlns:a16="http://schemas.microsoft.com/office/drawing/2014/main" id="{72FB98C2-4364-4115-B4F5-2F08FA911A51}"/>
              </a:ext>
            </a:extLst>
          </p:cNvPr>
          <p:cNvSpPr>
            <a:spLocks noGrp="1"/>
          </p:cNvSpPr>
          <p:nvPr>
            <p:ph type="body" sz="quarter" idx="14"/>
            <p:custDataLst>
              <p:tags r:id="rId2"/>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
        <p:nvSpPr>
          <p:cNvPr id="3" name="Slide Number Placeholder 2">
            <a:extLst>
              <a:ext uri="{FF2B5EF4-FFF2-40B4-BE49-F238E27FC236}">
                <a16:creationId xmlns:a16="http://schemas.microsoft.com/office/drawing/2014/main" id="{CB1840BD-800B-454D-A299-A2F7B4603B78}"/>
              </a:ext>
            </a:extLst>
          </p:cNvPr>
          <p:cNvSpPr>
            <a:spLocks noGrp="1"/>
          </p:cNvSpPr>
          <p:nvPr>
            <p:ph type="sldNum" sz="quarter" idx="15"/>
            <p:custDataLst>
              <p:tags r:id="rId3"/>
            </p:custDataLst>
          </p:nvPr>
        </p:nvSpPr>
        <p:spPr/>
        <p:txBody>
          <a:bodyPr/>
          <a:lstStyle/>
          <a:p>
            <a:pPr>
              <a:defRPr/>
            </a:pPr>
            <a:r>
              <a:rPr lang="en-US" dirty="0"/>
              <a:t>12</a:t>
            </a:r>
          </a:p>
        </p:txBody>
      </p:sp>
      <p:sp>
        <p:nvSpPr>
          <p:cNvPr id="15" name="Text Box 3">
            <a:extLst>
              <a:ext uri="{FF2B5EF4-FFF2-40B4-BE49-F238E27FC236}">
                <a16:creationId xmlns:a16="http://schemas.microsoft.com/office/drawing/2014/main" id="{624C7851-0449-4276-884A-877F78C8302C}"/>
              </a:ext>
            </a:extLst>
          </p:cNvPr>
          <p:cNvSpPr txBox="1">
            <a:spLocks noChangeArrowheads="1"/>
          </p:cNvSpPr>
          <p:nvPr>
            <p:custDataLst>
              <p:tags r:id="rId4"/>
            </p:custDataLst>
          </p:nvPr>
        </p:nvSpPr>
        <p:spPr bwMode="auto">
          <a:xfrm>
            <a:off x="457200" y="1147763"/>
            <a:ext cx="7853423" cy="3784600"/>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40 % des Canadiens ont l’impression de s’en sortir financièrement.</a:t>
            </a:r>
            <a:r>
              <a:rPr lang="fr-FR" dirty="0"/>
              <a:t>	</a:t>
            </a:r>
          </a:p>
          <a:p>
            <a:pPr>
              <a:defRPr/>
            </a:pPr>
            <a:r>
              <a:rPr lang="fr-FR" dirty="0"/>
              <a:t>	</a:t>
            </a:r>
          </a:p>
          <a:p>
            <a:pPr>
              <a:defRPr/>
            </a:pPr>
            <a:r>
              <a:rPr lang="en-CA" dirty="0"/>
              <a:t>	</a:t>
            </a:r>
          </a:p>
          <a:p>
            <a:pPr marL="0" indent="0">
              <a:defRPr/>
            </a:pPr>
            <a:r>
              <a:rPr lang="fr-FR"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3">
            <a:extLst>
              <a:ext uri="{FF2B5EF4-FFF2-40B4-BE49-F238E27FC236}">
                <a16:creationId xmlns:a16="http://schemas.microsoft.com/office/drawing/2014/main" id="{58237518-49DC-4088-B2D3-5824151BD552}"/>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Moyens d’épargner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D1746A1B-41CB-49FB-AD32-7D3C56E1B282}"/>
              </a:ext>
            </a:extLst>
          </p:cNvPr>
          <p:cNvSpPr>
            <a:spLocks noGrp="1"/>
          </p:cNvSpPr>
          <p:nvPr>
            <p:ph type="sldNum" sz="quarter" idx="15"/>
            <p:custDataLst>
              <p:tags r:id="rId2"/>
            </p:custDataLst>
          </p:nvPr>
        </p:nvSpPr>
        <p:spPr/>
        <p:txBody>
          <a:bodyPr/>
          <a:lstStyle/>
          <a:p>
            <a:pPr>
              <a:defRPr/>
            </a:pPr>
            <a:r>
              <a:rPr lang="en-US" dirty="0"/>
              <a:t>13</a:t>
            </a:r>
          </a:p>
        </p:txBody>
      </p:sp>
      <p:sp>
        <p:nvSpPr>
          <p:cNvPr id="15" name="Text Box 3">
            <a:extLst>
              <a:ext uri="{FF2B5EF4-FFF2-40B4-BE49-F238E27FC236}">
                <a16:creationId xmlns:a16="http://schemas.microsoft.com/office/drawing/2014/main" id="{DA874D03-C6CE-4532-8ED3-14E74DCA823A}"/>
              </a:ext>
            </a:extLst>
          </p:cNvPr>
          <p:cNvSpPr txBox="1">
            <a:spLocks noChangeArrowheads="1"/>
          </p:cNvSpPr>
          <p:nvPr>
            <p:custDataLst>
              <p:tags r:id="rId3"/>
            </p:custDataLst>
          </p:nvPr>
        </p:nvSpPr>
        <p:spPr bwMode="auto">
          <a:xfrm>
            <a:off x="457200" y="1147763"/>
            <a:ext cx="7739063" cy="31400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err="1"/>
              <a:t>Vérifiez</a:t>
            </a:r>
            <a:r>
              <a:rPr lang="en-CA" sz="2200" dirty="0"/>
              <a:t> </a:t>
            </a:r>
            <a:r>
              <a:rPr lang="en-CA" sz="2200" dirty="0" err="1"/>
              <a:t>vos</a:t>
            </a:r>
            <a:r>
              <a:rPr lang="en-CA" sz="2200" dirty="0"/>
              <a:t> factures. </a:t>
            </a:r>
          </a:p>
          <a:p>
            <a:pPr marL="342900" indent="-342900">
              <a:buFont typeface="Arial" panose="020B0604020202020204" pitchFamily="34" charset="0"/>
              <a:buChar char="•"/>
              <a:defRPr/>
            </a:pPr>
            <a:r>
              <a:rPr lang="fr-FR" sz="2200" dirty="0"/>
              <a:t>Négociez des forfaits plus avantageux (frais et services bancaires, téléphone, cellulaire). </a:t>
            </a:r>
          </a:p>
          <a:p>
            <a:pPr marL="342900" indent="-342900">
              <a:buFont typeface="Arial" panose="020B0604020202020204" pitchFamily="34" charset="0"/>
              <a:buChar char="•"/>
              <a:defRPr/>
            </a:pPr>
            <a:r>
              <a:rPr lang="fr-FR" sz="2200" dirty="0"/>
              <a:t>Passez en revue vos dépenses alimentaires (épicerie, plats à emporter, dîners à l’extérieur). </a:t>
            </a:r>
          </a:p>
          <a:p>
            <a:pPr marL="342900" indent="-342900">
              <a:buFont typeface="Arial" panose="020B0604020202020204" pitchFamily="34" charset="0"/>
              <a:buChar char="•"/>
              <a:defRPr/>
            </a:pPr>
            <a:r>
              <a:rPr lang="fr-FR" sz="2200" dirty="0"/>
              <a:t>Demandez-vous si vous avez besoin d’être propriétaire d’une auto, d’une maison ou du gadget technologique dernier cri.</a:t>
            </a:r>
            <a:endParaRPr lang="en-CA" sz="2200" dirty="0"/>
          </a:p>
        </p:txBody>
      </p:sp>
      <p:sp>
        <p:nvSpPr>
          <p:cNvPr id="31749" name="Text Placeholder 10">
            <a:extLst>
              <a:ext uri="{FF2B5EF4-FFF2-40B4-BE49-F238E27FC236}">
                <a16:creationId xmlns:a16="http://schemas.microsoft.com/office/drawing/2014/main" id="{E95A2F5E-32FB-4FFC-AD85-509C3BA1AEDB}"/>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3">
            <a:extLst>
              <a:ext uri="{FF2B5EF4-FFF2-40B4-BE49-F238E27FC236}">
                <a16:creationId xmlns:a16="http://schemas.microsoft.com/office/drawing/2014/main" id="{720126C4-2C68-480A-8E98-9265F510353D}"/>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Vérifiez vos factures </a:t>
            </a: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DB4F44E6-6D4C-4B4C-92E3-31CB88A4D562}"/>
              </a:ext>
            </a:extLst>
          </p:cNvPr>
          <p:cNvSpPr>
            <a:spLocks noGrp="1"/>
          </p:cNvSpPr>
          <p:nvPr>
            <p:ph type="sldNum" sz="quarter" idx="15"/>
            <p:custDataLst>
              <p:tags r:id="rId2"/>
            </p:custDataLst>
          </p:nvPr>
        </p:nvSpPr>
        <p:spPr/>
        <p:txBody>
          <a:bodyPr/>
          <a:lstStyle/>
          <a:p>
            <a:pPr>
              <a:defRPr/>
            </a:pPr>
            <a:r>
              <a:rPr lang="en-US" dirty="0"/>
              <a:t>14</a:t>
            </a:r>
          </a:p>
        </p:txBody>
      </p:sp>
      <p:sp>
        <p:nvSpPr>
          <p:cNvPr id="15" name="Text Box 3">
            <a:extLst>
              <a:ext uri="{FF2B5EF4-FFF2-40B4-BE49-F238E27FC236}">
                <a16:creationId xmlns:a16="http://schemas.microsoft.com/office/drawing/2014/main" id="{EE5316C5-6F33-4326-9E12-C92F494A999C}"/>
              </a:ext>
            </a:extLst>
          </p:cNvPr>
          <p:cNvSpPr txBox="1">
            <a:spLocks noChangeArrowheads="1"/>
          </p:cNvSpPr>
          <p:nvPr>
            <p:custDataLst>
              <p:tags r:id="rId3"/>
            </p:custDataLst>
          </p:nvPr>
        </p:nvSpPr>
        <p:spPr bwMode="auto">
          <a:xfrm>
            <a:off x="457200" y="1147763"/>
            <a:ext cx="7827963" cy="43084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Repérez les erreurs et les montants facturés en trop. </a:t>
            </a:r>
          </a:p>
          <a:p>
            <a:pPr marL="342900" indent="-342900">
              <a:buFont typeface="Arial" panose="020B0604020202020204" pitchFamily="34" charset="0"/>
              <a:buChar char="•"/>
              <a:defRPr/>
            </a:pPr>
            <a:r>
              <a:rPr lang="fr-FR" sz="2200" dirty="0"/>
              <a:t>Dépensez moins en frais de retard, en intérêts et en pénalités. </a:t>
            </a:r>
          </a:p>
          <a:p>
            <a:pPr marL="342900" indent="-342900">
              <a:buFont typeface="Arial" panose="020B0604020202020204" pitchFamily="34" charset="0"/>
              <a:buChar char="•"/>
              <a:defRPr/>
            </a:pPr>
            <a:r>
              <a:rPr lang="fr-FR" sz="2200" dirty="0"/>
              <a:t>Faites corriger les erreurs avant qu’il ne soit trop tard. </a:t>
            </a:r>
          </a:p>
          <a:p>
            <a:pPr>
              <a:defRPr/>
            </a:pPr>
            <a:r>
              <a:rPr lang="en-CA" sz="2200" dirty="0"/>
              <a:t>	</a:t>
            </a:r>
          </a:p>
          <a:p>
            <a:pPr>
              <a:defRPr/>
            </a:pPr>
            <a:r>
              <a:rPr lang="en-CA" sz="2200" dirty="0"/>
              <a:t>	</a:t>
            </a:r>
          </a:p>
          <a:p>
            <a:pPr marL="0" indent="0">
              <a:defRPr/>
            </a:pPr>
            <a:r>
              <a:rPr lang="fr-FR" dirty="0"/>
              <a:t>	</a:t>
            </a:r>
          </a:p>
          <a:p>
            <a:pPr>
              <a:defRPr/>
            </a:pPr>
            <a:r>
              <a:rPr lang="en-CA" dirty="0"/>
              <a:t>	</a:t>
            </a:r>
          </a:p>
          <a:p>
            <a:pPr>
              <a:defRPr/>
            </a:pPr>
            <a:r>
              <a:rPr lang="en-CA" dirty="0"/>
              <a:t>	</a:t>
            </a:r>
          </a:p>
          <a:p>
            <a:pPr>
              <a:defRPr/>
            </a:pPr>
            <a:r>
              <a:rPr lang="en-CA" dirty="0"/>
              <a:t>	</a:t>
            </a:r>
          </a:p>
          <a:p>
            <a:pPr>
              <a:defRPr/>
            </a:pPr>
            <a:r>
              <a:rPr lang="en-CA" dirty="0"/>
              <a:t>	</a:t>
            </a:r>
          </a:p>
        </p:txBody>
      </p:sp>
      <p:sp>
        <p:nvSpPr>
          <p:cNvPr id="33797" name="Text Placeholder 10">
            <a:extLst>
              <a:ext uri="{FF2B5EF4-FFF2-40B4-BE49-F238E27FC236}">
                <a16:creationId xmlns:a16="http://schemas.microsoft.com/office/drawing/2014/main" id="{A26C8BC3-12D4-4105-B980-217D9CF47F4A}"/>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E547-4CAD-4A21-BF7B-6C240D0615AC}"/>
              </a:ext>
            </a:extLst>
          </p:cNvPr>
          <p:cNvSpPr>
            <a:spLocks noGrp="1"/>
          </p:cNvSpPr>
          <p:nvPr>
            <p:ph type="title"/>
            <p:custDataLst>
              <p:tags r:id="rId1"/>
            </p:custDataLst>
          </p:nvPr>
        </p:nvSpPr>
        <p:spPr>
          <a:xfrm>
            <a:off x="2976563" y="3108325"/>
            <a:ext cx="5710237" cy="757238"/>
          </a:xfrm>
        </p:spPr>
        <p:txBody>
          <a:bodyPr/>
          <a:lstStyle/>
          <a:p>
            <a:pPr>
              <a:defRPr/>
            </a:pPr>
            <a:r>
              <a:rPr lang="en-US" dirty="0"/>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3">
            <a:extLst>
              <a:ext uri="{FF2B5EF4-FFF2-40B4-BE49-F238E27FC236}">
                <a16:creationId xmlns:a16="http://schemas.microsoft.com/office/drawing/2014/main" id="{40CBD530-2562-440B-94BC-C8A8BE375F82}"/>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Négociez des forfaits plus avantageux </a:t>
            </a: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7F12A3BA-8327-4740-8D73-BBCA3C3B9C99}"/>
              </a:ext>
            </a:extLst>
          </p:cNvPr>
          <p:cNvSpPr>
            <a:spLocks noGrp="1"/>
          </p:cNvSpPr>
          <p:nvPr>
            <p:ph type="sldNum" sz="quarter" idx="15"/>
            <p:custDataLst>
              <p:tags r:id="rId2"/>
            </p:custDataLst>
          </p:nvPr>
        </p:nvSpPr>
        <p:spPr/>
        <p:txBody>
          <a:bodyPr/>
          <a:lstStyle/>
          <a:p>
            <a:pPr>
              <a:defRPr/>
            </a:pPr>
            <a:r>
              <a:rPr lang="en-US" dirty="0"/>
              <a:t>15</a:t>
            </a:r>
          </a:p>
        </p:txBody>
      </p:sp>
      <p:sp>
        <p:nvSpPr>
          <p:cNvPr id="15" name="Text Box 3">
            <a:extLst>
              <a:ext uri="{FF2B5EF4-FFF2-40B4-BE49-F238E27FC236}">
                <a16:creationId xmlns:a16="http://schemas.microsoft.com/office/drawing/2014/main" id="{3E06AC25-4048-4844-9136-53BA35260D90}"/>
              </a:ext>
            </a:extLst>
          </p:cNvPr>
          <p:cNvSpPr txBox="1">
            <a:spLocks noChangeArrowheads="1"/>
          </p:cNvSpPr>
          <p:nvPr>
            <p:custDataLst>
              <p:tags r:id="rId3"/>
            </p:custDataLst>
          </p:nvPr>
        </p:nvSpPr>
        <p:spPr bwMode="auto">
          <a:xfrm>
            <a:off x="457200" y="1147763"/>
            <a:ext cx="8350250" cy="48006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indent="0">
              <a:defRPr/>
            </a:pPr>
            <a:r>
              <a:rPr lang="fr-FR" sz="2200" dirty="0"/>
              <a:t>Appelez chaque fournisseur de services et posez les questions suivantes : </a:t>
            </a:r>
          </a:p>
          <a:p>
            <a:pPr marL="0" indent="0">
              <a:defRPr/>
            </a:pPr>
            <a:endParaRPr lang="fr-FR" sz="2200" dirty="0"/>
          </a:p>
          <a:p>
            <a:pPr marL="342900" indent="-342900">
              <a:buFont typeface="Arial" panose="020B0604020202020204" pitchFamily="34" charset="0"/>
              <a:buChar char="•"/>
              <a:defRPr/>
            </a:pPr>
            <a:r>
              <a:rPr lang="fr-FR" sz="2200" dirty="0"/>
              <a:t>Comment puis-je faire baisser mes factures mensuelles? </a:t>
            </a:r>
          </a:p>
          <a:p>
            <a:pPr marL="342900" indent="-342900">
              <a:buFont typeface="Arial" panose="020B0604020202020204" pitchFamily="34" charset="0"/>
              <a:buChar char="•"/>
              <a:defRPr/>
            </a:pPr>
            <a:r>
              <a:rPr lang="en-CA" sz="2200" dirty="0"/>
              <a:t>Ai-je un </a:t>
            </a:r>
            <a:r>
              <a:rPr lang="en-CA" sz="2200" dirty="0" err="1"/>
              <a:t>forfait</a:t>
            </a:r>
            <a:r>
              <a:rPr lang="en-CA" sz="2200" dirty="0"/>
              <a:t> </a:t>
            </a:r>
            <a:r>
              <a:rPr lang="en-CA" sz="2200" dirty="0" err="1"/>
              <a:t>actuellement</a:t>
            </a:r>
            <a:r>
              <a:rPr lang="en-CA" sz="2200" dirty="0"/>
              <a:t>? </a:t>
            </a:r>
          </a:p>
          <a:p>
            <a:pPr marL="342900" indent="-342900">
              <a:buFont typeface="Arial" panose="020B0604020202020204" pitchFamily="34" charset="0"/>
              <a:buChar char="•"/>
              <a:defRPr/>
            </a:pPr>
            <a:r>
              <a:rPr lang="fr-FR" sz="2200" dirty="0"/>
              <a:t>Pouvez-vous m’offrir un meilleur forfait ou une meilleure affaire? </a:t>
            </a:r>
          </a:p>
          <a:p>
            <a:pPr marL="342900" indent="-342900">
              <a:buFont typeface="Arial" panose="020B0604020202020204" pitchFamily="34" charset="0"/>
              <a:buChar char="•"/>
              <a:defRPr/>
            </a:pPr>
            <a:r>
              <a:rPr lang="fr-FR" sz="2200" dirty="0"/>
              <a:t>Si oui, quels sont les délais de traitement? </a:t>
            </a:r>
          </a:p>
          <a:p>
            <a:pPr marL="342900" indent="-342900">
              <a:buFont typeface="Arial" panose="020B0604020202020204" pitchFamily="34" charset="0"/>
              <a:buChar char="•"/>
              <a:defRPr/>
            </a:pPr>
            <a:r>
              <a:rPr lang="fr-FR" sz="2200" dirty="0"/>
              <a:t>Dois-je signer un nouveau contrat pour profiter de nouvelles aubaines? </a:t>
            </a:r>
          </a:p>
          <a:p>
            <a:pPr marL="342900" indent="-342900">
              <a:buFont typeface="Arial" panose="020B0604020202020204" pitchFamily="34" charset="0"/>
              <a:buChar char="•"/>
              <a:defRPr/>
            </a:pPr>
            <a:r>
              <a:rPr lang="fr-FR" sz="2200" dirty="0"/>
              <a:t>Est-ce que je peux regrouper les services pour économiser? </a:t>
            </a:r>
          </a:p>
          <a:p>
            <a:pPr marL="342900" indent="-342900">
              <a:buFont typeface="Arial" panose="020B0604020202020204" pitchFamily="34" charset="0"/>
              <a:buChar char="•"/>
              <a:defRPr/>
            </a:pPr>
            <a:r>
              <a:rPr lang="fr-FR" sz="2200" dirty="0"/>
              <a:t>Est-ce que je peux éviter les frais d’intérêt ou les pénalités pour un paiement en retard? </a:t>
            </a:r>
            <a:r>
              <a:rPr lang="en-CA" sz="2200" dirty="0"/>
              <a:t>	</a:t>
            </a:r>
          </a:p>
          <a:p>
            <a:pPr>
              <a:defRPr/>
            </a:pPr>
            <a:r>
              <a:rPr lang="en-CA" sz="2000" dirty="0"/>
              <a:t>	</a:t>
            </a:r>
          </a:p>
        </p:txBody>
      </p:sp>
      <p:sp>
        <p:nvSpPr>
          <p:cNvPr id="35845" name="Text Placeholder 10">
            <a:extLst>
              <a:ext uri="{FF2B5EF4-FFF2-40B4-BE49-F238E27FC236}">
                <a16:creationId xmlns:a16="http://schemas.microsoft.com/office/drawing/2014/main" id="{2C010670-BF7F-4FBF-982E-8768D9CF511B}"/>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3">
            <a:extLst>
              <a:ext uri="{FF2B5EF4-FFF2-40B4-BE49-F238E27FC236}">
                <a16:creationId xmlns:a16="http://schemas.microsoft.com/office/drawing/2014/main" id="{AEA3BC24-0C28-4386-983C-A47E459D0182}"/>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Réduisez le coût de vos services bancaires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6CE89512-CDF7-425B-8741-C782B554D44E}"/>
              </a:ext>
            </a:extLst>
          </p:cNvPr>
          <p:cNvSpPr>
            <a:spLocks noGrp="1"/>
          </p:cNvSpPr>
          <p:nvPr>
            <p:ph type="sldNum" sz="quarter" idx="15"/>
            <p:custDataLst>
              <p:tags r:id="rId2"/>
            </p:custDataLst>
          </p:nvPr>
        </p:nvSpPr>
        <p:spPr/>
        <p:txBody>
          <a:bodyPr/>
          <a:lstStyle/>
          <a:p>
            <a:pPr>
              <a:defRPr/>
            </a:pPr>
            <a:r>
              <a:rPr lang="en-US" dirty="0"/>
              <a:t>16</a:t>
            </a:r>
          </a:p>
        </p:txBody>
      </p:sp>
      <p:sp>
        <p:nvSpPr>
          <p:cNvPr id="15" name="Text Box 3">
            <a:extLst>
              <a:ext uri="{FF2B5EF4-FFF2-40B4-BE49-F238E27FC236}">
                <a16:creationId xmlns:a16="http://schemas.microsoft.com/office/drawing/2014/main" id="{5670198B-9B28-46D3-A7FF-A9025667EDA6}"/>
              </a:ext>
            </a:extLst>
          </p:cNvPr>
          <p:cNvSpPr txBox="1">
            <a:spLocks noChangeArrowheads="1"/>
          </p:cNvSpPr>
          <p:nvPr>
            <p:custDataLst>
              <p:tags r:id="rId3"/>
            </p:custDataLst>
          </p:nvPr>
        </p:nvSpPr>
        <p:spPr bwMode="auto">
          <a:xfrm>
            <a:off x="457200" y="1147763"/>
            <a:ext cx="8686800" cy="446276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Combien est-ce que je paie chaque mois en frais de service? </a:t>
            </a:r>
          </a:p>
          <a:p>
            <a:pPr marL="342900" indent="-342900">
              <a:buFont typeface="Arial" panose="020B0604020202020204" pitchFamily="34" charset="0"/>
              <a:buChar char="•"/>
              <a:defRPr/>
            </a:pPr>
            <a:r>
              <a:rPr lang="fr-FR" sz="2200" dirty="0"/>
              <a:t>À combien se chiffrent mes frais de guichet automatique? </a:t>
            </a:r>
          </a:p>
          <a:p>
            <a:pPr marL="342900" indent="-342900">
              <a:buFont typeface="Arial" panose="020B0604020202020204" pitchFamily="34" charset="0"/>
              <a:buChar char="•"/>
              <a:defRPr/>
            </a:pPr>
            <a:r>
              <a:rPr lang="fr-FR" sz="2200" dirty="0"/>
              <a:t>Est-ce que je peux économiser en faisant davantage d’opérations bancaires en ligne? </a:t>
            </a:r>
          </a:p>
          <a:p>
            <a:pPr marL="342900" indent="-342900">
              <a:buFont typeface="Arial" panose="020B0604020202020204" pitchFamily="34" charset="0"/>
              <a:buChar char="•"/>
              <a:defRPr/>
            </a:pPr>
            <a:r>
              <a:rPr lang="fr-FR" sz="2200" dirty="0"/>
              <a:t>Est-ce que j’ai le droit d’ouvrir un compte à frais modiques si je suis étudiant? </a:t>
            </a:r>
          </a:p>
          <a:p>
            <a:pPr marL="342900" indent="-342900">
              <a:buFont typeface="Arial" panose="020B0604020202020204" pitchFamily="34" charset="0"/>
              <a:buChar char="•"/>
              <a:defRPr/>
            </a:pPr>
            <a:r>
              <a:rPr lang="fr-FR" sz="2200" dirty="0"/>
              <a:t>Est-ce que je peux faire baisser les frais en maintenant un solde minimal? </a:t>
            </a:r>
          </a:p>
          <a:p>
            <a:pPr marL="342900" indent="-342900">
              <a:buFont typeface="Arial" panose="020B0604020202020204" pitchFamily="34" charset="0"/>
              <a:buChar char="•"/>
              <a:defRPr/>
            </a:pPr>
            <a:r>
              <a:rPr lang="fr-FR" sz="2200" dirty="0"/>
              <a:t>Pouvez-vous me proposer un meilleur forfait?</a:t>
            </a:r>
          </a:p>
          <a:p>
            <a:pPr marL="342900" indent="-342900">
              <a:buFont typeface="Arial" panose="020B0604020202020204" pitchFamily="34" charset="0"/>
              <a:buChar char="•"/>
              <a:defRPr/>
            </a:pPr>
            <a:r>
              <a:rPr lang="fr-FR" sz="2000" dirty="0"/>
              <a:t>Est-ce que je suis admissible à un compte à frais modiques ou un compte sans frais?</a:t>
            </a:r>
            <a:r>
              <a:rPr lang="en-CA" sz="2000" dirty="0"/>
              <a:t>	</a:t>
            </a:r>
          </a:p>
          <a:p>
            <a:pPr>
              <a:defRPr/>
            </a:pPr>
            <a:r>
              <a:rPr lang="en-CA" dirty="0"/>
              <a:t>	</a:t>
            </a:r>
          </a:p>
        </p:txBody>
      </p:sp>
      <p:sp>
        <p:nvSpPr>
          <p:cNvPr id="37893" name="Text Placeholder 10">
            <a:extLst>
              <a:ext uri="{FF2B5EF4-FFF2-40B4-BE49-F238E27FC236}">
                <a16:creationId xmlns:a16="http://schemas.microsoft.com/office/drawing/2014/main" id="{9CBDABBF-7269-43F3-A78D-4AA7B90DB039}"/>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3">
            <a:extLst>
              <a:ext uri="{FF2B5EF4-FFF2-40B4-BE49-F238E27FC236}">
                <a16:creationId xmlns:a16="http://schemas.microsoft.com/office/drawing/2014/main" id="{39FA8446-596C-4D42-86D7-DC42F9E245F4}"/>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Outil de comparaison de comptes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D573E640-1AAD-49E1-97E1-0D54112C1592}"/>
              </a:ext>
            </a:extLst>
          </p:cNvPr>
          <p:cNvSpPr>
            <a:spLocks noGrp="1"/>
          </p:cNvSpPr>
          <p:nvPr>
            <p:ph type="sldNum" sz="quarter" idx="15"/>
            <p:custDataLst>
              <p:tags r:id="rId2"/>
            </p:custDataLst>
          </p:nvPr>
        </p:nvSpPr>
        <p:spPr/>
        <p:txBody>
          <a:bodyPr/>
          <a:lstStyle/>
          <a:p>
            <a:pPr>
              <a:defRPr/>
            </a:pPr>
            <a:r>
              <a:rPr lang="en-US" dirty="0"/>
              <a:t>17</a:t>
            </a:r>
          </a:p>
        </p:txBody>
      </p:sp>
      <p:sp>
        <p:nvSpPr>
          <p:cNvPr id="39940" name="Text Placeholder 10">
            <a:extLst>
              <a:ext uri="{FF2B5EF4-FFF2-40B4-BE49-F238E27FC236}">
                <a16:creationId xmlns:a16="http://schemas.microsoft.com/office/drawing/2014/main" id="{E6C1E091-44E3-4BBA-9CE1-5AFBD6BB7490}"/>
              </a:ext>
            </a:extLst>
          </p:cNvPr>
          <p:cNvSpPr>
            <a:spLocks noGrp="1"/>
          </p:cNvSpPr>
          <p:nvPr>
            <p:ph type="body" sz="quarter" idx="14"/>
            <p:custDataLst>
              <p:tags r:id="rId3"/>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pic>
        <p:nvPicPr>
          <p:cNvPr id="39941" name="Picture 1">
            <a:extLst>
              <a:ext uri="{FF2B5EF4-FFF2-40B4-BE49-F238E27FC236}">
                <a16:creationId xmlns:a16="http://schemas.microsoft.com/office/drawing/2014/main" id="{EF5B3A70-4161-49AC-8D12-2C2E67159880}"/>
              </a:ext>
            </a:extLst>
          </p:cNvPr>
          <p:cNvPicPr>
            <a:picLocks noChangeAspect="1" noChangeArrowheads="1"/>
          </p:cNvPicPr>
          <p:nvPr>
            <p:custDataLst>
              <p:tags r:id="rId4"/>
            </p:custDataLst>
          </p:nvPr>
        </p:nvPicPr>
        <p:blipFill>
          <a:blip r:embed="rId7"/>
          <a:srcRect/>
          <a:stretch>
            <a:fillRect/>
          </a:stretch>
        </p:blipFill>
        <p:spPr bwMode="auto">
          <a:xfrm>
            <a:off x="990600" y="1595438"/>
            <a:ext cx="7162800" cy="3667125"/>
          </a:xfrm>
          <a:prstGeom prst="rect">
            <a:avLst/>
          </a:prstGeom>
          <a:noFill/>
          <a:ln w="9525">
            <a:solidFill>
              <a:schemeClr val="bg1">
                <a:lumMod val="85000"/>
              </a:schemeClr>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3">
            <a:extLst>
              <a:ext uri="{FF2B5EF4-FFF2-40B4-BE49-F238E27FC236}">
                <a16:creationId xmlns:a16="http://schemas.microsoft.com/office/drawing/2014/main" id="{AEBCB272-77C0-44D4-A50C-29FB8A06C12C}"/>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Nouveaux services numériques </a:t>
            </a:r>
            <a:r>
              <a:rPr lang="en-CA" altLang="en-US" sz="2400"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4405BDC9-1229-4EDB-9101-CCC90E212D96}"/>
              </a:ext>
            </a:extLst>
          </p:cNvPr>
          <p:cNvSpPr>
            <a:spLocks noGrp="1"/>
          </p:cNvSpPr>
          <p:nvPr>
            <p:ph type="sldNum" sz="quarter" idx="15"/>
            <p:custDataLst>
              <p:tags r:id="rId2"/>
            </p:custDataLst>
          </p:nvPr>
        </p:nvSpPr>
        <p:spPr/>
        <p:txBody>
          <a:bodyPr/>
          <a:lstStyle/>
          <a:p>
            <a:pPr>
              <a:defRPr/>
            </a:pPr>
            <a:r>
              <a:rPr lang="en-US" dirty="0"/>
              <a:t>18</a:t>
            </a:r>
          </a:p>
        </p:txBody>
      </p:sp>
      <p:sp>
        <p:nvSpPr>
          <p:cNvPr id="15" name="Text Box 3">
            <a:extLst>
              <a:ext uri="{FF2B5EF4-FFF2-40B4-BE49-F238E27FC236}">
                <a16:creationId xmlns:a16="http://schemas.microsoft.com/office/drawing/2014/main" id="{EE4EB18E-BBB0-45A6-BDAB-C9C871D9BA71}"/>
              </a:ext>
            </a:extLst>
          </p:cNvPr>
          <p:cNvSpPr txBox="1">
            <a:spLocks noChangeArrowheads="1"/>
          </p:cNvSpPr>
          <p:nvPr>
            <p:custDataLst>
              <p:tags r:id="rId3"/>
            </p:custDataLst>
          </p:nvPr>
        </p:nvSpPr>
        <p:spPr bwMode="auto">
          <a:xfrm>
            <a:off x="457200" y="1147763"/>
            <a:ext cx="7827963" cy="449421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Les services numériques (portefeuilles mobiles et autres applications).</a:t>
            </a:r>
          </a:p>
          <a:p>
            <a:pPr marL="0" indent="0">
              <a:defRPr/>
            </a:pPr>
            <a:endParaRPr lang="fr-FR" sz="2200" dirty="0"/>
          </a:p>
          <a:p>
            <a:pPr marL="342900" indent="-342900">
              <a:buFont typeface="Arial" panose="020B0604020202020204" pitchFamily="34" charset="0"/>
              <a:buChar char="•"/>
              <a:defRPr/>
            </a:pPr>
            <a:r>
              <a:rPr lang="fr-FR" sz="2200" dirty="0"/>
              <a:t>Ils peuvent être une solution de rechange pratique et économique aux services bancaires traditionnels. </a:t>
            </a:r>
          </a:p>
          <a:p>
            <a:pPr marL="342900" indent="-342900">
              <a:buFont typeface="Arial" panose="020B0604020202020204" pitchFamily="34" charset="0"/>
              <a:buChar char="•"/>
              <a:defRPr/>
            </a:pPr>
            <a:r>
              <a:rPr lang="fr-FR" sz="2200" dirty="0"/>
              <a:t>Ils présentent toutefois plus de risque en matière de fiabilité, de confidentialité et de sécurité. </a:t>
            </a:r>
          </a:p>
          <a:p>
            <a:pPr marL="342900" indent="-342900">
              <a:buFont typeface="Arial" panose="020B0604020202020204" pitchFamily="34" charset="0"/>
              <a:buChar char="•"/>
              <a:defRPr/>
            </a:pPr>
            <a:r>
              <a:rPr lang="fr-FR" sz="2200" dirty="0"/>
              <a:t>Renseignez-vous : </a:t>
            </a:r>
          </a:p>
          <a:p>
            <a:pPr marL="857250" lvl="1" indent="-342900">
              <a:buFont typeface="Arial" panose="020B0604020202020204" pitchFamily="34" charset="0"/>
              <a:buChar char="•"/>
              <a:defRPr/>
            </a:pPr>
            <a:r>
              <a:rPr lang="fr-FR" sz="2200" dirty="0"/>
              <a:t>Comment mes renseignements personnels sont-ils protégés? </a:t>
            </a:r>
          </a:p>
          <a:p>
            <a:pPr marL="857250" lvl="1" indent="-342900">
              <a:buFont typeface="Arial" panose="020B0604020202020204" pitchFamily="34" charset="0"/>
              <a:buChar char="•"/>
              <a:defRPr/>
            </a:pPr>
            <a:r>
              <a:rPr lang="en-CA" sz="2200" dirty="0"/>
              <a:t>Qui y a </a:t>
            </a:r>
            <a:r>
              <a:rPr lang="en-CA" sz="2200" dirty="0" err="1"/>
              <a:t>accès</a:t>
            </a:r>
            <a:r>
              <a:rPr lang="en-CA" sz="2200" dirty="0"/>
              <a:t>? </a:t>
            </a:r>
          </a:p>
          <a:p>
            <a:pPr marL="857250" lvl="1" indent="-342900">
              <a:buFont typeface="Arial" panose="020B0604020202020204" pitchFamily="34" charset="0"/>
              <a:buChar char="•"/>
              <a:defRPr/>
            </a:pPr>
            <a:r>
              <a:rPr lang="fr-FR" sz="2200" dirty="0"/>
              <a:t>Où sont-ils stockés (au Canada ou ailleurs)?</a:t>
            </a:r>
            <a:endParaRPr lang="en-CA" sz="2200" dirty="0"/>
          </a:p>
        </p:txBody>
      </p:sp>
      <p:sp>
        <p:nvSpPr>
          <p:cNvPr id="41989" name="Text Placeholder 10">
            <a:extLst>
              <a:ext uri="{FF2B5EF4-FFF2-40B4-BE49-F238E27FC236}">
                <a16:creationId xmlns:a16="http://schemas.microsoft.com/office/drawing/2014/main" id="{D02C88E6-8202-466A-82B7-458F7D7A70D4}"/>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3">
            <a:extLst>
              <a:ext uri="{FF2B5EF4-FFF2-40B4-BE49-F238E27FC236}">
                <a16:creationId xmlns:a16="http://schemas.microsoft.com/office/drawing/2014/main" id="{1C0038AD-8C31-4AA5-BB8A-D19D096987C4}"/>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dirty="0">
                <a:cs typeface="ヒラギノ角ゴ Pro W3"/>
              </a:rPr>
              <a:t>Avez-vous vraiment besoin d’un téléphone résidentiel ET d’un cellulaire? </a:t>
            </a:r>
            <a:r>
              <a:rPr lang="fr-FR" altLang="en-US" sz="2400" b="0" dirty="0">
                <a:cs typeface="ヒラギノ角ゴ Pro W3"/>
              </a:rPr>
              <a:t>	</a:t>
            </a:r>
            <a:br>
              <a:rPr lang="fr-FR" altLang="en-US" sz="2400" b="0" dirty="0">
                <a:cs typeface="ヒラギノ角ゴ Pro W3"/>
              </a:rPr>
            </a:br>
            <a:br>
              <a:rPr lang="en-CA" altLang="en-US" b="0" dirty="0">
                <a:cs typeface="ヒラギノ角ゴ Pro W3"/>
              </a:rPr>
            </a:b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r>
              <a:rPr lang="en-CA" altLang="en-US" b="0" dirty="0">
                <a:cs typeface="ヒラギノ角ゴ Pro W3"/>
              </a:rPr>
              <a:t>	</a:t>
            </a:r>
            <a:br>
              <a:rPr lang="en-CA" altLang="en-US" b="0" dirty="0">
                <a:cs typeface="ヒラギノ角ゴ Pro W3"/>
              </a:rPr>
            </a:br>
            <a:r>
              <a:rPr lang="en-CA" altLang="en-US" dirty="0">
                <a:cs typeface="ヒラギノ角ゴ Pro W3"/>
              </a:rPr>
              <a:t>	</a:t>
            </a:r>
            <a:br>
              <a:rPr lang="en-CA" altLang="en-US" dirty="0">
                <a:cs typeface="ヒラギノ角ゴ Pro W3"/>
              </a:rPr>
            </a:br>
            <a:r>
              <a:rPr lang="en-CA" altLang="en-US"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r>
              <a:rPr lang="fr-FR" altLang="en-US" b="0" dirty="0">
                <a:cs typeface="ヒラギノ角ゴ Pro W3"/>
              </a:rPr>
              <a:t>	</a:t>
            </a:r>
            <a:br>
              <a:rPr lang="fr-FR" altLang="en-US" b="0" dirty="0">
                <a:cs typeface="ヒラギノ角ゴ Pro W3"/>
              </a:rPr>
            </a:br>
            <a:r>
              <a:rPr lang="en-CA" altLang="en-US" b="0"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r>
              <a:rPr lang="fr-FR" altLang="en-US"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endParaRPr lang="en-US" altLang="en-US" dirty="0">
              <a:cs typeface="ヒラギノ角ゴ Pro W3"/>
            </a:endParaRPr>
          </a:p>
        </p:txBody>
      </p:sp>
      <p:sp>
        <p:nvSpPr>
          <p:cNvPr id="3" name="Slide Number Placeholder 2">
            <a:extLst>
              <a:ext uri="{FF2B5EF4-FFF2-40B4-BE49-F238E27FC236}">
                <a16:creationId xmlns:a16="http://schemas.microsoft.com/office/drawing/2014/main" id="{A74D3DD8-5A1E-4ABF-8861-3F7602C59767}"/>
              </a:ext>
            </a:extLst>
          </p:cNvPr>
          <p:cNvSpPr>
            <a:spLocks noGrp="1"/>
          </p:cNvSpPr>
          <p:nvPr>
            <p:ph type="sldNum" sz="quarter" idx="15"/>
            <p:custDataLst>
              <p:tags r:id="rId2"/>
            </p:custDataLst>
          </p:nvPr>
        </p:nvSpPr>
        <p:spPr/>
        <p:txBody>
          <a:bodyPr/>
          <a:lstStyle/>
          <a:p>
            <a:pPr>
              <a:defRPr/>
            </a:pPr>
            <a:r>
              <a:rPr lang="en-US" dirty="0"/>
              <a:t>19</a:t>
            </a:r>
          </a:p>
        </p:txBody>
      </p:sp>
      <p:sp>
        <p:nvSpPr>
          <p:cNvPr id="15" name="Text Box 3">
            <a:extLst>
              <a:ext uri="{FF2B5EF4-FFF2-40B4-BE49-F238E27FC236}">
                <a16:creationId xmlns:a16="http://schemas.microsoft.com/office/drawing/2014/main" id="{72FD52A0-0284-4522-AD53-A02226CAC4E5}"/>
              </a:ext>
            </a:extLst>
          </p:cNvPr>
          <p:cNvSpPr txBox="1">
            <a:spLocks noChangeArrowheads="1"/>
          </p:cNvSpPr>
          <p:nvPr>
            <p:custDataLst>
              <p:tags r:id="rId3"/>
            </p:custDataLst>
          </p:nvPr>
        </p:nvSpPr>
        <p:spPr bwMode="auto">
          <a:xfrm>
            <a:off x="457200" y="1147763"/>
            <a:ext cx="7827963" cy="486251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a:defRPr/>
            </a:pPr>
            <a:r>
              <a:rPr lang="en-CA" sz="2200" dirty="0" err="1"/>
              <a:t>Posez-vous</a:t>
            </a:r>
            <a:r>
              <a:rPr lang="en-CA" sz="2200" dirty="0"/>
              <a:t> les questions </a:t>
            </a:r>
            <a:r>
              <a:rPr lang="en-CA" sz="2200" dirty="0" err="1"/>
              <a:t>suivantes</a:t>
            </a:r>
            <a:r>
              <a:rPr lang="en-CA" sz="2200" dirty="0"/>
              <a:t> :</a:t>
            </a:r>
          </a:p>
          <a:p>
            <a:pPr>
              <a:defRPr/>
            </a:pPr>
            <a:r>
              <a:rPr lang="en-CA" sz="2200" dirty="0"/>
              <a:t> </a:t>
            </a:r>
          </a:p>
          <a:p>
            <a:pPr marL="342900" indent="-342900">
              <a:buFont typeface="Arial" panose="020B0604020202020204" pitchFamily="34" charset="0"/>
              <a:buChar char="•"/>
              <a:defRPr/>
            </a:pPr>
            <a:r>
              <a:rPr lang="fr-FR" sz="2200" dirty="0"/>
              <a:t>Qu’est-ce que je paie pour mon téléphone résidentiel et pour mon cellulaire? </a:t>
            </a:r>
          </a:p>
          <a:p>
            <a:pPr marL="342900" indent="-342900">
              <a:buFont typeface="Arial" panose="020B0604020202020204" pitchFamily="34" charset="0"/>
              <a:buChar char="•"/>
              <a:defRPr/>
            </a:pPr>
            <a:r>
              <a:rPr lang="fr-FR" sz="2200" dirty="0"/>
              <a:t>Combien me coûtent mes appels longue distance? </a:t>
            </a:r>
          </a:p>
          <a:p>
            <a:pPr marL="342900" indent="-342900">
              <a:buFont typeface="Arial" panose="020B0604020202020204" pitchFamily="34" charset="0"/>
              <a:buChar char="•"/>
              <a:defRPr/>
            </a:pPr>
            <a:r>
              <a:rPr lang="fr-FR" sz="2200" dirty="0"/>
              <a:t>Ma ligne résidentielle est-elle incluse dans une offre groupée?</a:t>
            </a:r>
          </a:p>
          <a:p>
            <a:pPr>
              <a:defRPr/>
            </a:pPr>
            <a:r>
              <a:rPr lang="en-CA" sz="2200" dirty="0"/>
              <a:t>	</a:t>
            </a:r>
          </a:p>
          <a:p>
            <a:pPr>
              <a:defRPr/>
            </a:pPr>
            <a:endParaRPr lang="en-CA" sz="2200" dirty="0"/>
          </a:p>
          <a:p>
            <a:pPr>
              <a:defRPr/>
            </a:pPr>
            <a:r>
              <a:rPr lang="en-CA" sz="2200" dirty="0"/>
              <a:t>	</a:t>
            </a:r>
          </a:p>
          <a:p>
            <a:pPr>
              <a:defRPr/>
            </a:pPr>
            <a:r>
              <a:rPr lang="en-CA" sz="2200" dirty="0"/>
              <a:t>	</a:t>
            </a:r>
          </a:p>
          <a:p>
            <a:pPr>
              <a:defRPr/>
            </a:pPr>
            <a:r>
              <a:rPr lang="en-CA" sz="2000" dirty="0"/>
              <a:t>	</a:t>
            </a:r>
          </a:p>
          <a:p>
            <a:pPr>
              <a:defRPr/>
            </a:pPr>
            <a:r>
              <a:rPr lang="en-CA" dirty="0"/>
              <a:t>	</a:t>
            </a:r>
          </a:p>
        </p:txBody>
      </p:sp>
      <p:sp>
        <p:nvSpPr>
          <p:cNvPr id="44037" name="Text Placeholder 10">
            <a:extLst>
              <a:ext uri="{FF2B5EF4-FFF2-40B4-BE49-F238E27FC236}">
                <a16:creationId xmlns:a16="http://schemas.microsoft.com/office/drawing/2014/main" id="{80E7CAD8-CC98-46A0-93CB-A136304CCFF6}"/>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3">
            <a:extLst>
              <a:ext uri="{FF2B5EF4-FFF2-40B4-BE49-F238E27FC236}">
                <a16:creationId xmlns:a16="http://schemas.microsoft.com/office/drawing/2014/main" id="{37BA969F-129E-4C53-BB75-1119A733B706}"/>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Regrouper les services, c’est très payant </a:t>
            </a: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ABBC6B46-FEFE-403E-9EF1-4683725B4C28}"/>
              </a:ext>
            </a:extLst>
          </p:cNvPr>
          <p:cNvSpPr>
            <a:spLocks noGrp="1"/>
          </p:cNvSpPr>
          <p:nvPr>
            <p:ph type="sldNum" sz="quarter" idx="15"/>
            <p:custDataLst>
              <p:tags r:id="rId2"/>
            </p:custDataLst>
          </p:nvPr>
        </p:nvSpPr>
        <p:spPr/>
        <p:txBody>
          <a:bodyPr/>
          <a:lstStyle/>
          <a:p>
            <a:pPr>
              <a:defRPr/>
            </a:pPr>
            <a:r>
              <a:rPr lang="en-US" dirty="0"/>
              <a:t>20</a:t>
            </a:r>
          </a:p>
        </p:txBody>
      </p:sp>
      <p:sp>
        <p:nvSpPr>
          <p:cNvPr id="15" name="Text Box 3">
            <a:extLst>
              <a:ext uri="{FF2B5EF4-FFF2-40B4-BE49-F238E27FC236}">
                <a16:creationId xmlns:a16="http://schemas.microsoft.com/office/drawing/2014/main" id="{C15A3228-4A8F-48EA-9463-18DE63FB1FA4}"/>
              </a:ext>
            </a:extLst>
          </p:cNvPr>
          <p:cNvSpPr txBox="1">
            <a:spLocks noChangeArrowheads="1"/>
          </p:cNvSpPr>
          <p:nvPr>
            <p:custDataLst>
              <p:tags r:id="rId3"/>
            </p:custDataLst>
          </p:nvPr>
        </p:nvSpPr>
        <p:spPr bwMode="auto">
          <a:xfrm>
            <a:off x="457200" y="1022350"/>
            <a:ext cx="7827963"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Vous payez 25 $ par mois pour votre téléphone résidentiel, 30 $ pour votre cellulaire, 35 $ pour le service Internet et 40 $ pour la câblodistribution, soit un total de 130 $. </a:t>
            </a:r>
          </a:p>
          <a:p>
            <a:pPr marL="342900" indent="-342900">
              <a:buFont typeface="Arial" panose="020B0604020202020204" pitchFamily="34" charset="0"/>
              <a:buChar char="•"/>
              <a:defRPr/>
            </a:pPr>
            <a:endParaRPr lang="fr-FR" sz="2200" dirty="0"/>
          </a:p>
          <a:p>
            <a:pPr marL="342900" indent="-342900">
              <a:buFont typeface="Arial" panose="020B0604020202020204" pitchFamily="34" charset="0"/>
              <a:buChar char="•"/>
              <a:defRPr/>
            </a:pPr>
            <a:r>
              <a:rPr lang="fr-FR" sz="2200" dirty="0"/>
              <a:t>Exemples de rabais grâce au regroupement de services : </a:t>
            </a:r>
          </a:p>
          <a:p>
            <a:pPr marL="857250" lvl="1" indent="-342900">
              <a:buFont typeface="Arial" panose="020B0604020202020204" pitchFamily="34" charset="0"/>
              <a:buChar char="•"/>
              <a:defRPr/>
            </a:pPr>
            <a:r>
              <a:rPr lang="fr-FR" sz="2200" dirty="0"/>
              <a:t>Regroupez 2 services, épargnez 5 %. </a:t>
            </a:r>
          </a:p>
          <a:p>
            <a:pPr marL="857250" lvl="1" indent="-342900">
              <a:buFont typeface="Arial" panose="020B0604020202020204" pitchFamily="34" charset="0"/>
              <a:buChar char="•"/>
              <a:defRPr/>
            </a:pPr>
            <a:r>
              <a:rPr lang="fr-FR" sz="2200" dirty="0"/>
              <a:t>Regroupez 3 services, épargnez 10 %. </a:t>
            </a:r>
          </a:p>
          <a:p>
            <a:pPr marL="857250" lvl="1" indent="-342900">
              <a:buFont typeface="Arial" panose="020B0604020202020204" pitchFamily="34" charset="0"/>
              <a:buChar char="•"/>
              <a:defRPr/>
            </a:pPr>
            <a:r>
              <a:rPr lang="fr-FR" sz="2200" dirty="0"/>
              <a:t>Regroupez 4 services, épargnez 15 %. </a:t>
            </a:r>
          </a:p>
          <a:p>
            <a:pPr marL="857250" lvl="1" indent="-342900">
              <a:buFont typeface="Arial" panose="020B0604020202020204" pitchFamily="34" charset="0"/>
              <a:buChar char="•"/>
              <a:defRPr/>
            </a:pPr>
            <a:endParaRPr lang="en-CA" sz="2200" dirty="0"/>
          </a:p>
          <a:p>
            <a:pPr marL="342900" indent="-342900">
              <a:buFont typeface="Arial" panose="020B0604020202020204" pitchFamily="34" charset="0"/>
              <a:buChar char="•"/>
              <a:defRPr/>
            </a:pPr>
            <a:r>
              <a:rPr lang="fr-FR" sz="2200" dirty="0"/>
              <a:t>Vous économisez 15 % de 130 $ = 19,50 $ par mois</a:t>
            </a:r>
            <a:endParaRPr lang="en-CA" sz="2200" dirty="0"/>
          </a:p>
        </p:txBody>
      </p:sp>
      <p:sp>
        <p:nvSpPr>
          <p:cNvPr id="46085" name="Text Placeholder 10">
            <a:extLst>
              <a:ext uri="{FF2B5EF4-FFF2-40B4-BE49-F238E27FC236}">
                <a16:creationId xmlns:a16="http://schemas.microsoft.com/office/drawing/2014/main" id="{DDCAF2E9-90C1-47AB-9C3A-C17F4F01006A}"/>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3">
            <a:extLst>
              <a:ext uri="{FF2B5EF4-FFF2-40B4-BE49-F238E27FC236}">
                <a16:creationId xmlns:a16="http://schemas.microsoft.com/office/drawing/2014/main" id="{2561361D-22C9-4ED1-B83E-744B1E880787}"/>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Comment réduire les dépenses alimentaires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2FDA73EE-7453-413A-87E5-C29AC0E201CF}"/>
              </a:ext>
            </a:extLst>
          </p:cNvPr>
          <p:cNvSpPr>
            <a:spLocks noGrp="1"/>
          </p:cNvSpPr>
          <p:nvPr>
            <p:ph type="sldNum" sz="quarter" idx="15"/>
            <p:custDataLst>
              <p:tags r:id="rId2"/>
            </p:custDataLst>
          </p:nvPr>
        </p:nvSpPr>
        <p:spPr/>
        <p:txBody>
          <a:bodyPr/>
          <a:lstStyle/>
          <a:p>
            <a:pPr>
              <a:defRPr/>
            </a:pPr>
            <a:r>
              <a:rPr lang="en-US" dirty="0"/>
              <a:t>21</a:t>
            </a:r>
          </a:p>
        </p:txBody>
      </p:sp>
      <p:sp>
        <p:nvSpPr>
          <p:cNvPr id="15" name="Text Box 3">
            <a:extLst>
              <a:ext uri="{FF2B5EF4-FFF2-40B4-BE49-F238E27FC236}">
                <a16:creationId xmlns:a16="http://schemas.microsoft.com/office/drawing/2014/main" id="{E2224E4C-6499-4181-93CF-F5A5C093A11B}"/>
              </a:ext>
            </a:extLst>
          </p:cNvPr>
          <p:cNvSpPr txBox="1">
            <a:spLocks noChangeArrowheads="1"/>
          </p:cNvSpPr>
          <p:nvPr>
            <p:custDataLst>
              <p:tags r:id="rId3"/>
            </p:custDataLst>
          </p:nvPr>
        </p:nvSpPr>
        <p:spPr bwMode="auto">
          <a:xfrm>
            <a:off x="457200" y="1022350"/>
            <a:ext cx="7827963"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Prenez votre petit déjeuner à la maison. </a:t>
            </a:r>
          </a:p>
          <a:p>
            <a:pPr marL="342900" indent="-342900">
              <a:buFont typeface="Arial" panose="020B0604020202020204" pitchFamily="34" charset="0"/>
              <a:buChar char="•"/>
              <a:defRPr/>
            </a:pPr>
            <a:r>
              <a:rPr lang="fr-FR" sz="2200" dirty="0"/>
              <a:t>Apportez votre dîner, vos collations et vos boissons, y compris votre café. </a:t>
            </a:r>
          </a:p>
          <a:p>
            <a:pPr marL="342900" indent="-342900">
              <a:buFont typeface="Arial" panose="020B0604020202020204" pitchFamily="34" charset="0"/>
              <a:buChar char="•"/>
              <a:defRPr/>
            </a:pPr>
            <a:r>
              <a:rPr lang="fr-FR" sz="2200" dirty="0"/>
              <a:t>Mangez végétarien au moins une fois par semaine, en prenant un repas économique sans viande. </a:t>
            </a:r>
          </a:p>
          <a:p>
            <a:pPr marL="342900" indent="-342900">
              <a:buFont typeface="Arial" panose="020B0604020202020204" pitchFamily="34" charset="0"/>
              <a:buChar char="•"/>
              <a:defRPr/>
            </a:pPr>
            <a:r>
              <a:rPr lang="fr-FR" sz="2200" dirty="0"/>
              <a:t>Préparez un gros plat pendant la fin de semaine et congelez-le. </a:t>
            </a:r>
          </a:p>
          <a:p>
            <a:pPr marL="342900" indent="-342900">
              <a:buFont typeface="Arial" panose="020B0604020202020204" pitchFamily="34" charset="0"/>
              <a:buChar char="•"/>
              <a:defRPr/>
            </a:pPr>
            <a:r>
              <a:rPr lang="fr-FR" sz="2200" dirty="0"/>
              <a:t>Faites vos courses avec un ami dans des supermarchés à prix réduit et partagez les achats effectués en gros. </a:t>
            </a:r>
          </a:p>
          <a:p>
            <a:pPr marL="342900" indent="-342900">
              <a:buFont typeface="Arial" panose="020B0604020202020204" pitchFamily="34" charset="0"/>
              <a:buChar char="•"/>
              <a:defRPr/>
            </a:pPr>
            <a:r>
              <a:rPr lang="fr-FR" sz="2200" b="1" dirty="0"/>
              <a:t>Faites un budget et respectez-le.</a:t>
            </a:r>
            <a:endParaRPr lang="en-CA" sz="2200" b="1" dirty="0"/>
          </a:p>
        </p:txBody>
      </p:sp>
      <p:sp>
        <p:nvSpPr>
          <p:cNvPr id="48133" name="Text Placeholder 10">
            <a:extLst>
              <a:ext uri="{FF2B5EF4-FFF2-40B4-BE49-F238E27FC236}">
                <a16:creationId xmlns:a16="http://schemas.microsoft.com/office/drawing/2014/main" id="{E6C843D8-933C-42C9-83AB-CE5A03E33F95}"/>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3">
            <a:extLst>
              <a:ext uri="{FF2B5EF4-FFF2-40B4-BE49-F238E27FC236}">
                <a16:creationId xmlns:a16="http://schemas.microsoft.com/office/drawing/2014/main" id="{A947616A-748C-4B50-9F59-9D85E43FC556}"/>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Économiser sur l’épicerie </a:t>
            </a:r>
            <a:r>
              <a:rPr lang="en-CA" altLang="en-US" b="0">
                <a:cs typeface="ヒラギノ角ゴ Pro W3"/>
              </a:rPr>
              <a:t>	</a:t>
            </a: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DA830459-B245-4306-9ED8-4659C9F9BD5A}"/>
              </a:ext>
            </a:extLst>
          </p:cNvPr>
          <p:cNvSpPr>
            <a:spLocks noGrp="1"/>
          </p:cNvSpPr>
          <p:nvPr>
            <p:ph type="sldNum" sz="quarter" idx="15"/>
            <p:custDataLst>
              <p:tags r:id="rId2"/>
            </p:custDataLst>
          </p:nvPr>
        </p:nvSpPr>
        <p:spPr/>
        <p:txBody>
          <a:bodyPr/>
          <a:lstStyle/>
          <a:p>
            <a:pPr>
              <a:defRPr/>
            </a:pPr>
            <a:r>
              <a:rPr lang="en-US" dirty="0"/>
              <a:t>22</a:t>
            </a:r>
          </a:p>
        </p:txBody>
      </p:sp>
      <p:sp>
        <p:nvSpPr>
          <p:cNvPr id="15" name="Text Box 3">
            <a:extLst>
              <a:ext uri="{FF2B5EF4-FFF2-40B4-BE49-F238E27FC236}">
                <a16:creationId xmlns:a16="http://schemas.microsoft.com/office/drawing/2014/main" id="{21D71BE3-EA05-4724-AF73-0855BD5EA14A}"/>
              </a:ext>
            </a:extLst>
          </p:cNvPr>
          <p:cNvSpPr txBox="1">
            <a:spLocks noChangeArrowheads="1"/>
          </p:cNvSpPr>
          <p:nvPr>
            <p:custDataLst>
              <p:tags r:id="rId3"/>
            </p:custDataLst>
          </p:nvPr>
        </p:nvSpPr>
        <p:spPr bwMode="auto">
          <a:xfrm>
            <a:off x="457200" y="793750"/>
            <a:ext cx="8229600" cy="4832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Planifiez vos repas et vos collations. </a:t>
            </a:r>
          </a:p>
          <a:p>
            <a:pPr marL="342900" indent="-342900">
              <a:buFont typeface="Arial" panose="020B0604020202020204" pitchFamily="34" charset="0"/>
              <a:buChar char="•"/>
              <a:defRPr/>
            </a:pPr>
            <a:r>
              <a:rPr lang="fr-FR" sz="2200" dirty="0"/>
              <a:t>Préparez une liste d’épicerie et achetez seulement ce dont vous avez besoin. </a:t>
            </a:r>
          </a:p>
          <a:p>
            <a:pPr marL="342900" indent="-342900">
              <a:buFont typeface="Arial" panose="020B0604020202020204" pitchFamily="34" charset="0"/>
              <a:buChar char="•"/>
              <a:defRPr/>
            </a:pPr>
            <a:r>
              <a:rPr lang="fr-FR" sz="2200" dirty="0"/>
              <a:t>Faites le plein d’articles de saison et congelez le reste pour plus tard. </a:t>
            </a:r>
          </a:p>
          <a:p>
            <a:pPr marL="342900" indent="-342900">
              <a:buFont typeface="Arial" panose="020B0604020202020204" pitchFamily="34" charset="0"/>
              <a:buChar char="•"/>
              <a:defRPr/>
            </a:pPr>
            <a:r>
              <a:rPr lang="fr-FR" sz="2200" dirty="0"/>
              <a:t>Achetez des fruits et légumes congelés ou en conserve. </a:t>
            </a:r>
          </a:p>
          <a:p>
            <a:pPr marL="342900" indent="-342900">
              <a:buFont typeface="Arial" panose="020B0604020202020204" pitchFamily="34" charset="0"/>
              <a:buChar char="•"/>
              <a:defRPr/>
            </a:pPr>
            <a:r>
              <a:rPr lang="fr-FR" sz="2200" dirty="0"/>
              <a:t>Apprenez à connaître les magasins les plus économiques autour de chez vous. </a:t>
            </a:r>
          </a:p>
          <a:p>
            <a:pPr marL="342900" indent="-342900">
              <a:buFont typeface="Arial" panose="020B0604020202020204" pitchFamily="34" charset="0"/>
              <a:buChar char="•"/>
              <a:defRPr/>
            </a:pPr>
            <a:r>
              <a:rPr lang="fr-FR" sz="2200" dirty="0"/>
              <a:t>Recherchez les remises et les coupons rabais (les applications mobiles sont pratiques pour ça). </a:t>
            </a:r>
          </a:p>
          <a:p>
            <a:pPr marL="342900" indent="-342900">
              <a:buFont typeface="Arial" panose="020B0604020202020204" pitchFamily="34" charset="0"/>
              <a:buChar char="•"/>
              <a:defRPr/>
            </a:pPr>
            <a:r>
              <a:rPr lang="fr-FR" sz="2200" dirty="0"/>
              <a:t>Achetez les articles non alimentaires dans des magasins à rabais. </a:t>
            </a:r>
          </a:p>
          <a:p>
            <a:pPr marL="342900" indent="-342900">
              <a:buFont typeface="Arial" panose="020B0604020202020204" pitchFamily="34" charset="0"/>
              <a:buChar char="•"/>
              <a:defRPr/>
            </a:pPr>
            <a:r>
              <a:rPr lang="fr-FR" sz="2200" b="1" dirty="0"/>
              <a:t>Ne faites pas votre épicerie l’estomac vide!</a:t>
            </a:r>
            <a:endParaRPr lang="en-CA" sz="2200" b="1" dirty="0"/>
          </a:p>
        </p:txBody>
      </p:sp>
      <p:sp>
        <p:nvSpPr>
          <p:cNvPr id="50181" name="Text Placeholder 10">
            <a:extLst>
              <a:ext uri="{FF2B5EF4-FFF2-40B4-BE49-F238E27FC236}">
                <a16:creationId xmlns:a16="http://schemas.microsoft.com/office/drawing/2014/main" id="{8BF43C2E-E53D-49F3-AFE7-301581E6AFAC}"/>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3">
            <a:extLst>
              <a:ext uri="{FF2B5EF4-FFF2-40B4-BE49-F238E27FC236}">
                <a16:creationId xmlns:a16="http://schemas.microsoft.com/office/drawing/2014/main" id="{269FB913-F799-4120-A09F-569D23A9C4AD}"/>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Avez-vous vraiment besoin d’une voiture? </a:t>
            </a: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519C3013-51CC-4AF3-88BA-D17F982C65B2}"/>
              </a:ext>
            </a:extLst>
          </p:cNvPr>
          <p:cNvSpPr>
            <a:spLocks noGrp="1"/>
          </p:cNvSpPr>
          <p:nvPr>
            <p:ph type="sldNum" sz="quarter" idx="15"/>
            <p:custDataLst>
              <p:tags r:id="rId2"/>
            </p:custDataLst>
          </p:nvPr>
        </p:nvSpPr>
        <p:spPr/>
        <p:txBody>
          <a:bodyPr/>
          <a:lstStyle/>
          <a:p>
            <a:pPr>
              <a:defRPr/>
            </a:pPr>
            <a:r>
              <a:rPr lang="en-US" dirty="0"/>
              <a:t>23</a:t>
            </a:r>
          </a:p>
        </p:txBody>
      </p:sp>
      <p:sp>
        <p:nvSpPr>
          <p:cNvPr id="15" name="Text Box 3">
            <a:extLst>
              <a:ext uri="{FF2B5EF4-FFF2-40B4-BE49-F238E27FC236}">
                <a16:creationId xmlns:a16="http://schemas.microsoft.com/office/drawing/2014/main" id="{51F67572-4A47-4161-AEC2-72409504FB76}"/>
              </a:ext>
            </a:extLst>
          </p:cNvPr>
          <p:cNvSpPr txBox="1">
            <a:spLocks noChangeArrowheads="1"/>
          </p:cNvSpPr>
          <p:nvPr>
            <p:custDataLst>
              <p:tags r:id="rId3"/>
            </p:custDataLst>
          </p:nvPr>
        </p:nvSpPr>
        <p:spPr bwMode="auto">
          <a:xfrm>
            <a:off x="457200" y="1022350"/>
            <a:ext cx="7827963" cy="246221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Additionnez les coûts réels liés à la possession d’une voiture (essence, assurance, dépréciation, intérêts et entretien). </a:t>
            </a:r>
          </a:p>
          <a:p>
            <a:pPr marL="342900" indent="-342900">
              <a:buFont typeface="Arial" panose="020B0604020202020204" pitchFamily="34" charset="0"/>
              <a:buChar char="•"/>
              <a:defRPr/>
            </a:pPr>
            <a:r>
              <a:rPr lang="fr-FR" sz="2200" dirty="0"/>
              <a:t>Comparez les coûts totaux liés à la possession ou à la location d’une auto avec les autres options de transport. </a:t>
            </a:r>
          </a:p>
          <a:p>
            <a:pPr marL="342900" indent="-342900">
              <a:buFont typeface="Arial" panose="020B0604020202020204" pitchFamily="34" charset="0"/>
              <a:buChar char="•"/>
              <a:defRPr/>
            </a:pPr>
            <a:r>
              <a:rPr lang="fr-FR" sz="2200" dirty="0"/>
              <a:t>Méfiez-vous des emprunts à long terme.</a:t>
            </a:r>
            <a:endParaRPr lang="en-CA" sz="2200" dirty="0"/>
          </a:p>
        </p:txBody>
      </p:sp>
      <p:sp>
        <p:nvSpPr>
          <p:cNvPr id="52229" name="Text Placeholder 10">
            <a:extLst>
              <a:ext uri="{FF2B5EF4-FFF2-40B4-BE49-F238E27FC236}">
                <a16:creationId xmlns:a16="http://schemas.microsoft.com/office/drawing/2014/main" id="{79FA4404-0625-4A27-A5A0-D69795904B3F}"/>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3">
            <a:extLst>
              <a:ext uri="{FF2B5EF4-FFF2-40B4-BE49-F238E27FC236}">
                <a16:creationId xmlns:a16="http://schemas.microsoft.com/office/drawing/2014/main" id="{6E8860CA-1287-4E72-8F3C-41C9A91F4FB7}"/>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Autopartage</a:t>
            </a:r>
            <a:r>
              <a:rPr lang="en-CA" altLang="en-US">
                <a:cs typeface="ヒラギノ角ゴ Pro W3"/>
              </a:rPr>
              <a:t>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1BA8B633-68C3-4C1C-9570-82F42A212703}"/>
              </a:ext>
            </a:extLst>
          </p:cNvPr>
          <p:cNvSpPr>
            <a:spLocks noGrp="1"/>
          </p:cNvSpPr>
          <p:nvPr>
            <p:ph type="sldNum" sz="quarter" idx="15"/>
            <p:custDataLst>
              <p:tags r:id="rId2"/>
            </p:custDataLst>
          </p:nvPr>
        </p:nvSpPr>
        <p:spPr/>
        <p:txBody>
          <a:bodyPr/>
          <a:lstStyle/>
          <a:p>
            <a:pPr>
              <a:defRPr/>
            </a:pPr>
            <a:r>
              <a:rPr lang="en-US" dirty="0"/>
              <a:t>24</a:t>
            </a:r>
          </a:p>
        </p:txBody>
      </p:sp>
      <p:sp>
        <p:nvSpPr>
          <p:cNvPr id="15" name="Text Box 3">
            <a:extLst>
              <a:ext uri="{FF2B5EF4-FFF2-40B4-BE49-F238E27FC236}">
                <a16:creationId xmlns:a16="http://schemas.microsoft.com/office/drawing/2014/main" id="{0B68EA13-773D-4E3D-A762-E83753326F5D}"/>
              </a:ext>
            </a:extLst>
          </p:cNvPr>
          <p:cNvSpPr txBox="1">
            <a:spLocks noChangeArrowheads="1"/>
          </p:cNvSpPr>
          <p:nvPr>
            <p:custDataLst>
              <p:tags r:id="rId3"/>
            </p:custDataLst>
          </p:nvPr>
        </p:nvSpPr>
        <p:spPr bwMode="auto">
          <a:xfrm>
            <a:off x="457200" y="1022350"/>
            <a:ext cx="7827963" cy="347821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Économique si vous parcourez moins de 10 000 km par an. </a:t>
            </a:r>
          </a:p>
          <a:p>
            <a:pPr marL="342900" indent="-342900">
              <a:buFont typeface="Arial" panose="020B0604020202020204" pitchFamily="34" charset="0"/>
              <a:buChar char="•"/>
              <a:defRPr/>
            </a:pPr>
            <a:r>
              <a:rPr lang="fr-FR" sz="2200" dirty="0"/>
              <a:t>Frais d’adhésion possibles; facturation à l’heure, au mois ou au kilométrage. </a:t>
            </a:r>
          </a:p>
          <a:p>
            <a:pPr marL="342900" indent="-342900">
              <a:buFont typeface="Arial" panose="020B0604020202020204" pitchFamily="34" charset="0"/>
              <a:buChar char="•"/>
              <a:defRPr/>
            </a:pPr>
            <a:r>
              <a:rPr lang="fr-FR" sz="2200" dirty="0"/>
              <a:t>Frais et règlements variables — il est bon de comparer les différents services offerts. </a:t>
            </a:r>
          </a:p>
          <a:p>
            <a:pPr marL="342900" indent="-342900">
              <a:buFont typeface="Arial" panose="020B0604020202020204" pitchFamily="34" charset="0"/>
              <a:buChar char="•"/>
              <a:defRPr/>
            </a:pPr>
            <a:r>
              <a:rPr lang="fr-FR" sz="2200" dirty="0"/>
              <a:t>Si vous ne possédez pas de véhicule, l’autopartage est une bonne solution pour les trajets trop longs à vélo, ou si vous avez quelque chose de lourd à transporter.</a:t>
            </a:r>
            <a:endParaRPr lang="en-CA" sz="2200" dirty="0"/>
          </a:p>
        </p:txBody>
      </p:sp>
      <p:sp>
        <p:nvSpPr>
          <p:cNvPr id="54277" name="Text Placeholder 10">
            <a:extLst>
              <a:ext uri="{FF2B5EF4-FFF2-40B4-BE49-F238E27FC236}">
                <a16:creationId xmlns:a16="http://schemas.microsoft.com/office/drawing/2014/main" id="{327C6D5F-54BD-4D95-A044-5F16C80B9BD5}"/>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3">
            <a:extLst>
              <a:ext uri="{FF2B5EF4-FFF2-40B4-BE49-F238E27FC236}">
                <a16:creationId xmlns:a16="http://schemas.microsoft.com/office/drawing/2014/main" id="{23B0F5C4-A309-469D-9050-21B5233CB92A}"/>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Ordre du jour</a:t>
            </a:r>
          </a:p>
        </p:txBody>
      </p:sp>
      <p:sp>
        <p:nvSpPr>
          <p:cNvPr id="14339" name="Text Placeholder 10">
            <a:extLst>
              <a:ext uri="{FF2B5EF4-FFF2-40B4-BE49-F238E27FC236}">
                <a16:creationId xmlns:a16="http://schemas.microsoft.com/office/drawing/2014/main" id="{69BD6123-E585-44F4-8CA5-E680052C80FC}"/>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3DE90ED0-EA6C-4218-91F4-89496A0CA843}"/>
              </a:ext>
            </a:extLst>
          </p:cNvPr>
          <p:cNvSpPr>
            <a:spLocks noGrp="1"/>
          </p:cNvSpPr>
          <p:nvPr>
            <p:ph type="sldNum" sz="quarter" idx="15"/>
            <p:custDataLst>
              <p:tags r:id="rId3"/>
            </p:custDataLst>
          </p:nvPr>
        </p:nvSpPr>
        <p:spPr/>
        <p:txBody>
          <a:bodyPr/>
          <a:lstStyle/>
          <a:p>
            <a:pPr>
              <a:defRPr/>
            </a:pPr>
            <a:r>
              <a:rPr lang="en-US" dirty="0"/>
              <a:t>1</a:t>
            </a:r>
          </a:p>
        </p:txBody>
      </p:sp>
      <p:sp>
        <p:nvSpPr>
          <p:cNvPr id="15" name="Text Box 3">
            <a:extLst>
              <a:ext uri="{FF2B5EF4-FFF2-40B4-BE49-F238E27FC236}">
                <a16:creationId xmlns:a16="http://schemas.microsoft.com/office/drawing/2014/main" id="{9F5579C1-7FFE-4B39-957D-543ED5098981}"/>
              </a:ext>
            </a:extLst>
          </p:cNvPr>
          <p:cNvSpPr txBox="1">
            <a:spLocks noChangeArrowheads="1"/>
          </p:cNvSpPr>
          <p:nvPr>
            <p:custDataLst>
              <p:tags r:id="rId4"/>
            </p:custDataLst>
          </p:nvPr>
        </p:nvSpPr>
        <p:spPr bwMode="auto">
          <a:xfrm>
            <a:off x="457200" y="1147763"/>
            <a:ext cx="7739063" cy="31702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Comment gérer vos dépenses et préparer un budget réaliste </a:t>
            </a:r>
          </a:p>
          <a:p>
            <a:pPr marL="342900" indent="-342900">
              <a:buFont typeface="Arial" panose="020B0604020202020204" pitchFamily="34" charset="0"/>
              <a:buChar char="•"/>
              <a:defRPr/>
            </a:pPr>
            <a:r>
              <a:rPr lang="en-CA" sz="2200" dirty="0"/>
              <a:t>Comment </a:t>
            </a:r>
            <a:r>
              <a:rPr lang="en-CA" sz="2200" dirty="0" err="1"/>
              <a:t>gérer</a:t>
            </a:r>
            <a:r>
              <a:rPr lang="en-CA" sz="2200" dirty="0"/>
              <a:t> le </a:t>
            </a:r>
            <a:r>
              <a:rPr lang="en-CA" sz="2200" dirty="0" err="1"/>
              <a:t>crédit</a:t>
            </a:r>
            <a:r>
              <a:rPr lang="en-CA" sz="2200" dirty="0"/>
              <a:t> </a:t>
            </a:r>
          </a:p>
          <a:p>
            <a:pPr marL="342900" indent="-342900">
              <a:buFont typeface="Arial" panose="020B0604020202020204" pitchFamily="34" charset="0"/>
              <a:buChar char="•"/>
              <a:defRPr/>
            </a:pPr>
            <a:r>
              <a:rPr lang="en-CA" sz="2200" dirty="0"/>
              <a:t>Comment </a:t>
            </a:r>
            <a:r>
              <a:rPr lang="en-CA" sz="2200" dirty="0" err="1"/>
              <a:t>rembourser</a:t>
            </a:r>
            <a:r>
              <a:rPr lang="en-CA" sz="2200" dirty="0"/>
              <a:t> </a:t>
            </a:r>
            <a:r>
              <a:rPr lang="en-CA" sz="2200" dirty="0" err="1"/>
              <a:t>vos</a:t>
            </a:r>
            <a:r>
              <a:rPr lang="en-CA" sz="2200" dirty="0"/>
              <a:t> </a:t>
            </a:r>
            <a:r>
              <a:rPr lang="en-CA" sz="2200" dirty="0" err="1"/>
              <a:t>dettes</a:t>
            </a:r>
            <a:r>
              <a:rPr lang="en-CA" sz="2200" dirty="0"/>
              <a:t> </a:t>
            </a:r>
          </a:p>
          <a:p>
            <a:pPr marL="342900" indent="-342900">
              <a:buFont typeface="Arial" panose="020B0604020202020204" pitchFamily="34" charset="0"/>
              <a:buChar char="•"/>
              <a:defRPr/>
            </a:pPr>
            <a:r>
              <a:rPr lang="en-CA" sz="2200" dirty="0"/>
              <a:t>Comment </a:t>
            </a:r>
            <a:r>
              <a:rPr lang="en-CA" sz="2200" dirty="0" err="1"/>
              <a:t>épargner</a:t>
            </a:r>
            <a:r>
              <a:rPr lang="en-CA" sz="2200" dirty="0"/>
              <a:t> </a:t>
            </a:r>
          </a:p>
          <a:p>
            <a:pPr marL="342900" indent="-342900">
              <a:buFont typeface="Arial" panose="020B0604020202020204" pitchFamily="34" charset="0"/>
              <a:buChar char="•"/>
              <a:defRPr/>
            </a:pPr>
            <a:r>
              <a:rPr lang="fr-FR" sz="2200" dirty="0"/>
              <a:t>Comment fixer et atteindre vos objectifs financiers </a:t>
            </a:r>
          </a:p>
          <a:p>
            <a:pPr marL="342900" indent="-342900">
              <a:buFont typeface="Arial" panose="020B0604020202020204" pitchFamily="34" charset="0"/>
              <a:buChar char="•"/>
              <a:defRPr/>
            </a:pPr>
            <a:r>
              <a:rPr lang="fr-FR" sz="2200" dirty="0"/>
              <a:t>Comment vous protéger contre la fraude </a:t>
            </a:r>
          </a:p>
          <a:p>
            <a:pPr>
              <a:defRPr/>
            </a:pPr>
            <a:r>
              <a:rPr lang="en-CA"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3">
            <a:extLst>
              <a:ext uri="{FF2B5EF4-FFF2-40B4-BE49-F238E27FC236}">
                <a16:creationId xmlns:a16="http://schemas.microsoft.com/office/drawing/2014/main" id="{6D9B295B-BFB0-46FB-A70A-674F9B1CD0DF}"/>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Pouvez-vous vous le permettre? </a:t>
            </a:r>
            <a:r>
              <a:rPr lang="en-CA" altLang="en-US">
                <a:cs typeface="ヒラギノ角ゴ Pro W3"/>
              </a:rPr>
              <a:t>	</a:t>
            </a:r>
            <a:br>
              <a:rPr lang="en-CA"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EB91791C-7EF8-4989-9CF9-0B37BBB6B0E7}"/>
              </a:ext>
            </a:extLst>
          </p:cNvPr>
          <p:cNvSpPr>
            <a:spLocks noGrp="1"/>
          </p:cNvSpPr>
          <p:nvPr>
            <p:ph type="sldNum" sz="quarter" idx="15"/>
            <p:custDataLst>
              <p:tags r:id="rId2"/>
            </p:custDataLst>
          </p:nvPr>
        </p:nvSpPr>
        <p:spPr/>
        <p:txBody>
          <a:bodyPr/>
          <a:lstStyle/>
          <a:p>
            <a:pPr>
              <a:defRPr/>
            </a:pPr>
            <a:r>
              <a:rPr lang="en-US" dirty="0"/>
              <a:t>25</a:t>
            </a:r>
          </a:p>
        </p:txBody>
      </p:sp>
      <p:sp>
        <p:nvSpPr>
          <p:cNvPr id="15" name="Text Box 3">
            <a:extLst>
              <a:ext uri="{FF2B5EF4-FFF2-40B4-BE49-F238E27FC236}">
                <a16:creationId xmlns:a16="http://schemas.microsoft.com/office/drawing/2014/main" id="{F9B3F12C-4D07-4055-8CF6-9F8B51D472EC}"/>
              </a:ext>
            </a:extLst>
          </p:cNvPr>
          <p:cNvSpPr txBox="1">
            <a:spLocks noChangeArrowheads="1"/>
          </p:cNvSpPr>
          <p:nvPr>
            <p:custDataLst>
              <p:tags r:id="rId3"/>
            </p:custDataLst>
          </p:nvPr>
        </p:nvSpPr>
        <p:spPr bwMode="auto">
          <a:xfrm>
            <a:off x="457200" y="1022350"/>
            <a:ext cx="7934446" cy="3816429"/>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Faites l’essai : </a:t>
            </a:r>
          </a:p>
          <a:p>
            <a:pPr marL="857250" lvl="1" indent="-342900">
              <a:buFont typeface="Arial" panose="020B0604020202020204" pitchFamily="34" charset="0"/>
              <a:buChar char="•"/>
              <a:defRPr/>
            </a:pPr>
            <a:r>
              <a:rPr lang="fr-FR" sz="2200" dirty="0"/>
              <a:t>déposez les coûts mensuels associés à la propriété d’un logement (prêt hypothécaire, impôts fonciers, entretien, etc.) dans un compte d’épargne. </a:t>
            </a:r>
          </a:p>
          <a:p>
            <a:pPr marL="857250" lvl="1" indent="-342900">
              <a:buFont typeface="Arial" panose="020B0604020202020204" pitchFamily="34" charset="0"/>
              <a:buChar char="•"/>
              <a:defRPr/>
            </a:pPr>
            <a:r>
              <a:rPr lang="fr-FR" sz="2200" dirty="0"/>
              <a:t>pouvez-vous vivre avec ce qu’il vous reste?</a:t>
            </a:r>
          </a:p>
          <a:p>
            <a:pPr marL="857250" lvl="1" indent="-342900">
              <a:buFont typeface="Arial" panose="020B0604020202020204" pitchFamily="34" charset="0"/>
              <a:buChar char="•"/>
              <a:defRPr/>
            </a:pPr>
            <a:r>
              <a:rPr lang="fr-FR" sz="2200" dirty="0"/>
              <a:t>seriez-vous en mesure de payer plus cher pour le chauffage, les impôts ou les assurances?</a:t>
            </a:r>
          </a:p>
          <a:p>
            <a:pPr marL="514350" lvl="1" indent="0">
              <a:defRPr/>
            </a:pPr>
            <a:r>
              <a:rPr lang="fr-FR" sz="2200" dirty="0"/>
              <a:t> </a:t>
            </a:r>
            <a:endParaRPr lang="en-CA" sz="2200" dirty="0"/>
          </a:p>
          <a:p>
            <a:pPr marL="342900" indent="-342900">
              <a:buFont typeface="Arial" panose="020B0604020202020204" pitchFamily="34" charset="0"/>
              <a:buChar char="•"/>
              <a:defRPr/>
            </a:pPr>
            <a:r>
              <a:rPr lang="fr-FR" sz="2200" dirty="0"/>
              <a:t>Utilisez le calculateur de la capacité d’emprunt de la Société canadienne d’hypothèques et de logement (SCHL).</a:t>
            </a:r>
            <a:endParaRPr lang="en-CA" sz="2200" dirty="0"/>
          </a:p>
        </p:txBody>
      </p:sp>
      <p:sp>
        <p:nvSpPr>
          <p:cNvPr id="56325" name="Text Placeholder 10">
            <a:extLst>
              <a:ext uri="{FF2B5EF4-FFF2-40B4-BE49-F238E27FC236}">
                <a16:creationId xmlns:a16="http://schemas.microsoft.com/office/drawing/2014/main" id="{4BE8880B-7A6E-4FD0-851F-947C3497794A}"/>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3">
            <a:extLst>
              <a:ext uri="{FF2B5EF4-FFF2-40B4-BE49-F238E27FC236}">
                <a16:creationId xmlns:a16="http://schemas.microsoft.com/office/drawing/2014/main" id="{51479599-D1EB-4967-90E3-F359636E68F1}"/>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Situations dans lesquelles il n’est pas avantageux d’être propriétaire de son logement </a:t>
            </a:r>
            <a:r>
              <a:rPr lang="fr-FR" altLang="en-US" sz="2400" b="0">
                <a:cs typeface="ヒラギノ角ゴ Pro W3"/>
              </a:rPr>
              <a:t>	</a:t>
            </a:r>
            <a:br>
              <a:rPr lang="fr-FR" altLang="en-US" sz="2400" b="0">
                <a:cs typeface="ヒラギノ角ゴ Pro W3"/>
              </a:rPr>
            </a:br>
            <a:r>
              <a:rPr lang="en-CA" altLang="en-US">
                <a:cs typeface="ヒラギノ角ゴ Pro W3"/>
              </a:rPr>
              <a:t>	</a:t>
            </a:r>
            <a:br>
              <a:rPr lang="en-CA"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758C2444-03FA-4C70-961B-C07E3CE7649D}"/>
              </a:ext>
            </a:extLst>
          </p:cNvPr>
          <p:cNvSpPr>
            <a:spLocks noGrp="1"/>
          </p:cNvSpPr>
          <p:nvPr>
            <p:ph type="sldNum" sz="quarter" idx="15"/>
            <p:custDataLst>
              <p:tags r:id="rId2"/>
            </p:custDataLst>
          </p:nvPr>
        </p:nvSpPr>
        <p:spPr/>
        <p:txBody>
          <a:bodyPr/>
          <a:lstStyle/>
          <a:p>
            <a:pPr>
              <a:defRPr/>
            </a:pPr>
            <a:r>
              <a:rPr lang="en-US" dirty="0"/>
              <a:t>26</a:t>
            </a:r>
          </a:p>
        </p:txBody>
      </p:sp>
      <p:sp>
        <p:nvSpPr>
          <p:cNvPr id="15" name="Text Box 3">
            <a:extLst>
              <a:ext uri="{FF2B5EF4-FFF2-40B4-BE49-F238E27FC236}">
                <a16:creationId xmlns:a16="http://schemas.microsoft.com/office/drawing/2014/main" id="{1DABF6E0-192A-4D47-8CA0-5F7FB38CE61E}"/>
              </a:ext>
            </a:extLst>
          </p:cNvPr>
          <p:cNvSpPr txBox="1">
            <a:spLocks noChangeArrowheads="1"/>
          </p:cNvSpPr>
          <p:nvPr>
            <p:custDataLst>
              <p:tags r:id="rId3"/>
            </p:custDataLst>
          </p:nvPr>
        </p:nvSpPr>
        <p:spPr bwMode="auto">
          <a:xfrm>
            <a:off x="457200" y="1344613"/>
            <a:ext cx="7827963" cy="415448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Lorsque vous déménagez fréquemment : </a:t>
            </a:r>
          </a:p>
          <a:p>
            <a:pPr marL="857250" lvl="1" indent="-342900">
              <a:buFont typeface="Arial" panose="020B0604020202020204" pitchFamily="34" charset="0"/>
              <a:buChar char="•"/>
              <a:defRPr/>
            </a:pPr>
            <a:r>
              <a:rPr lang="fr-FR" sz="2200" dirty="0"/>
              <a:t>ce n’est qu’après cinq ans que le fait d’être propriétaire de son logement devient intéressant. </a:t>
            </a:r>
          </a:p>
          <a:p>
            <a:pPr>
              <a:defRPr/>
            </a:pPr>
            <a:endParaRPr lang="en-CA" sz="2200" dirty="0"/>
          </a:p>
          <a:p>
            <a:pPr marL="342900" indent="-342900">
              <a:buFont typeface="Arial" panose="020B0604020202020204" pitchFamily="34" charset="0"/>
              <a:buChar char="•"/>
              <a:defRPr/>
            </a:pPr>
            <a:r>
              <a:rPr lang="fr-FR" sz="2200" dirty="0"/>
              <a:t>Si vous ne pouvez verser qu’une mise de fonds très peu élevée : </a:t>
            </a:r>
          </a:p>
          <a:p>
            <a:pPr marL="857250" lvl="1" indent="-342900">
              <a:buFont typeface="Arial" panose="020B0604020202020204" pitchFamily="34" charset="0"/>
              <a:buChar char="•"/>
              <a:defRPr/>
            </a:pPr>
            <a:r>
              <a:rPr lang="fr-FR" sz="2200" dirty="0"/>
              <a:t>il vous faudra une assurance-prêt hypothécaire;</a:t>
            </a:r>
          </a:p>
          <a:p>
            <a:pPr marL="857250" lvl="1" indent="-342900">
              <a:buFont typeface="Arial" panose="020B0604020202020204" pitchFamily="34" charset="0"/>
              <a:buChar char="•"/>
              <a:defRPr/>
            </a:pPr>
            <a:r>
              <a:rPr lang="fr-FR" sz="2200" dirty="0"/>
              <a:t>vous pourriez avoir un taux d’intérêt plus élevé. </a:t>
            </a:r>
          </a:p>
          <a:p>
            <a:pPr>
              <a:defRPr/>
            </a:pPr>
            <a:endParaRPr lang="en-CA" sz="2200" dirty="0"/>
          </a:p>
          <a:p>
            <a:pPr marL="342900" indent="-342900">
              <a:buFont typeface="Arial" panose="020B0604020202020204" pitchFamily="34" charset="0"/>
              <a:buChar char="•"/>
              <a:defRPr/>
            </a:pPr>
            <a:r>
              <a:rPr lang="fr-FR" sz="2200" dirty="0"/>
              <a:t>Lorsque votre revenu ne couvre que vos paiements hypothécaires et vos impôts.</a:t>
            </a:r>
            <a:endParaRPr lang="en-CA" sz="2200" dirty="0"/>
          </a:p>
        </p:txBody>
      </p:sp>
      <p:sp>
        <p:nvSpPr>
          <p:cNvPr id="58373" name="Text Placeholder 10">
            <a:extLst>
              <a:ext uri="{FF2B5EF4-FFF2-40B4-BE49-F238E27FC236}">
                <a16:creationId xmlns:a16="http://schemas.microsoft.com/office/drawing/2014/main" id="{F6A70AD3-9F9F-4064-9D8A-3900EC803F02}"/>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3">
            <a:extLst>
              <a:ext uri="{FF2B5EF4-FFF2-40B4-BE49-F238E27FC236}">
                <a16:creationId xmlns:a16="http://schemas.microsoft.com/office/drawing/2014/main" id="{C3ED70D2-3DAA-4E0E-98CF-934052ED088F}"/>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Une assurance, pour quoi faire? </a:t>
            </a:r>
            <a:r>
              <a:rPr lang="fr-FR" altLang="en-US">
                <a:cs typeface="ヒラギノ角ゴ Pro W3"/>
              </a:rPr>
              <a:t>	</a:t>
            </a: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89966E7D-83A8-47BD-B605-92F4E14FE643}"/>
              </a:ext>
            </a:extLst>
          </p:cNvPr>
          <p:cNvSpPr>
            <a:spLocks noGrp="1"/>
          </p:cNvSpPr>
          <p:nvPr>
            <p:ph type="sldNum" sz="quarter" idx="15"/>
            <p:custDataLst>
              <p:tags r:id="rId2"/>
            </p:custDataLst>
          </p:nvPr>
        </p:nvSpPr>
        <p:spPr/>
        <p:txBody>
          <a:bodyPr/>
          <a:lstStyle/>
          <a:p>
            <a:pPr>
              <a:defRPr/>
            </a:pPr>
            <a:r>
              <a:rPr lang="en-US" dirty="0"/>
              <a:t>27</a:t>
            </a:r>
          </a:p>
        </p:txBody>
      </p:sp>
      <p:sp>
        <p:nvSpPr>
          <p:cNvPr id="15" name="Text Box 3">
            <a:extLst>
              <a:ext uri="{FF2B5EF4-FFF2-40B4-BE49-F238E27FC236}">
                <a16:creationId xmlns:a16="http://schemas.microsoft.com/office/drawing/2014/main" id="{D80EA750-402C-44A2-8219-AFAFDEAB92C8}"/>
              </a:ext>
            </a:extLst>
          </p:cNvPr>
          <p:cNvSpPr txBox="1">
            <a:spLocks noChangeArrowheads="1"/>
          </p:cNvSpPr>
          <p:nvPr>
            <p:custDataLst>
              <p:tags r:id="rId3"/>
            </p:custDataLst>
          </p:nvPr>
        </p:nvSpPr>
        <p:spPr bwMode="auto">
          <a:xfrm>
            <a:off x="379413" y="1022350"/>
            <a:ext cx="8686800" cy="50165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000" dirty="0"/>
          </a:p>
          <a:p>
            <a:pPr marL="342900" indent="-342900">
              <a:buFont typeface="Arial" panose="020B0604020202020204" pitchFamily="34" charset="0"/>
              <a:buChar char="•"/>
              <a:defRPr/>
            </a:pPr>
            <a:r>
              <a:rPr lang="fr-FR" sz="2000" dirty="0"/>
              <a:t>L’assurance vous met à l’abri de différents risques :</a:t>
            </a:r>
          </a:p>
          <a:p>
            <a:pPr marL="857250" lvl="1" indent="-342900">
              <a:buFont typeface="Arial" panose="020B0604020202020204" pitchFamily="34" charset="0"/>
              <a:buChar char="•"/>
              <a:defRPr/>
            </a:pPr>
            <a:r>
              <a:rPr lang="fr-FR" sz="2000" dirty="0"/>
              <a:t>Dommages ou blessures causés par un accident de la route; </a:t>
            </a:r>
          </a:p>
          <a:p>
            <a:pPr marL="857250" lvl="1" indent="-342900">
              <a:buFont typeface="Arial" panose="020B0604020202020204" pitchFamily="34" charset="0"/>
              <a:buChar char="•"/>
              <a:defRPr/>
            </a:pPr>
            <a:r>
              <a:rPr lang="fr-FR" sz="2000" dirty="0"/>
              <a:t>Dommages causés à votre logement ou à vos meubles; </a:t>
            </a:r>
          </a:p>
          <a:p>
            <a:pPr marL="857250" lvl="1" indent="-342900">
              <a:buFont typeface="Arial" panose="020B0604020202020204" pitchFamily="34" charset="0"/>
              <a:buChar char="•"/>
              <a:defRPr/>
            </a:pPr>
            <a:r>
              <a:rPr lang="fr-FR" sz="2000" dirty="0"/>
              <a:t>Coûts médicaux non pris en charge par le régime de santé publique; </a:t>
            </a:r>
          </a:p>
          <a:p>
            <a:pPr marL="857250" lvl="1" indent="-342900">
              <a:buFont typeface="Arial" panose="020B0604020202020204" pitchFamily="34" charset="0"/>
              <a:buChar char="•"/>
              <a:defRPr/>
            </a:pPr>
            <a:r>
              <a:rPr lang="fr-FR" sz="2000" dirty="0"/>
              <a:t>Perte de revenus en raison d’une maladie, d’une blessure ou d’un décès. </a:t>
            </a:r>
          </a:p>
          <a:p>
            <a:pPr marL="857250" lvl="1" indent="-342900">
              <a:buFont typeface="Arial" panose="020B0604020202020204" pitchFamily="34" charset="0"/>
              <a:buChar char="•"/>
              <a:defRPr/>
            </a:pPr>
            <a:endParaRPr lang="fr-FR" sz="2000" dirty="0"/>
          </a:p>
          <a:p>
            <a:pPr marL="342900" indent="-342900">
              <a:buFont typeface="Arial" panose="020B0604020202020204" pitchFamily="34" charset="0"/>
              <a:buChar char="•"/>
              <a:defRPr/>
            </a:pPr>
            <a:r>
              <a:rPr lang="fr-FR" sz="2000" dirty="0"/>
              <a:t>Elle peut vous protéger, vous et votre famille, contre des pertes financières et vous offrir la tranquillité d’esprit, mais elle n’est pas gratuite! </a:t>
            </a:r>
          </a:p>
          <a:p>
            <a:pPr marL="0" indent="0">
              <a:defRPr/>
            </a:pPr>
            <a:endParaRPr lang="fr-FR" sz="2000" dirty="0"/>
          </a:p>
          <a:p>
            <a:pPr marL="342900" indent="-342900">
              <a:buFont typeface="Arial" panose="020B0604020202020204" pitchFamily="34" charset="0"/>
              <a:buChar char="•"/>
              <a:defRPr/>
            </a:pPr>
            <a:r>
              <a:rPr lang="fr-FR" sz="2000" dirty="0"/>
              <a:t>La police est le contrat qui précise toutes les modalités de l’assurance : </a:t>
            </a:r>
          </a:p>
          <a:p>
            <a:pPr marL="857250" lvl="1" indent="-342900">
              <a:buFont typeface="Arial" panose="020B0604020202020204" pitchFamily="34" charset="0"/>
              <a:buChar char="•"/>
              <a:defRPr/>
            </a:pPr>
            <a:r>
              <a:rPr lang="fr-FR" sz="2000" dirty="0"/>
              <a:t>Vérifiez que vous en comprenez bien le prix ainsi que ses inclusions et ses exclusions. </a:t>
            </a:r>
          </a:p>
        </p:txBody>
      </p:sp>
      <p:sp>
        <p:nvSpPr>
          <p:cNvPr id="60421" name="Text Placeholder 10">
            <a:extLst>
              <a:ext uri="{FF2B5EF4-FFF2-40B4-BE49-F238E27FC236}">
                <a16:creationId xmlns:a16="http://schemas.microsoft.com/office/drawing/2014/main" id="{294EFAA2-F84A-4A36-9906-B2C11DEAD8D1}"/>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3">
            <a:extLst>
              <a:ext uri="{FF2B5EF4-FFF2-40B4-BE49-F238E27FC236}">
                <a16:creationId xmlns:a16="http://schemas.microsoft.com/office/drawing/2014/main" id="{2B1BA277-A226-44F9-97BF-4966DF26D147}"/>
              </a:ext>
            </a:extLst>
          </p:cNvPr>
          <p:cNvSpPr>
            <a:spLocks noGrp="1"/>
          </p:cNvSpPr>
          <p:nvPr>
            <p:ph type="title"/>
            <p:custDataLst>
              <p:tags r:id="rId1"/>
            </p:custDataLst>
          </p:nvPr>
        </p:nvSpPr>
        <p:spPr bwMode="auto">
          <a:xfrm>
            <a:off x="457200" y="565150"/>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Comment réduire vos dépenses de 162 $ par mois? </a:t>
            </a:r>
            <a:r>
              <a:rPr lang="fr-FR" altLang="en-US" b="0">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1F1C3880-8906-452B-9224-B91BB98A8E77}"/>
              </a:ext>
            </a:extLst>
          </p:cNvPr>
          <p:cNvSpPr>
            <a:spLocks noGrp="1"/>
          </p:cNvSpPr>
          <p:nvPr>
            <p:ph type="sldNum" sz="quarter" idx="15"/>
            <p:custDataLst>
              <p:tags r:id="rId2"/>
            </p:custDataLst>
          </p:nvPr>
        </p:nvSpPr>
        <p:spPr/>
        <p:txBody>
          <a:bodyPr/>
          <a:lstStyle/>
          <a:p>
            <a:pPr>
              <a:defRPr/>
            </a:pPr>
            <a:r>
              <a:rPr lang="en-US" dirty="0"/>
              <a:t>28</a:t>
            </a:r>
          </a:p>
        </p:txBody>
      </p:sp>
      <p:graphicFrame>
        <p:nvGraphicFramePr>
          <p:cNvPr id="2" name="Table 1">
            <a:extLst>
              <a:ext uri="{FF2B5EF4-FFF2-40B4-BE49-F238E27FC236}">
                <a16:creationId xmlns:a16="http://schemas.microsoft.com/office/drawing/2014/main" id="{9FA821EF-77D4-49D4-BA97-DB519214B951}"/>
              </a:ext>
            </a:extLst>
          </p:cNvPr>
          <p:cNvGraphicFramePr>
            <a:graphicFrameLocks noGrp="1"/>
          </p:cNvGraphicFramePr>
          <p:nvPr>
            <p:custDataLst>
              <p:tags r:id="rId3"/>
            </p:custDataLst>
          </p:nvPr>
        </p:nvGraphicFramePr>
        <p:xfrm>
          <a:off x="457200" y="1585913"/>
          <a:ext cx="8229600" cy="406906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605779">
                  <a:extLst>
                    <a:ext uri="{9D8B030D-6E8A-4147-A177-3AD203B41FA5}">
                      <a16:colId xmlns:a16="http://schemas.microsoft.com/office/drawing/2014/main" val="20001"/>
                    </a:ext>
                  </a:extLst>
                </a:gridCol>
                <a:gridCol w="1583473">
                  <a:extLst>
                    <a:ext uri="{9D8B030D-6E8A-4147-A177-3AD203B41FA5}">
                      <a16:colId xmlns:a16="http://schemas.microsoft.com/office/drawing/2014/main" val="20002"/>
                    </a:ext>
                  </a:extLst>
                </a:gridCol>
                <a:gridCol w="1326995">
                  <a:extLst>
                    <a:ext uri="{9D8B030D-6E8A-4147-A177-3AD203B41FA5}">
                      <a16:colId xmlns:a16="http://schemas.microsoft.com/office/drawing/2014/main" val="20003"/>
                    </a:ext>
                  </a:extLst>
                </a:gridCol>
                <a:gridCol w="1182029">
                  <a:extLst>
                    <a:ext uri="{9D8B030D-6E8A-4147-A177-3AD203B41FA5}">
                      <a16:colId xmlns:a16="http://schemas.microsoft.com/office/drawing/2014/main" val="20004"/>
                    </a:ext>
                  </a:extLst>
                </a:gridCol>
                <a:gridCol w="1159724">
                  <a:extLst>
                    <a:ext uri="{9D8B030D-6E8A-4147-A177-3AD203B41FA5}">
                      <a16:colId xmlns:a16="http://schemas.microsoft.com/office/drawing/2014/main" val="20005"/>
                    </a:ext>
                  </a:extLst>
                </a:gridCol>
              </a:tblGrid>
              <a:tr h="883851">
                <a:tc>
                  <a:txBody>
                    <a:bodyPr/>
                    <a:lstStyle/>
                    <a:p>
                      <a:endParaRPr lang="en-CA" sz="1200" b="1" i="0" u="none" strike="noStrike" kern="1200" baseline="0" dirty="0">
                        <a:solidFill>
                          <a:schemeClr val="tx1"/>
                        </a:solidFill>
                        <a:latin typeface="+mn-lt"/>
                        <a:ea typeface="+mn-ea"/>
                        <a:cs typeface="+mn-cs"/>
                      </a:endParaRPr>
                    </a:p>
                    <a:p>
                      <a:r>
                        <a:rPr lang="en-CA" sz="1400" b="1" i="0" u="none" strike="noStrike" kern="1200" baseline="0" dirty="0" err="1">
                          <a:solidFill>
                            <a:schemeClr val="tx1"/>
                          </a:solidFill>
                          <a:latin typeface="+mn-lt"/>
                          <a:ea typeface="+mn-ea"/>
                          <a:cs typeface="+mn-cs"/>
                        </a:rPr>
                        <a:t>Catégorie</a:t>
                      </a:r>
                      <a:r>
                        <a:rPr lang="en-CA" sz="1400" b="1" i="0" u="none" strike="noStrike" kern="1200" baseline="0" dirty="0">
                          <a:solidFill>
                            <a:schemeClr val="tx1"/>
                          </a:solidFill>
                          <a:latin typeface="+mn-lt"/>
                          <a:ea typeface="+mn-ea"/>
                          <a:cs typeface="+mn-cs"/>
                        </a:rPr>
                        <a:t> </a:t>
                      </a:r>
                    </a:p>
                    <a:p>
                      <a:r>
                        <a:rPr lang="en-CA" sz="1200" b="1" i="0" u="none" strike="noStrike" kern="1200" baseline="0" dirty="0">
                          <a:solidFill>
                            <a:schemeClr val="tx1"/>
                          </a:solidFill>
                          <a:latin typeface="+mn-lt"/>
                          <a:ea typeface="+mn-ea"/>
                          <a:cs typeface="+mn-cs"/>
                        </a:rPr>
                        <a:t>  </a:t>
                      </a:r>
                    </a:p>
                    <a:p>
                      <a:endParaRPr lang="en-CA" sz="1200" b="1"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200" b="1" i="0" u="none" strike="noStrike" kern="1200" baseline="0" dirty="0">
                        <a:solidFill>
                          <a:schemeClr val="tx1"/>
                        </a:solidFill>
                        <a:latin typeface="+mn-lt"/>
                        <a:ea typeface="+mn-ea"/>
                        <a:cs typeface="+mn-cs"/>
                      </a:endParaRPr>
                    </a:p>
                    <a:p>
                      <a:r>
                        <a:rPr lang="en-CA" sz="1400" b="1" i="0" u="none" strike="noStrike" kern="1200" baseline="0" dirty="0" err="1">
                          <a:solidFill>
                            <a:schemeClr val="tx1"/>
                          </a:solidFill>
                          <a:latin typeface="+mn-lt"/>
                          <a:ea typeface="+mn-ea"/>
                          <a:cs typeface="+mn-cs"/>
                        </a:rPr>
                        <a:t>Changement</a:t>
                      </a:r>
                      <a:r>
                        <a:rPr lang="en-CA" sz="1400" b="1" i="0" u="none" strike="noStrike" kern="1200" baseline="0" dirty="0">
                          <a:solidFill>
                            <a:schemeClr val="tx1"/>
                          </a:solidFill>
                          <a:latin typeface="+mn-lt"/>
                          <a:ea typeface="+mn-ea"/>
                          <a:cs typeface="+mn-cs"/>
                        </a:rPr>
                        <a:t> de </a:t>
                      </a:r>
                      <a:r>
                        <a:rPr lang="en-CA" sz="1400" b="1" i="0" u="none" strike="noStrike" kern="1200" baseline="0" dirty="0" err="1">
                          <a:solidFill>
                            <a:schemeClr val="tx1"/>
                          </a:solidFill>
                          <a:latin typeface="+mn-lt"/>
                          <a:ea typeface="+mn-ea"/>
                          <a:cs typeface="+mn-cs"/>
                        </a:rPr>
                        <a:t>comportement</a:t>
                      </a:r>
                      <a:r>
                        <a:rPr lang="en-CA" sz="1400" b="1" i="0" u="none" strike="noStrike" kern="1200" baseline="0" dirty="0">
                          <a:solidFill>
                            <a:schemeClr val="tx1"/>
                          </a:solidFill>
                          <a:latin typeface="+mn-lt"/>
                          <a:ea typeface="+mn-ea"/>
                          <a:cs typeface="+mn-cs"/>
                        </a:rPr>
                        <a:t> </a:t>
                      </a:r>
                    </a:p>
                    <a:p>
                      <a:endParaRPr lang="en-CA" sz="1200" b="1"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200" b="1" i="0" u="none" strike="noStrike" kern="1200" baseline="0" dirty="0">
                        <a:solidFill>
                          <a:schemeClr val="tx1"/>
                        </a:solidFill>
                        <a:latin typeface="+mn-lt"/>
                        <a:ea typeface="+mn-ea"/>
                        <a:cs typeface="+mn-cs"/>
                      </a:endParaRPr>
                    </a:p>
                    <a:p>
                      <a:r>
                        <a:rPr lang="en-CA" sz="1400" b="1" i="0" u="none" strike="noStrike" kern="1200" baseline="0" dirty="0" err="1">
                          <a:solidFill>
                            <a:schemeClr val="tx1"/>
                          </a:solidFill>
                          <a:latin typeface="+mn-lt"/>
                          <a:ea typeface="+mn-ea"/>
                          <a:cs typeface="+mn-cs"/>
                        </a:rPr>
                        <a:t>Épargne</a:t>
                      </a:r>
                      <a:r>
                        <a:rPr lang="en-CA" sz="1400" b="1" i="0" u="none" strike="noStrike" kern="1200" baseline="0" dirty="0">
                          <a:solidFill>
                            <a:schemeClr val="tx1"/>
                          </a:solidFill>
                          <a:latin typeface="+mn-lt"/>
                          <a:ea typeface="+mn-ea"/>
                          <a:cs typeface="+mn-cs"/>
                        </a:rPr>
                        <a:t> </a:t>
                      </a:r>
                      <a:r>
                        <a:rPr lang="en-CA" sz="1400" b="1" i="0" u="none" strike="noStrike" kern="1200" baseline="0" dirty="0" err="1">
                          <a:solidFill>
                            <a:schemeClr val="tx1"/>
                          </a:solidFill>
                          <a:latin typeface="+mn-lt"/>
                          <a:ea typeface="+mn-ea"/>
                          <a:cs typeface="+mn-cs"/>
                        </a:rPr>
                        <a:t>quotidienne</a:t>
                      </a:r>
                      <a:r>
                        <a:rPr lang="en-CA" sz="1400" b="1" i="0" u="none" strike="noStrike" kern="1200" baseline="0" dirty="0">
                          <a:solidFill>
                            <a:schemeClr val="tx1"/>
                          </a:solidFill>
                          <a:latin typeface="+mn-lt"/>
                          <a:ea typeface="+mn-ea"/>
                          <a:cs typeface="+mn-cs"/>
                        </a:rPr>
                        <a:t> </a:t>
                      </a:r>
                    </a:p>
                    <a:p>
                      <a:endParaRPr lang="en-CA" sz="1200" b="1"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200" b="1" i="0" u="none" strike="noStrike" kern="1200" baseline="0" dirty="0">
                        <a:solidFill>
                          <a:schemeClr val="tx1"/>
                        </a:solidFill>
                        <a:latin typeface="+mn-lt"/>
                        <a:ea typeface="+mn-ea"/>
                        <a:cs typeface="+mn-cs"/>
                      </a:endParaRPr>
                    </a:p>
                    <a:p>
                      <a:r>
                        <a:rPr lang="en-CA" sz="1300" b="1" i="0" u="none" strike="noStrike" kern="1200" baseline="0" dirty="0" err="1">
                          <a:solidFill>
                            <a:schemeClr val="tx1"/>
                          </a:solidFill>
                          <a:latin typeface="+mn-lt"/>
                          <a:ea typeface="+mn-ea"/>
                          <a:cs typeface="+mn-cs"/>
                        </a:rPr>
                        <a:t>Épargne</a:t>
                      </a:r>
                      <a:r>
                        <a:rPr lang="en-CA" sz="1300" b="1" i="0" u="none" strike="noStrike" kern="1200" baseline="0" dirty="0">
                          <a:solidFill>
                            <a:schemeClr val="tx1"/>
                          </a:solidFill>
                          <a:latin typeface="+mn-lt"/>
                          <a:ea typeface="+mn-ea"/>
                          <a:cs typeface="+mn-cs"/>
                        </a:rPr>
                        <a:t> </a:t>
                      </a:r>
                      <a:r>
                        <a:rPr lang="en-CA" sz="1300" b="1" i="0" u="none" strike="noStrike" kern="1200" baseline="0" dirty="0" err="1">
                          <a:solidFill>
                            <a:schemeClr val="tx1"/>
                          </a:solidFill>
                          <a:latin typeface="+mn-lt"/>
                          <a:ea typeface="+mn-ea"/>
                          <a:cs typeface="+mn-cs"/>
                        </a:rPr>
                        <a:t>hebdomadaire</a:t>
                      </a:r>
                      <a:r>
                        <a:rPr lang="en-CA" sz="1300" b="1" i="0" u="none" strike="noStrike" kern="1200" baseline="0" dirty="0">
                          <a:solidFill>
                            <a:schemeClr val="tx1"/>
                          </a:solidFill>
                          <a:latin typeface="+mn-lt"/>
                          <a:ea typeface="+mn-ea"/>
                          <a:cs typeface="+mn-cs"/>
                        </a:rPr>
                        <a:t> </a:t>
                      </a:r>
                    </a:p>
                    <a:p>
                      <a:endParaRPr lang="en-CA" sz="1200" b="1"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200" b="1" i="0" u="none" strike="noStrike" kern="1200" baseline="0" dirty="0">
                        <a:solidFill>
                          <a:schemeClr val="tx1"/>
                        </a:solidFill>
                        <a:latin typeface="+mn-lt"/>
                        <a:ea typeface="+mn-ea"/>
                        <a:cs typeface="+mn-cs"/>
                      </a:endParaRPr>
                    </a:p>
                    <a:p>
                      <a:r>
                        <a:rPr lang="en-CA" sz="1400" b="1" i="0" u="none" strike="noStrike" kern="1200" baseline="0" dirty="0" err="1">
                          <a:solidFill>
                            <a:schemeClr val="tx1"/>
                          </a:solidFill>
                          <a:latin typeface="+mn-lt"/>
                          <a:ea typeface="+mn-ea"/>
                          <a:cs typeface="+mn-cs"/>
                        </a:rPr>
                        <a:t>Épargne</a:t>
                      </a:r>
                      <a:r>
                        <a:rPr lang="en-CA" sz="1400" b="1" i="0" u="none" strike="noStrike" kern="1200" baseline="0" dirty="0">
                          <a:solidFill>
                            <a:schemeClr val="tx1"/>
                          </a:solidFill>
                          <a:latin typeface="+mn-lt"/>
                          <a:ea typeface="+mn-ea"/>
                          <a:cs typeface="+mn-cs"/>
                        </a:rPr>
                        <a:t> </a:t>
                      </a:r>
                      <a:r>
                        <a:rPr lang="en-CA" sz="1400" b="1" i="0" u="none" strike="noStrike" kern="1200" baseline="0" dirty="0" err="1">
                          <a:solidFill>
                            <a:schemeClr val="tx1"/>
                          </a:solidFill>
                          <a:latin typeface="+mn-lt"/>
                          <a:ea typeface="+mn-ea"/>
                          <a:cs typeface="+mn-cs"/>
                        </a:rPr>
                        <a:t>mensuelle</a:t>
                      </a:r>
                      <a:r>
                        <a:rPr lang="en-CA" sz="1400" b="1" i="0" u="none" strike="noStrike" kern="1200" baseline="0" dirty="0">
                          <a:solidFill>
                            <a:schemeClr val="tx1"/>
                          </a:solidFill>
                          <a:latin typeface="+mn-lt"/>
                          <a:ea typeface="+mn-ea"/>
                          <a:cs typeface="+mn-cs"/>
                        </a:rPr>
                        <a:t> </a:t>
                      </a:r>
                    </a:p>
                    <a:p>
                      <a:r>
                        <a:rPr lang="en-CA" sz="1200" b="1" i="0" u="none" strike="noStrike" kern="1200" baseline="0" dirty="0">
                          <a:solidFill>
                            <a:schemeClr val="tx1"/>
                          </a:solidFill>
                          <a:latin typeface="+mn-lt"/>
                          <a:ea typeface="+mn-ea"/>
                          <a:cs typeface="+mn-cs"/>
                        </a:rPr>
                        <a:t>  </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200" b="1" i="0" u="none" strike="noStrike" kern="1200" baseline="0" dirty="0">
                        <a:solidFill>
                          <a:schemeClr val="tx1"/>
                        </a:solidFill>
                        <a:latin typeface="+mn-lt"/>
                        <a:ea typeface="+mn-ea"/>
                        <a:cs typeface="+mn-cs"/>
                      </a:endParaRPr>
                    </a:p>
                    <a:p>
                      <a:r>
                        <a:rPr lang="en-CA" sz="1400" b="1" i="0" u="none" strike="noStrike" kern="1200" baseline="0" dirty="0" err="1">
                          <a:solidFill>
                            <a:schemeClr val="tx1"/>
                          </a:solidFill>
                          <a:latin typeface="+mn-lt"/>
                          <a:ea typeface="+mn-ea"/>
                          <a:cs typeface="+mn-cs"/>
                        </a:rPr>
                        <a:t>Épargne</a:t>
                      </a:r>
                      <a:r>
                        <a:rPr lang="en-CA" sz="1400" b="1" i="0" u="none" strike="noStrike" kern="1200" baseline="0" dirty="0">
                          <a:solidFill>
                            <a:schemeClr val="tx1"/>
                          </a:solidFill>
                          <a:latin typeface="+mn-lt"/>
                          <a:ea typeface="+mn-ea"/>
                          <a:cs typeface="+mn-cs"/>
                        </a:rPr>
                        <a:t> </a:t>
                      </a:r>
                      <a:r>
                        <a:rPr lang="en-CA" sz="1400" b="1" i="0" u="none" strike="noStrike" kern="1200" baseline="0" dirty="0" err="1">
                          <a:solidFill>
                            <a:schemeClr val="tx1"/>
                          </a:solidFill>
                          <a:latin typeface="+mn-lt"/>
                          <a:ea typeface="+mn-ea"/>
                          <a:cs typeface="+mn-cs"/>
                        </a:rPr>
                        <a:t>annuelle</a:t>
                      </a:r>
                      <a:r>
                        <a:rPr lang="en-CA" sz="1400" b="1" i="0" u="none" strike="noStrike" kern="1200" baseline="0" dirty="0">
                          <a:solidFill>
                            <a:schemeClr val="tx1"/>
                          </a:solidFill>
                          <a:latin typeface="+mn-lt"/>
                          <a:ea typeface="+mn-ea"/>
                          <a:cs typeface="+mn-cs"/>
                        </a:rPr>
                        <a:t> </a:t>
                      </a:r>
                    </a:p>
                    <a:p>
                      <a:endParaRPr lang="en-CA" sz="1200" b="1"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90523">
                <a:tc>
                  <a:txBody>
                    <a:bodyPr/>
                    <a:lstStyle/>
                    <a:p>
                      <a:endParaRPr lang="en-CA" sz="1200" b="1" i="0" u="none" strike="noStrike" kern="1200" baseline="0" dirty="0">
                        <a:solidFill>
                          <a:schemeClr val="dk1"/>
                        </a:solidFill>
                        <a:latin typeface="+mn-lt"/>
                        <a:ea typeface="+mn-ea"/>
                        <a:cs typeface="+mn-cs"/>
                      </a:endParaRPr>
                    </a:p>
                    <a:p>
                      <a:r>
                        <a:rPr lang="en-CA" sz="1400" b="1" i="0" u="none" strike="noStrike" kern="1200" baseline="0" dirty="0">
                          <a:solidFill>
                            <a:schemeClr val="dk1"/>
                          </a:solidFill>
                          <a:latin typeface="+mn-lt"/>
                          <a:ea typeface="+mn-ea"/>
                          <a:cs typeface="+mn-cs"/>
                        </a:rPr>
                        <a:t>Alimentation </a:t>
                      </a:r>
                      <a:endParaRPr lang="en-CA" sz="1400" b="0" i="0" u="none" strike="noStrike" kern="1200" baseline="0" dirty="0">
                        <a:solidFill>
                          <a:schemeClr val="dk1"/>
                        </a:solidFill>
                        <a:latin typeface="+mn-lt"/>
                        <a:ea typeface="+mn-ea"/>
                        <a:cs typeface="+mn-cs"/>
                      </a:endParaRPr>
                    </a:p>
                    <a:p>
                      <a:r>
                        <a:rPr lang="en-CA" sz="1200" b="0" i="0" u="none" strike="noStrike" kern="1200" baseline="0" dirty="0">
                          <a:solidFill>
                            <a:schemeClr val="dk1"/>
                          </a:solidFill>
                          <a:latin typeface="+mn-lt"/>
                          <a:ea typeface="+mn-ea"/>
                          <a:cs typeface="+mn-cs"/>
                        </a:rPr>
                        <a:t>  </a:t>
                      </a:r>
                      <a:endParaRPr lang="en-CA" sz="12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200" b="0" i="0" u="none" strike="noStrike" kern="1200" baseline="0" dirty="0">
                          <a:solidFill>
                            <a:schemeClr val="tx1"/>
                          </a:solidFill>
                          <a:latin typeface="+mn-lt"/>
                          <a:ea typeface="+mn-ea"/>
                          <a:cs typeface="+mn-cs"/>
                        </a:rPr>
                        <a:t>Apportez votre repas de midi au travail trois fois par semaine </a:t>
                      </a:r>
                      <a:endParaRPr lang="en-CA" sz="1200" b="0" i="0" u="none" strike="noStrike" kern="1200" baseline="0" dirty="0">
                        <a:solidFill>
                          <a:schemeClr val="tx1"/>
                        </a:solidFill>
                        <a:latin typeface="+mn-lt"/>
                        <a:ea typeface="+mn-ea"/>
                        <a:cs typeface="+mn-cs"/>
                      </a:endParaRP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b="0" i="0" u="none" strike="noStrike" kern="1200" baseline="0" dirty="0">
                          <a:solidFill>
                            <a:schemeClr val="tx1"/>
                          </a:solidFill>
                          <a:latin typeface="+mn-lt"/>
                          <a:ea typeface="+mn-ea"/>
                          <a:cs typeface="+mn-cs"/>
                        </a:rPr>
                        <a:t>5 $ </a:t>
                      </a:r>
                    </a:p>
                    <a:p>
                      <a:r>
                        <a:rPr lang="fr-FR" sz="1400" b="0" i="0" u="none" strike="noStrike" kern="1200" baseline="0" dirty="0">
                          <a:solidFill>
                            <a:schemeClr val="tx1"/>
                          </a:solidFill>
                          <a:latin typeface="+mn-lt"/>
                          <a:ea typeface="+mn-ea"/>
                          <a:cs typeface="+mn-cs"/>
                        </a:rPr>
                        <a:t>[8 $ économisés – 3 $ déboursés] </a:t>
                      </a:r>
                      <a:endParaRPr lang="en-CA" sz="14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0" i="0" u="none" strike="noStrike" kern="1200" baseline="0" dirty="0">
                        <a:solidFill>
                          <a:schemeClr val="dk1"/>
                        </a:solidFill>
                        <a:latin typeface="+mn-lt"/>
                        <a:ea typeface="+mn-ea"/>
                        <a:cs typeface="+mn-cs"/>
                      </a:endParaRPr>
                    </a:p>
                    <a:p>
                      <a:endParaRPr lang="en-CA" sz="1100" b="0" i="0" u="none" strike="noStrike" kern="1200" baseline="0" dirty="0">
                        <a:solidFill>
                          <a:schemeClr val="dk1"/>
                        </a:solidFill>
                        <a:latin typeface="+mn-lt"/>
                        <a:ea typeface="+mn-ea"/>
                        <a:cs typeface="+mn-cs"/>
                      </a:endParaRPr>
                    </a:p>
                    <a:p>
                      <a:r>
                        <a:rPr lang="en-CA" sz="1400" b="0" i="0" u="none" strike="noStrike" kern="1200" baseline="0" dirty="0">
                          <a:solidFill>
                            <a:schemeClr val="dk1"/>
                          </a:solidFill>
                          <a:latin typeface="+mn-lt"/>
                          <a:ea typeface="+mn-ea"/>
                          <a:cs typeface="+mn-cs"/>
                        </a:rPr>
                        <a:t>15 $</a:t>
                      </a:r>
                      <a:r>
                        <a:rPr lang="en-CA" sz="1100" b="0" i="0" u="none" strike="noStrike" kern="1200" baseline="0" dirty="0">
                          <a:solidFill>
                            <a:schemeClr val="dk1"/>
                          </a:solidFill>
                          <a:latin typeface="+mn-lt"/>
                          <a:ea typeface="+mn-ea"/>
                          <a:cs typeface="+mn-cs"/>
                        </a:rPr>
                        <a:t> </a:t>
                      </a: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0" i="0" u="none" strike="noStrike" kern="1200" baseline="0" dirty="0">
                        <a:solidFill>
                          <a:schemeClr val="dk1"/>
                        </a:solidFill>
                        <a:latin typeface="+mn-lt"/>
                        <a:ea typeface="+mn-ea"/>
                        <a:cs typeface="+mn-cs"/>
                      </a:endParaRPr>
                    </a:p>
                    <a:p>
                      <a:endParaRPr lang="en-CA" sz="1100" b="0" i="0" u="none" strike="noStrike" kern="1200" baseline="0" dirty="0">
                        <a:solidFill>
                          <a:schemeClr val="dk1"/>
                        </a:solidFill>
                        <a:latin typeface="+mn-lt"/>
                        <a:ea typeface="+mn-ea"/>
                        <a:cs typeface="+mn-cs"/>
                      </a:endParaRPr>
                    </a:p>
                    <a:p>
                      <a:r>
                        <a:rPr lang="en-CA" sz="1400" b="0" i="0" u="none" strike="noStrike" kern="1200" baseline="0" dirty="0">
                          <a:solidFill>
                            <a:schemeClr val="dk1"/>
                          </a:solidFill>
                          <a:latin typeface="+mn-lt"/>
                          <a:ea typeface="+mn-ea"/>
                          <a:cs typeface="+mn-cs"/>
                        </a:rPr>
                        <a:t>60 $ </a:t>
                      </a: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1" i="0" u="none" strike="noStrike" kern="1200" baseline="0" dirty="0">
                        <a:solidFill>
                          <a:schemeClr val="dk1"/>
                        </a:solidFill>
                        <a:latin typeface="+mn-lt"/>
                        <a:ea typeface="+mn-ea"/>
                        <a:cs typeface="+mn-cs"/>
                      </a:endParaRPr>
                    </a:p>
                    <a:p>
                      <a:endParaRPr lang="en-CA" sz="1100" b="1" i="0" u="none" strike="noStrike" kern="1200" baseline="0" dirty="0">
                        <a:solidFill>
                          <a:schemeClr val="dk1"/>
                        </a:solidFill>
                        <a:latin typeface="+mn-lt"/>
                        <a:ea typeface="+mn-ea"/>
                        <a:cs typeface="+mn-cs"/>
                      </a:endParaRPr>
                    </a:p>
                    <a:p>
                      <a:r>
                        <a:rPr lang="en-CA" sz="1400" b="1" i="0" u="none" strike="noStrike" kern="1200" baseline="0" dirty="0">
                          <a:solidFill>
                            <a:schemeClr val="dk1"/>
                          </a:solidFill>
                          <a:latin typeface="+mn-lt"/>
                          <a:ea typeface="+mn-ea"/>
                          <a:cs typeface="+mn-cs"/>
                        </a:rPr>
                        <a:t>720 $ </a:t>
                      </a:r>
                      <a:endParaRPr lang="en-CA" sz="1400" b="0" i="0" u="none" strike="noStrike" kern="1200" baseline="0" dirty="0">
                        <a:solidFill>
                          <a:schemeClr val="dk1"/>
                        </a:solidFill>
                        <a:latin typeface="+mn-lt"/>
                        <a:ea typeface="+mn-ea"/>
                        <a:cs typeface="+mn-cs"/>
                      </a:endParaRP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5761">
                <a:tc>
                  <a:txBody>
                    <a:bodyPr/>
                    <a:lstStyle/>
                    <a:p>
                      <a:endParaRPr lang="en-CA" sz="1200" b="1" i="0" u="none" strike="noStrike" kern="1200" baseline="0" dirty="0">
                        <a:solidFill>
                          <a:schemeClr val="dk1"/>
                        </a:solidFill>
                        <a:latin typeface="+mn-lt"/>
                        <a:ea typeface="+mn-ea"/>
                        <a:cs typeface="+mn-cs"/>
                      </a:endParaRPr>
                    </a:p>
                    <a:p>
                      <a:r>
                        <a:rPr lang="en-CA" sz="1400" b="1" i="0" u="none" strike="noStrike" kern="1200" baseline="0" dirty="0">
                          <a:solidFill>
                            <a:schemeClr val="dk1"/>
                          </a:solidFill>
                          <a:latin typeface="+mn-lt"/>
                          <a:ea typeface="+mn-ea"/>
                          <a:cs typeface="+mn-cs"/>
                        </a:rPr>
                        <a:t>Transport </a:t>
                      </a:r>
                      <a:endParaRPr lang="en-CA" sz="1400" b="0" i="0" u="none" strike="noStrike" kern="1200" baseline="0" dirty="0">
                        <a:solidFill>
                          <a:schemeClr val="dk1"/>
                        </a:solidFill>
                        <a:latin typeface="+mn-lt"/>
                        <a:ea typeface="+mn-ea"/>
                        <a:cs typeface="+mn-cs"/>
                      </a:endParaRPr>
                    </a:p>
                    <a:p>
                      <a:r>
                        <a:rPr lang="en-CA" sz="1200" b="0" i="0" u="none" strike="noStrike" kern="1200" baseline="0" dirty="0">
                          <a:solidFill>
                            <a:schemeClr val="dk1"/>
                          </a:solidFill>
                          <a:latin typeface="+mn-lt"/>
                          <a:ea typeface="+mn-ea"/>
                          <a:cs typeface="+mn-cs"/>
                        </a:rPr>
                        <a:t>  </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200" b="0" i="0" u="none" strike="noStrike" kern="1200" baseline="0" dirty="0">
                          <a:solidFill>
                            <a:schemeClr val="tx1"/>
                          </a:solidFill>
                          <a:latin typeface="+mn-lt"/>
                          <a:ea typeface="+mn-ea"/>
                          <a:cs typeface="+mn-cs"/>
                        </a:rPr>
                        <a:t>Utilisez le transport en commun, et non l’auto, une fois par semaine </a:t>
                      </a:r>
                      <a:endParaRPr lang="en-CA" sz="1200" b="0" i="0" u="none" strike="noStrike" kern="1200" baseline="0" dirty="0">
                        <a:solidFill>
                          <a:schemeClr val="tx1"/>
                        </a:solidFill>
                        <a:latin typeface="+mn-lt"/>
                        <a:ea typeface="+mn-ea"/>
                        <a:cs typeface="+mn-cs"/>
                      </a:endParaRP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200" b="0" i="0" u="none" strike="noStrike" kern="1200" baseline="0" dirty="0">
                          <a:solidFill>
                            <a:schemeClr val="tx1"/>
                          </a:solidFill>
                          <a:latin typeface="+mn-lt"/>
                          <a:ea typeface="+mn-ea"/>
                          <a:cs typeface="+mn-cs"/>
                        </a:rPr>
                        <a:t>18 $ [22 $ de stationnement +</a:t>
                      </a:r>
                    </a:p>
                    <a:p>
                      <a:r>
                        <a:rPr lang="fr-FR" sz="1200" b="0" i="0" u="none" strike="noStrike" kern="1200" baseline="0" dirty="0">
                          <a:solidFill>
                            <a:schemeClr val="tx1"/>
                          </a:solidFill>
                          <a:latin typeface="+mn-lt"/>
                          <a:ea typeface="+mn-ea"/>
                          <a:cs typeface="+mn-cs"/>
                        </a:rPr>
                        <a:t>3 $ d’essence – </a:t>
                      </a:r>
                    </a:p>
                    <a:p>
                      <a:r>
                        <a:rPr lang="fr-FR" sz="1200" b="0" i="0" u="none" strike="noStrike" kern="1200" baseline="0" dirty="0">
                          <a:solidFill>
                            <a:schemeClr val="tx1"/>
                          </a:solidFill>
                          <a:latin typeface="+mn-lt"/>
                          <a:ea typeface="+mn-ea"/>
                          <a:cs typeface="+mn-cs"/>
                        </a:rPr>
                        <a:t>7 $ pour le transport en commun] </a:t>
                      </a:r>
                      <a:endParaRPr lang="en-CA" sz="12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0" i="0" u="none" strike="noStrike" kern="1200" baseline="0" dirty="0">
                        <a:solidFill>
                          <a:schemeClr val="dk1"/>
                        </a:solidFill>
                        <a:latin typeface="+mn-lt"/>
                        <a:ea typeface="+mn-ea"/>
                        <a:cs typeface="+mn-cs"/>
                      </a:endParaRPr>
                    </a:p>
                    <a:p>
                      <a:endParaRPr lang="en-CA" sz="1100" b="0" i="0" u="none" strike="noStrike" kern="1200" baseline="0" dirty="0">
                        <a:solidFill>
                          <a:schemeClr val="dk1"/>
                        </a:solidFill>
                        <a:latin typeface="+mn-lt"/>
                        <a:ea typeface="+mn-ea"/>
                        <a:cs typeface="+mn-cs"/>
                      </a:endParaRPr>
                    </a:p>
                    <a:p>
                      <a:r>
                        <a:rPr lang="en-CA" sz="1400" b="0" i="0" u="none" strike="noStrike" kern="1200" baseline="0" dirty="0">
                          <a:solidFill>
                            <a:schemeClr val="dk1"/>
                          </a:solidFill>
                          <a:latin typeface="+mn-lt"/>
                          <a:ea typeface="+mn-ea"/>
                          <a:cs typeface="+mn-cs"/>
                        </a:rPr>
                        <a:t>18 $ </a:t>
                      </a: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0" i="0" u="none" strike="noStrike" kern="1200" baseline="0" dirty="0">
                        <a:solidFill>
                          <a:schemeClr val="dk1"/>
                        </a:solidFill>
                        <a:latin typeface="+mn-lt"/>
                        <a:ea typeface="+mn-ea"/>
                        <a:cs typeface="+mn-cs"/>
                      </a:endParaRPr>
                    </a:p>
                    <a:p>
                      <a:endParaRPr lang="en-CA" sz="1100" b="0" i="0" u="none" strike="noStrike" kern="1200" baseline="0" dirty="0">
                        <a:solidFill>
                          <a:schemeClr val="dk1"/>
                        </a:solidFill>
                        <a:latin typeface="+mn-lt"/>
                        <a:ea typeface="+mn-ea"/>
                        <a:cs typeface="+mn-cs"/>
                      </a:endParaRPr>
                    </a:p>
                    <a:p>
                      <a:r>
                        <a:rPr lang="en-CA" sz="1400" b="0" i="0" u="none" strike="noStrike" kern="1200" baseline="0" dirty="0">
                          <a:solidFill>
                            <a:schemeClr val="dk1"/>
                          </a:solidFill>
                          <a:latin typeface="+mn-lt"/>
                          <a:ea typeface="+mn-ea"/>
                          <a:cs typeface="+mn-cs"/>
                        </a:rPr>
                        <a:t>72 $ </a:t>
                      </a: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1" i="0" u="none" strike="noStrike" kern="1200" baseline="0" dirty="0">
                        <a:solidFill>
                          <a:schemeClr val="dk1"/>
                        </a:solidFill>
                        <a:latin typeface="+mn-lt"/>
                        <a:ea typeface="+mn-ea"/>
                        <a:cs typeface="+mn-cs"/>
                      </a:endParaRPr>
                    </a:p>
                    <a:p>
                      <a:endParaRPr lang="en-CA" sz="1100" b="1" i="0" u="none" strike="noStrike" kern="1200" baseline="0" dirty="0">
                        <a:solidFill>
                          <a:schemeClr val="dk1"/>
                        </a:solidFill>
                        <a:latin typeface="+mn-lt"/>
                        <a:ea typeface="+mn-ea"/>
                        <a:cs typeface="+mn-cs"/>
                      </a:endParaRPr>
                    </a:p>
                    <a:p>
                      <a:r>
                        <a:rPr lang="en-CA" sz="1400" b="1" i="0" u="none" strike="noStrike" kern="1200" baseline="0" dirty="0">
                          <a:solidFill>
                            <a:schemeClr val="dk1"/>
                          </a:solidFill>
                          <a:latin typeface="+mn-lt"/>
                          <a:ea typeface="+mn-ea"/>
                          <a:cs typeface="+mn-cs"/>
                        </a:rPr>
                        <a:t>864 $ </a:t>
                      </a:r>
                      <a:endParaRPr lang="en-CA" sz="1400" b="0" i="0" u="none" strike="noStrike" kern="1200" baseline="0" dirty="0">
                        <a:solidFill>
                          <a:schemeClr val="dk1"/>
                        </a:solidFill>
                        <a:latin typeface="+mn-lt"/>
                        <a:ea typeface="+mn-ea"/>
                        <a:cs typeface="+mn-cs"/>
                      </a:endParaRP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88626">
                <a:tc>
                  <a:txBody>
                    <a:bodyPr/>
                    <a:lstStyle/>
                    <a:p>
                      <a:endParaRPr lang="en-CA" sz="1200" b="1" i="0" u="none" strike="noStrike" kern="1200" baseline="0" dirty="0">
                        <a:solidFill>
                          <a:schemeClr val="dk1"/>
                        </a:solidFill>
                        <a:latin typeface="+mn-lt"/>
                        <a:ea typeface="+mn-ea"/>
                        <a:cs typeface="+mn-cs"/>
                      </a:endParaRPr>
                    </a:p>
                    <a:p>
                      <a:r>
                        <a:rPr lang="en-CA" sz="1400" b="1" i="0" u="none" strike="noStrike" kern="1200" baseline="0" dirty="0" err="1">
                          <a:solidFill>
                            <a:schemeClr val="dk1"/>
                          </a:solidFill>
                          <a:latin typeface="+mn-lt"/>
                          <a:ea typeface="+mn-ea"/>
                          <a:cs typeface="+mn-cs"/>
                        </a:rPr>
                        <a:t>Forfait</a:t>
                      </a:r>
                      <a:r>
                        <a:rPr lang="en-CA" sz="1400" b="1" i="0" u="none" strike="noStrike" kern="1200" baseline="0" dirty="0">
                          <a:solidFill>
                            <a:schemeClr val="dk1"/>
                          </a:solidFill>
                          <a:latin typeface="+mn-lt"/>
                          <a:ea typeface="+mn-ea"/>
                          <a:cs typeface="+mn-cs"/>
                        </a:rPr>
                        <a:t> de </a:t>
                      </a:r>
                      <a:r>
                        <a:rPr lang="en-CA" sz="1400" b="1" i="0" u="none" strike="noStrike" kern="1200" baseline="0" dirty="0" err="1">
                          <a:solidFill>
                            <a:schemeClr val="dk1"/>
                          </a:solidFill>
                          <a:latin typeface="+mn-lt"/>
                          <a:ea typeface="+mn-ea"/>
                          <a:cs typeface="+mn-cs"/>
                        </a:rPr>
                        <a:t>téléphone</a:t>
                      </a:r>
                      <a:r>
                        <a:rPr lang="en-CA" sz="1400" b="1" i="0" u="none" strike="noStrike" kern="1200" baseline="0" dirty="0">
                          <a:solidFill>
                            <a:schemeClr val="dk1"/>
                          </a:solidFill>
                          <a:latin typeface="+mn-lt"/>
                          <a:ea typeface="+mn-ea"/>
                          <a:cs typeface="+mn-cs"/>
                        </a:rPr>
                        <a:t> </a:t>
                      </a:r>
                      <a:r>
                        <a:rPr lang="en-CA" sz="1400" b="1" i="0" u="none" strike="noStrike" kern="1200" baseline="0" dirty="0" err="1">
                          <a:solidFill>
                            <a:schemeClr val="dk1"/>
                          </a:solidFill>
                          <a:latin typeface="+mn-lt"/>
                          <a:ea typeface="+mn-ea"/>
                          <a:cs typeface="+mn-cs"/>
                        </a:rPr>
                        <a:t>cellulaire</a:t>
                      </a:r>
                      <a:r>
                        <a:rPr lang="en-CA" sz="1400" b="1" i="0" u="none" strike="noStrike" kern="1200" baseline="0" dirty="0">
                          <a:solidFill>
                            <a:schemeClr val="dk1"/>
                          </a:solidFill>
                          <a:latin typeface="+mn-lt"/>
                          <a:ea typeface="+mn-ea"/>
                          <a:cs typeface="+mn-cs"/>
                        </a:rPr>
                        <a:t> </a:t>
                      </a:r>
                      <a:r>
                        <a:rPr lang="en-CA" sz="1400" b="0" i="0" u="none" strike="noStrike" kern="1200" baseline="0" dirty="0">
                          <a:solidFill>
                            <a:schemeClr val="dk1"/>
                          </a:solidFill>
                          <a:latin typeface="+mn-lt"/>
                          <a:ea typeface="+mn-ea"/>
                          <a:cs typeface="+mn-cs"/>
                        </a:rPr>
                        <a:t> </a:t>
                      </a:r>
                      <a:endParaRPr lang="en-CA" sz="14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1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Payez à l’utilisation plutôt que mensuellement </a:t>
                      </a:r>
                      <a:endParaRPr lang="en-CA" sz="12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0" i="0" u="none" strike="noStrike" kern="1200" baseline="0" dirty="0">
                        <a:solidFill>
                          <a:schemeClr val="tx1"/>
                        </a:solidFill>
                        <a:latin typeface="+mn-lt"/>
                        <a:ea typeface="+mn-ea"/>
                        <a:cs typeface="+mn-cs"/>
                      </a:endParaRPr>
                    </a:p>
                    <a:p>
                      <a:endParaRPr lang="en-CA" sz="1100" b="0" i="0" u="none" strike="noStrike" kern="1200" baseline="0" dirty="0">
                        <a:solidFill>
                          <a:schemeClr val="tx1"/>
                        </a:solidFill>
                        <a:latin typeface="+mn-lt"/>
                        <a:ea typeface="+mn-ea"/>
                        <a:cs typeface="+mn-cs"/>
                      </a:endParaRPr>
                    </a:p>
                    <a:p>
                      <a:r>
                        <a:rPr lang="en-CA" sz="1400" b="0" i="0" u="none" strike="noStrike" kern="1200" baseline="0" dirty="0" err="1">
                          <a:solidFill>
                            <a:schemeClr val="tx1"/>
                          </a:solidFill>
                          <a:latin typeface="+mn-lt"/>
                          <a:ea typeface="+mn-ea"/>
                          <a:cs typeface="+mn-cs"/>
                        </a:rPr>
                        <a:t>s.o</a:t>
                      </a:r>
                      <a:r>
                        <a:rPr lang="en-CA" sz="1400" b="0" i="0" u="none" strike="noStrike" kern="1200" baseline="0" dirty="0">
                          <a:solidFill>
                            <a:schemeClr val="tx1"/>
                          </a:solidFill>
                          <a:latin typeface="+mn-lt"/>
                          <a:ea typeface="+mn-ea"/>
                          <a:cs typeface="+mn-cs"/>
                        </a:rPr>
                        <a:t>.</a:t>
                      </a:r>
                      <a:r>
                        <a:rPr lang="en-CA" sz="1100" b="0" i="0" u="none" strike="noStrike" kern="1200" baseline="0" dirty="0">
                          <a:solidFill>
                            <a:schemeClr val="tx1"/>
                          </a:solidFill>
                          <a:latin typeface="+mn-lt"/>
                          <a:ea typeface="+mn-ea"/>
                          <a:cs typeface="+mn-cs"/>
                        </a:rPr>
                        <a:t> </a:t>
                      </a:r>
                    </a:p>
                    <a:p>
                      <a:r>
                        <a:rPr lang="en-CA" sz="1100" b="0" i="0" u="none" strike="noStrike" kern="1200" baseline="0" dirty="0">
                          <a:solidFill>
                            <a:schemeClr val="tx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0" i="0" u="none" strike="noStrike" kern="1200" baseline="0" dirty="0">
                        <a:solidFill>
                          <a:schemeClr val="dk1"/>
                        </a:solidFill>
                        <a:latin typeface="+mn-lt"/>
                        <a:ea typeface="+mn-ea"/>
                        <a:cs typeface="+mn-cs"/>
                      </a:endParaRPr>
                    </a:p>
                    <a:p>
                      <a:endParaRPr lang="en-CA" sz="1100" b="0" i="0" u="none" strike="noStrike" kern="1200" baseline="0" dirty="0">
                        <a:solidFill>
                          <a:schemeClr val="dk1"/>
                        </a:solidFill>
                        <a:latin typeface="+mn-lt"/>
                        <a:ea typeface="+mn-ea"/>
                        <a:cs typeface="+mn-cs"/>
                      </a:endParaRPr>
                    </a:p>
                    <a:p>
                      <a:r>
                        <a:rPr lang="en-CA" sz="1400" b="0" i="0" u="none" strike="noStrike" kern="1200" baseline="0" dirty="0" err="1">
                          <a:solidFill>
                            <a:schemeClr val="dk1"/>
                          </a:solidFill>
                          <a:latin typeface="+mn-lt"/>
                          <a:ea typeface="+mn-ea"/>
                          <a:cs typeface="+mn-cs"/>
                        </a:rPr>
                        <a:t>s.o</a:t>
                      </a:r>
                      <a:r>
                        <a:rPr lang="en-CA" sz="1400" b="0" i="0" u="none" strike="noStrike" kern="1200" baseline="0" dirty="0">
                          <a:solidFill>
                            <a:schemeClr val="dk1"/>
                          </a:solidFill>
                          <a:latin typeface="+mn-lt"/>
                          <a:ea typeface="+mn-ea"/>
                          <a:cs typeface="+mn-cs"/>
                        </a:rPr>
                        <a:t>. </a:t>
                      </a: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100" b="0" i="0" u="none" strike="noStrike" kern="1200" baseline="0" dirty="0">
                        <a:solidFill>
                          <a:schemeClr val="dk1"/>
                        </a:solidFill>
                        <a:latin typeface="+mn-lt"/>
                        <a:ea typeface="+mn-ea"/>
                        <a:cs typeface="+mn-cs"/>
                      </a:endParaRPr>
                    </a:p>
                    <a:p>
                      <a:endParaRPr lang="fr-FR" sz="1100" b="0" i="0" u="none" strike="noStrike" kern="1200" baseline="0" dirty="0">
                        <a:solidFill>
                          <a:schemeClr val="dk1"/>
                        </a:solidFill>
                        <a:latin typeface="+mn-lt"/>
                        <a:ea typeface="+mn-ea"/>
                        <a:cs typeface="+mn-cs"/>
                      </a:endParaRPr>
                    </a:p>
                    <a:p>
                      <a:r>
                        <a:rPr lang="fr-FR" sz="1300" b="0" i="0" u="none" strike="noStrike" kern="1200" baseline="0" dirty="0">
                          <a:solidFill>
                            <a:schemeClr val="dk1"/>
                          </a:solidFill>
                          <a:latin typeface="+mn-lt"/>
                          <a:ea typeface="+mn-ea"/>
                          <a:cs typeface="+mn-cs"/>
                        </a:rPr>
                        <a:t>30 $</a:t>
                      </a:r>
                    </a:p>
                    <a:p>
                      <a:r>
                        <a:rPr lang="fr-FR" sz="1300" b="0" i="0" u="none" strike="noStrike" kern="1200" baseline="0" dirty="0">
                          <a:solidFill>
                            <a:schemeClr val="dk1"/>
                          </a:solidFill>
                          <a:latin typeface="+mn-lt"/>
                          <a:ea typeface="+mn-ea"/>
                          <a:cs typeface="+mn-cs"/>
                        </a:rPr>
                        <a:t>[de 55 $ à 25 $ par mois] </a:t>
                      </a:r>
                    </a:p>
                    <a:p>
                      <a:r>
                        <a:rPr lang="en-CA" sz="1100" b="0" i="0" u="none" strike="noStrike" kern="1200" baseline="0" dirty="0">
                          <a:solidFill>
                            <a:schemeClr val="dk1"/>
                          </a:solidFill>
                          <a:latin typeface="+mn-lt"/>
                          <a:ea typeface="+mn-ea"/>
                          <a:cs typeface="+mn-cs"/>
                        </a:rPr>
                        <a:t>  </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100" b="1" i="0" u="none" strike="noStrike" kern="1200" baseline="0" dirty="0">
                        <a:solidFill>
                          <a:schemeClr val="dk1"/>
                        </a:solidFill>
                        <a:latin typeface="+mn-lt"/>
                        <a:ea typeface="+mn-ea"/>
                        <a:cs typeface="+mn-cs"/>
                      </a:endParaRPr>
                    </a:p>
                    <a:p>
                      <a:endParaRPr lang="en-CA" sz="1100" b="1" i="0" u="none" strike="noStrike" kern="1200" baseline="0" dirty="0">
                        <a:solidFill>
                          <a:schemeClr val="dk1"/>
                        </a:solidFill>
                        <a:latin typeface="+mn-lt"/>
                        <a:ea typeface="+mn-ea"/>
                        <a:cs typeface="+mn-cs"/>
                      </a:endParaRPr>
                    </a:p>
                    <a:p>
                      <a:r>
                        <a:rPr lang="en-CA" sz="1400" b="1" i="0" u="none" strike="noStrike" kern="1200" baseline="0" dirty="0">
                          <a:solidFill>
                            <a:schemeClr val="dk1"/>
                          </a:solidFill>
                          <a:latin typeface="+mn-lt"/>
                          <a:ea typeface="+mn-ea"/>
                          <a:cs typeface="+mn-cs"/>
                        </a:rPr>
                        <a:t>360 $ </a:t>
                      </a:r>
                      <a:endParaRPr lang="en-CA" sz="1400" b="0" i="0" u="none" strike="noStrike" kern="1200" baseline="0" dirty="0">
                        <a:solidFill>
                          <a:schemeClr val="dk1"/>
                        </a:solidFill>
                        <a:latin typeface="+mn-lt"/>
                        <a:ea typeface="+mn-ea"/>
                        <a:cs typeface="+mn-cs"/>
                      </a:endParaRPr>
                    </a:p>
                    <a:p>
                      <a:r>
                        <a:rPr lang="en-CA" sz="1100" b="0" i="0" u="none" strike="noStrike" kern="1200" baseline="0" dirty="0">
                          <a:solidFill>
                            <a:schemeClr val="dk1"/>
                          </a:solidFill>
                          <a:latin typeface="+mn-lt"/>
                          <a:ea typeface="+mn-ea"/>
                          <a:cs typeface="+mn-cs"/>
                        </a:rPr>
                        <a:t>  </a:t>
                      </a:r>
                    </a:p>
                    <a:p>
                      <a:endParaRPr lang="en-CA" sz="1100" dirty="0">
                        <a:solidFill>
                          <a:schemeClr val="tx1"/>
                        </a:solidFil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2505" name="Text Placeholder 10">
            <a:extLst>
              <a:ext uri="{FF2B5EF4-FFF2-40B4-BE49-F238E27FC236}">
                <a16:creationId xmlns:a16="http://schemas.microsoft.com/office/drawing/2014/main" id="{544370AB-DD38-408E-B55B-39193CA42891}"/>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3">
            <a:extLst>
              <a:ext uri="{FF2B5EF4-FFF2-40B4-BE49-F238E27FC236}">
                <a16:creationId xmlns:a16="http://schemas.microsoft.com/office/drawing/2014/main" id="{ECF86AB9-D71C-4591-B0C5-E889AEFF7220}"/>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Votre « facteur latte » </a:t>
            </a: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0761B2B7-5913-42C5-8441-EE39A295658C}"/>
              </a:ext>
            </a:extLst>
          </p:cNvPr>
          <p:cNvSpPr>
            <a:spLocks noGrp="1"/>
          </p:cNvSpPr>
          <p:nvPr>
            <p:ph type="sldNum" sz="quarter" idx="15"/>
            <p:custDataLst>
              <p:tags r:id="rId2"/>
            </p:custDataLst>
          </p:nvPr>
        </p:nvSpPr>
        <p:spPr/>
        <p:txBody>
          <a:bodyPr/>
          <a:lstStyle/>
          <a:p>
            <a:pPr>
              <a:defRPr/>
            </a:pPr>
            <a:r>
              <a:rPr lang="en-US" dirty="0"/>
              <a:t>29</a:t>
            </a:r>
          </a:p>
        </p:txBody>
      </p:sp>
      <p:sp>
        <p:nvSpPr>
          <p:cNvPr id="64516" name="Text Box 3">
            <a:extLst>
              <a:ext uri="{FF2B5EF4-FFF2-40B4-BE49-F238E27FC236}">
                <a16:creationId xmlns:a16="http://schemas.microsoft.com/office/drawing/2014/main" id="{E3A150D8-0847-4AFD-B77B-DF14B7755DEA}"/>
              </a:ext>
            </a:extLst>
          </p:cNvPr>
          <p:cNvSpPr txBox="1">
            <a:spLocks noChangeArrowheads="1"/>
          </p:cNvSpPr>
          <p:nvPr>
            <p:custDataLst>
              <p:tags r:id="rId3"/>
            </p:custDataLst>
          </p:nvPr>
        </p:nvSpPr>
        <p:spPr bwMode="auto">
          <a:xfrm>
            <a:off x="457200" y="1022350"/>
            <a:ext cx="78279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857250" indent="-34290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CA" altLang="en-US" sz="2200"/>
          </a:p>
          <a:p>
            <a:r>
              <a:rPr lang="fr-FR" altLang="en-US" sz="2200"/>
              <a:t>« Nous avons tous nos petites extravagances, quel que soit notre niveau de revenu. »	— David Bach </a:t>
            </a:r>
          </a:p>
          <a:p>
            <a:endParaRPr lang="fr-FR" altLang="en-US" sz="2200"/>
          </a:p>
          <a:p>
            <a:pPr lvl="1">
              <a:buFont typeface="Arial" panose="020B0604020202020204" pitchFamily="34" charset="0"/>
              <a:buChar char="•"/>
            </a:pPr>
            <a:r>
              <a:rPr lang="en-CA" altLang="en-US" sz="2200"/>
              <a:t>Cafés de luxe </a:t>
            </a:r>
          </a:p>
          <a:p>
            <a:pPr lvl="1">
              <a:buFont typeface="Arial" panose="020B0604020202020204" pitchFamily="34" charset="0"/>
              <a:buChar char="•"/>
            </a:pPr>
            <a:r>
              <a:rPr lang="en-CA" altLang="en-US" sz="2200"/>
              <a:t>Repas au restaurant </a:t>
            </a:r>
          </a:p>
          <a:p>
            <a:pPr lvl="1">
              <a:buFont typeface="Arial" panose="020B0604020202020204" pitchFamily="34" charset="0"/>
              <a:buChar char="•"/>
            </a:pPr>
            <a:r>
              <a:rPr lang="en-CA" altLang="en-US" sz="2200"/>
              <a:t>Achats impulsifs </a:t>
            </a:r>
          </a:p>
          <a:p>
            <a:pPr lvl="1">
              <a:buFont typeface="Arial" panose="020B0604020202020204" pitchFamily="34" charset="0"/>
              <a:buChar char="•"/>
            </a:pPr>
            <a:r>
              <a:rPr lang="fr-FR" altLang="en-US" sz="2200"/>
              <a:t>Le tout dernier, le meilleur [remplir l’espace]</a:t>
            </a:r>
            <a:endParaRPr lang="en-CA" altLang="en-US" sz="2200"/>
          </a:p>
        </p:txBody>
      </p:sp>
      <p:sp>
        <p:nvSpPr>
          <p:cNvPr id="64517" name="Text Placeholder 10">
            <a:extLst>
              <a:ext uri="{FF2B5EF4-FFF2-40B4-BE49-F238E27FC236}">
                <a16:creationId xmlns:a16="http://schemas.microsoft.com/office/drawing/2014/main" id="{66C706F3-91B1-4FC5-AAC6-FDE090FCFD49}"/>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3">
            <a:extLst>
              <a:ext uri="{FF2B5EF4-FFF2-40B4-BE49-F238E27FC236}">
                <a16:creationId xmlns:a16="http://schemas.microsoft.com/office/drawing/2014/main" id="{E5D42054-8428-44FE-A881-9E9E241C6F25}"/>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Questions à se poser </a:t>
            </a: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570B6CF7-C8E7-4656-9470-98B9FA866B73}"/>
              </a:ext>
            </a:extLst>
          </p:cNvPr>
          <p:cNvSpPr>
            <a:spLocks noGrp="1"/>
          </p:cNvSpPr>
          <p:nvPr>
            <p:ph type="sldNum" sz="quarter" idx="15"/>
            <p:custDataLst>
              <p:tags r:id="rId2"/>
            </p:custDataLst>
          </p:nvPr>
        </p:nvSpPr>
        <p:spPr/>
        <p:txBody>
          <a:bodyPr/>
          <a:lstStyle/>
          <a:p>
            <a:pPr>
              <a:defRPr/>
            </a:pPr>
            <a:r>
              <a:rPr lang="en-US" dirty="0"/>
              <a:t>30</a:t>
            </a:r>
          </a:p>
        </p:txBody>
      </p:sp>
      <p:sp>
        <p:nvSpPr>
          <p:cNvPr id="15" name="Text Box 3">
            <a:extLst>
              <a:ext uri="{FF2B5EF4-FFF2-40B4-BE49-F238E27FC236}">
                <a16:creationId xmlns:a16="http://schemas.microsoft.com/office/drawing/2014/main" id="{AB435196-3FDC-4B15-9652-3A519A377842}"/>
              </a:ext>
            </a:extLst>
          </p:cNvPr>
          <p:cNvSpPr txBox="1">
            <a:spLocks noChangeArrowheads="1"/>
          </p:cNvSpPr>
          <p:nvPr>
            <p:custDataLst>
              <p:tags r:id="rId3"/>
            </p:custDataLst>
          </p:nvPr>
        </p:nvSpPr>
        <p:spPr bwMode="auto">
          <a:xfrm>
            <a:off x="457200" y="1216025"/>
            <a:ext cx="8550275" cy="347821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Quand un désir devient-il un besoin? </a:t>
            </a:r>
          </a:p>
          <a:p>
            <a:pPr marL="342900" indent="-342900">
              <a:buFont typeface="Arial" panose="020B0604020202020204" pitchFamily="34" charset="0"/>
              <a:buChar char="•"/>
              <a:defRPr/>
            </a:pPr>
            <a:r>
              <a:rPr lang="fr-FR" sz="2200" dirty="0"/>
              <a:t>Qu’est-ce qui vous incite à acheter — publicité, amis, tendances mode, journée difficile? </a:t>
            </a:r>
          </a:p>
          <a:p>
            <a:pPr marL="342900" indent="-342900">
              <a:buFont typeface="Arial" panose="020B0604020202020204" pitchFamily="34" charset="0"/>
              <a:buChar char="•"/>
              <a:defRPr/>
            </a:pPr>
            <a:r>
              <a:rPr lang="fr-FR" sz="2200" dirty="0"/>
              <a:t>Est-ce que l’envie d’acheter s’estompe le lendemain? </a:t>
            </a:r>
          </a:p>
          <a:p>
            <a:pPr marL="342900" indent="-342900">
              <a:buFont typeface="Arial" panose="020B0604020202020204" pitchFamily="34" charset="0"/>
              <a:buChar char="•"/>
              <a:defRPr/>
            </a:pPr>
            <a:r>
              <a:rPr lang="fr-FR" sz="2200" dirty="0"/>
              <a:t>Est-ce que vos achats vous rendent plus heureux? </a:t>
            </a:r>
          </a:p>
          <a:p>
            <a:pPr marL="342900" indent="-342900">
              <a:buFont typeface="Arial" panose="020B0604020202020204" pitchFamily="34" charset="0"/>
              <a:buChar char="•"/>
              <a:defRPr/>
            </a:pPr>
            <a:r>
              <a:rPr lang="fr-FR" sz="2200" dirty="0"/>
              <a:t>Quels « besoins » vous ont amené à faire des achats qui amassent maintenant la poussière? </a:t>
            </a:r>
          </a:p>
          <a:p>
            <a:pPr marL="342900" indent="-342900">
              <a:buFont typeface="Arial" panose="020B0604020202020204" pitchFamily="34" charset="0"/>
              <a:buChar char="•"/>
              <a:defRPr/>
            </a:pPr>
            <a:r>
              <a:rPr lang="fr-FR" sz="2200" dirty="0"/>
              <a:t>Quelles sont les choses dont vous pouvez apprendre à vous passer?</a:t>
            </a:r>
            <a:r>
              <a:rPr lang="en-CA" sz="2200" dirty="0"/>
              <a:t>	</a:t>
            </a:r>
          </a:p>
        </p:txBody>
      </p:sp>
      <p:sp>
        <p:nvSpPr>
          <p:cNvPr id="66565" name="Text Placeholder 10">
            <a:extLst>
              <a:ext uri="{FF2B5EF4-FFF2-40B4-BE49-F238E27FC236}">
                <a16:creationId xmlns:a16="http://schemas.microsoft.com/office/drawing/2014/main" id="{D5CCEE55-06A6-49EE-98D2-D8C2C4FF05E5}"/>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3">
            <a:extLst>
              <a:ext uri="{FF2B5EF4-FFF2-40B4-BE49-F238E27FC236}">
                <a16:creationId xmlns:a16="http://schemas.microsoft.com/office/drawing/2014/main" id="{FA09D799-55F5-4CF5-ABA7-E12B271E213B}"/>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Réduisez les achats impulsifs </a:t>
            </a: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3" name="Slide Number Placeholder 2">
            <a:extLst>
              <a:ext uri="{FF2B5EF4-FFF2-40B4-BE49-F238E27FC236}">
                <a16:creationId xmlns:a16="http://schemas.microsoft.com/office/drawing/2014/main" id="{15925DCB-9E83-43DC-B588-45CAC0C65498}"/>
              </a:ext>
            </a:extLst>
          </p:cNvPr>
          <p:cNvSpPr>
            <a:spLocks noGrp="1"/>
          </p:cNvSpPr>
          <p:nvPr>
            <p:ph type="sldNum" sz="quarter" idx="15"/>
            <p:custDataLst>
              <p:tags r:id="rId2"/>
            </p:custDataLst>
          </p:nvPr>
        </p:nvSpPr>
        <p:spPr/>
        <p:txBody>
          <a:bodyPr/>
          <a:lstStyle/>
          <a:p>
            <a:pPr>
              <a:defRPr/>
            </a:pPr>
            <a:r>
              <a:rPr lang="en-US" dirty="0"/>
              <a:t>31</a:t>
            </a:r>
          </a:p>
        </p:txBody>
      </p:sp>
      <p:sp>
        <p:nvSpPr>
          <p:cNvPr id="15" name="Text Box 3">
            <a:extLst>
              <a:ext uri="{FF2B5EF4-FFF2-40B4-BE49-F238E27FC236}">
                <a16:creationId xmlns:a16="http://schemas.microsoft.com/office/drawing/2014/main" id="{533BC5C6-73EE-4EDB-9259-33E3CB36034B}"/>
              </a:ext>
            </a:extLst>
          </p:cNvPr>
          <p:cNvSpPr txBox="1">
            <a:spLocks noChangeArrowheads="1"/>
          </p:cNvSpPr>
          <p:nvPr>
            <p:custDataLst>
              <p:tags r:id="rId3"/>
            </p:custDataLst>
          </p:nvPr>
        </p:nvSpPr>
        <p:spPr bwMode="auto">
          <a:xfrm>
            <a:off x="457200" y="1022350"/>
            <a:ext cx="8366125" cy="41544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Si vous n’avez besoin de rien, évitez d’aller dans les magasins et les centres commerciaux ou de visiter les sites d’achat en ligne. </a:t>
            </a:r>
          </a:p>
          <a:p>
            <a:pPr marL="342900" indent="-342900">
              <a:buFont typeface="Arial" panose="020B0604020202020204" pitchFamily="34" charset="0"/>
              <a:buChar char="•"/>
              <a:defRPr/>
            </a:pPr>
            <a:r>
              <a:rPr lang="fr-FR" sz="2200" dirty="0"/>
              <a:t>Laissez vos cartes de crédit à la maison et utilisez plutôt votre carte de débit ou de l’argent comptant. </a:t>
            </a:r>
          </a:p>
          <a:p>
            <a:pPr marL="342900" indent="-342900">
              <a:buFont typeface="Arial" panose="020B0604020202020204" pitchFamily="34" charset="0"/>
              <a:buChar char="•"/>
              <a:defRPr/>
            </a:pPr>
            <a:r>
              <a:rPr lang="fr-FR" sz="2200" dirty="0"/>
              <a:t>Payez vos achats en argent comptant et/ou n’apportez que le montant d’argent que vous voulez dépenser. </a:t>
            </a:r>
          </a:p>
          <a:p>
            <a:pPr marL="342900" indent="-342900">
              <a:buFont typeface="Arial" panose="020B0604020202020204" pitchFamily="34" charset="0"/>
              <a:buChar char="•"/>
              <a:defRPr/>
            </a:pPr>
            <a:r>
              <a:rPr lang="fr-FR" sz="2200" dirty="0"/>
              <a:t>Faites baisser les limites de votre carte de crédit et de votre marge de crédit. </a:t>
            </a:r>
          </a:p>
          <a:p>
            <a:pPr marL="342900" indent="-342900">
              <a:buFont typeface="Arial" panose="020B0604020202020204" pitchFamily="34" charset="0"/>
              <a:buChar char="•"/>
              <a:defRPr/>
            </a:pPr>
            <a:r>
              <a:rPr lang="fr-FR" sz="2200" dirty="0"/>
              <a:t>Attendez le lendemain pour voir si vous voulez toujours acheter l’article convoité.</a:t>
            </a:r>
            <a:endParaRPr lang="en-CA" sz="2200" dirty="0"/>
          </a:p>
        </p:txBody>
      </p:sp>
      <p:sp>
        <p:nvSpPr>
          <p:cNvPr id="68613" name="Text Placeholder 10">
            <a:extLst>
              <a:ext uri="{FF2B5EF4-FFF2-40B4-BE49-F238E27FC236}">
                <a16:creationId xmlns:a16="http://schemas.microsoft.com/office/drawing/2014/main" id="{82C43E61-4F08-4E1B-8494-B31C4A8B6725}"/>
              </a:ext>
            </a:extLst>
          </p:cNvPr>
          <p:cNvSpPr>
            <a:spLocks noGrp="1"/>
          </p:cNvSpPr>
          <p:nvPr>
            <p:ph type="body" sz="quarter" idx="14"/>
            <p:custDataLst>
              <p:tags r:id="rId4"/>
            </p:custDataLst>
          </p:nvPr>
        </p:nvSpPr>
        <p:spPr bwMode="auto">
          <a:xfrm>
            <a:off x="457200" y="6323013"/>
            <a:ext cx="7615238"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sz="1600">
                <a:cs typeface="ヒラギノ角ゴ Pro W3"/>
              </a:rPr>
              <a:t>Gérer ses dépenses de subsistance — devenez un consommateur avisé</a:t>
            </a:r>
            <a:endParaRPr lang="en-US" altLang="en-US" sz="1600">
              <a:cs typeface="ヒラギノ角ゴ Pro W3"/>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60D-87A8-4D0D-A112-6B4CCDFDC033}"/>
              </a:ext>
            </a:extLst>
          </p:cNvPr>
          <p:cNvSpPr>
            <a:spLocks noGrp="1"/>
          </p:cNvSpPr>
          <p:nvPr>
            <p:ph type="title"/>
            <p:custDataLst>
              <p:tags r:id="rId1"/>
            </p:custDataLst>
          </p:nvPr>
        </p:nvSpPr>
        <p:spPr>
          <a:xfrm>
            <a:off x="3422650" y="2871788"/>
            <a:ext cx="5484813" cy="755650"/>
          </a:xfrm>
        </p:spPr>
        <p:txBody>
          <a:bodyPr/>
          <a:lstStyle/>
          <a:p>
            <a:pPr>
              <a:defRPr/>
            </a:pPr>
            <a:r>
              <a:rPr lang="fr-FR" sz="3200" dirty="0"/>
              <a:t>GÉRER Son crédit et sa dette</a:t>
            </a:r>
            <a:endParaRPr lang="en-U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3">
            <a:extLst>
              <a:ext uri="{FF2B5EF4-FFF2-40B4-BE49-F238E27FC236}">
                <a16:creationId xmlns:a16="http://schemas.microsoft.com/office/drawing/2014/main" id="{8CF182F1-29F5-469E-A9FB-172B2163D96B}"/>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Le saviez-vous? </a:t>
            </a:r>
            <a:r>
              <a:rPr lang="en-CA" altLang="en-US" b="0">
                <a:cs typeface="ヒラギノ角ゴ Pro W3"/>
              </a:rPr>
              <a:t>	</a:t>
            </a: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71683" name="Text Placeholder 10">
            <a:extLst>
              <a:ext uri="{FF2B5EF4-FFF2-40B4-BE49-F238E27FC236}">
                <a16:creationId xmlns:a16="http://schemas.microsoft.com/office/drawing/2014/main" id="{B5D99CE2-68F1-4D6B-9309-73CCF37A4262}"/>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A06A390F-692D-4C3D-B31C-8501876ACD62}"/>
              </a:ext>
            </a:extLst>
          </p:cNvPr>
          <p:cNvSpPr>
            <a:spLocks noGrp="1"/>
          </p:cNvSpPr>
          <p:nvPr>
            <p:ph type="sldNum" sz="quarter" idx="15"/>
            <p:custDataLst>
              <p:tags r:id="rId3"/>
            </p:custDataLst>
          </p:nvPr>
        </p:nvSpPr>
        <p:spPr/>
        <p:txBody>
          <a:bodyPr/>
          <a:lstStyle/>
          <a:p>
            <a:pPr>
              <a:defRPr/>
            </a:pPr>
            <a:r>
              <a:rPr lang="en-US" dirty="0"/>
              <a:t>32</a:t>
            </a:r>
          </a:p>
        </p:txBody>
      </p:sp>
      <p:sp>
        <p:nvSpPr>
          <p:cNvPr id="15" name="Text Box 3">
            <a:extLst>
              <a:ext uri="{FF2B5EF4-FFF2-40B4-BE49-F238E27FC236}">
                <a16:creationId xmlns:a16="http://schemas.microsoft.com/office/drawing/2014/main" id="{DA91FBC8-188A-40DE-8AE4-A70D8970E63C}"/>
              </a:ext>
            </a:extLst>
          </p:cNvPr>
          <p:cNvSpPr txBox="1">
            <a:spLocks noChangeArrowheads="1"/>
          </p:cNvSpPr>
          <p:nvPr>
            <p:custDataLst>
              <p:tags r:id="rId4"/>
            </p:custDataLst>
          </p:nvPr>
        </p:nvSpPr>
        <p:spPr bwMode="auto">
          <a:xfrm>
            <a:off x="457200" y="1022350"/>
            <a:ext cx="8003894" cy="4001095"/>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Les règlements adoptés par le gouvernement fédéral exigent des sociétés émettrices de cartes de crédit qu’elles obtiennent votre autorisation pour augmenter votre limite de crédit.	</a:t>
            </a:r>
          </a:p>
          <a:p>
            <a:pPr>
              <a:defRPr/>
            </a:pPr>
            <a:r>
              <a:rPr lang="en-CA" sz="2200" dirty="0"/>
              <a:t>	</a:t>
            </a:r>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endParaRPr lang="en-CA" sz="2000" dirty="0"/>
          </a:p>
          <a:p>
            <a:pPr>
              <a:defRPr/>
            </a:pPr>
            <a:r>
              <a:rPr lang="en-CA"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3">
            <a:extLst>
              <a:ext uri="{FF2B5EF4-FFF2-40B4-BE49-F238E27FC236}">
                <a16:creationId xmlns:a16="http://schemas.microsoft.com/office/drawing/2014/main" id="{391B0A7C-1C03-4BD6-B1CD-0D5119C285D7}"/>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Utiliser les cartes de crédit intelligemment </a:t>
            </a: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73731" name="Text Placeholder 10">
            <a:extLst>
              <a:ext uri="{FF2B5EF4-FFF2-40B4-BE49-F238E27FC236}">
                <a16:creationId xmlns:a16="http://schemas.microsoft.com/office/drawing/2014/main" id="{71CFC1EA-7C16-4A53-A742-828DCFC0FF68}"/>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0FEA7121-2CFC-4BD2-A987-8EAC16886466}"/>
              </a:ext>
            </a:extLst>
          </p:cNvPr>
          <p:cNvSpPr>
            <a:spLocks noGrp="1"/>
          </p:cNvSpPr>
          <p:nvPr>
            <p:ph type="sldNum" sz="quarter" idx="15"/>
            <p:custDataLst>
              <p:tags r:id="rId3"/>
            </p:custDataLst>
          </p:nvPr>
        </p:nvSpPr>
        <p:spPr/>
        <p:txBody>
          <a:bodyPr/>
          <a:lstStyle/>
          <a:p>
            <a:pPr>
              <a:defRPr/>
            </a:pPr>
            <a:r>
              <a:rPr lang="en-US" dirty="0"/>
              <a:t>33</a:t>
            </a:r>
          </a:p>
          <a:p>
            <a:pPr>
              <a:defRPr/>
            </a:pPr>
            <a:endParaRPr lang="en-US" dirty="0"/>
          </a:p>
        </p:txBody>
      </p:sp>
      <p:sp>
        <p:nvSpPr>
          <p:cNvPr id="15" name="Text Box 3">
            <a:extLst>
              <a:ext uri="{FF2B5EF4-FFF2-40B4-BE49-F238E27FC236}">
                <a16:creationId xmlns:a16="http://schemas.microsoft.com/office/drawing/2014/main" id="{75771EFB-6D73-46AA-84B4-6BAD6BCB9302}"/>
              </a:ext>
            </a:extLst>
          </p:cNvPr>
          <p:cNvSpPr txBox="1">
            <a:spLocks noChangeArrowheads="1"/>
          </p:cNvSpPr>
          <p:nvPr>
            <p:custDataLst>
              <p:tags r:id="rId4"/>
            </p:custDataLst>
          </p:nvPr>
        </p:nvSpPr>
        <p:spPr bwMode="auto">
          <a:xfrm>
            <a:off x="457200" y="1022350"/>
            <a:ext cx="7827963" cy="77866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Les cartes de crédit sont pratiques pour les petits achats, les articles en ligne et les urgences. </a:t>
            </a:r>
          </a:p>
          <a:p>
            <a:pPr marL="342900" indent="-342900">
              <a:buFont typeface="Arial" panose="020B0604020202020204" pitchFamily="34" charset="0"/>
              <a:buChar char="•"/>
              <a:defRPr/>
            </a:pPr>
            <a:r>
              <a:rPr lang="fr-FR" sz="2200" dirty="0"/>
              <a:t>Le solde de votre carte de crédit constitue un emprunt — il est sujet à des intérêts, à moins que vous ne remboursiez votre solde total à la date d’échéance de paiement. </a:t>
            </a:r>
          </a:p>
          <a:p>
            <a:pPr marL="342900" indent="-342900">
              <a:buFont typeface="Arial" panose="020B0604020202020204" pitchFamily="34" charset="0"/>
              <a:buChar char="•"/>
              <a:defRPr/>
            </a:pPr>
            <a:r>
              <a:rPr lang="fr-FR" sz="2200" dirty="0"/>
              <a:t>Les frais peuvent s’accumuler rapidement — payez votre facture mensuelle au complet. </a:t>
            </a:r>
          </a:p>
          <a:p>
            <a:pPr marL="342900" indent="-342900">
              <a:buFont typeface="Arial" panose="020B0604020202020204" pitchFamily="34" charset="0"/>
              <a:buChar char="•"/>
              <a:defRPr/>
            </a:pPr>
            <a:r>
              <a:rPr lang="fr-FR" sz="2200" dirty="0"/>
              <a:t>Limitez le nombre de cartes de crédit que vous détenez. </a:t>
            </a:r>
          </a:p>
          <a:p>
            <a:pPr marL="342900" indent="-342900">
              <a:buFont typeface="Arial" panose="020B0604020202020204" pitchFamily="34" charset="0"/>
              <a:buChar char="•"/>
              <a:defRPr/>
            </a:pPr>
            <a:r>
              <a:rPr lang="fr-FR" sz="2200" dirty="0"/>
              <a:t>Conservez une limite de crédit basse. </a:t>
            </a:r>
          </a:p>
          <a:p>
            <a:pPr marL="342900" indent="-342900">
              <a:buFont typeface="Arial" panose="020B0604020202020204" pitchFamily="34" charset="0"/>
              <a:buChar char="•"/>
              <a:defRPr/>
            </a:pPr>
            <a:r>
              <a:rPr lang="fr-FR" sz="2200" dirty="0"/>
              <a:t>Passez en revue votre relevé mensuel. </a:t>
            </a:r>
          </a:p>
          <a:p>
            <a:pPr marL="342900" indent="-342900">
              <a:buFont typeface="Arial" panose="020B0604020202020204" pitchFamily="34" charset="0"/>
              <a:buChar char="•"/>
              <a:defRPr/>
            </a:pPr>
            <a:r>
              <a:rPr lang="fr-FR" sz="2200" dirty="0"/>
              <a:t>Évitez d’avoir recours à une avance de fonds si ce n’est pas une urgence.</a:t>
            </a:r>
          </a:p>
          <a:p>
            <a:pPr>
              <a:defRPr/>
            </a:pPr>
            <a:r>
              <a:rPr lang="en-CA" sz="2200" dirty="0"/>
              <a:t>	</a:t>
            </a:r>
          </a:p>
          <a:p>
            <a:pPr marL="0" indent="0">
              <a:defRPr/>
            </a:pPr>
            <a:r>
              <a:rPr lang="fr-FR" dirty="0"/>
              <a:t>	</a:t>
            </a:r>
          </a:p>
          <a:p>
            <a:pPr>
              <a:defRPr/>
            </a:pPr>
            <a:r>
              <a:rPr lang="en-CA" dirty="0"/>
              <a:t>	</a:t>
            </a:r>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endParaRPr lang="en-CA" sz="2000" dirty="0"/>
          </a:p>
          <a:p>
            <a:pPr>
              <a:defRPr/>
            </a:pPr>
            <a:r>
              <a:rPr lang="en-CA"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3">
            <a:extLst>
              <a:ext uri="{FF2B5EF4-FFF2-40B4-BE49-F238E27FC236}">
                <a16:creationId xmlns:a16="http://schemas.microsoft.com/office/drawing/2014/main" id="{201C7273-892A-4DEB-9106-0F51303B89CD}"/>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Avantages d’une meilleure littératie financière </a:t>
            </a: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5363" name="Text Placeholder 10">
            <a:extLst>
              <a:ext uri="{FF2B5EF4-FFF2-40B4-BE49-F238E27FC236}">
                <a16:creationId xmlns:a16="http://schemas.microsoft.com/office/drawing/2014/main" id="{6D9A9722-0562-49A2-AA1B-AA139431AAF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2ABB3D9E-9916-44D4-BD36-F6374FFC3CE3}"/>
              </a:ext>
            </a:extLst>
          </p:cNvPr>
          <p:cNvSpPr>
            <a:spLocks noGrp="1"/>
          </p:cNvSpPr>
          <p:nvPr>
            <p:ph type="sldNum" sz="quarter" idx="15"/>
            <p:custDataLst>
              <p:tags r:id="rId3"/>
            </p:custDataLst>
          </p:nvPr>
        </p:nvSpPr>
        <p:spPr/>
        <p:txBody>
          <a:bodyPr/>
          <a:lstStyle/>
          <a:p>
            <a:pPr>
              <a:defRPr/>
            </a:pPr>
            <a:r>
              <a:rPr lang="en-US" dirty="0"/>
              <a:t>2</a:t>
            </a:r>
          </a:p>
        </p:txBody>
      </p:sp>
      <p:sp>
        <p:nvSpPr>
          <p:cNvPr id="15" name="Text Box 3">
            <a:extLst>
              <a:ext uri="{FF2B5EF4-FFF2-40B4-BE49-F238E27FC236}">
                <a16:creationId xmlns:a16="http://schemas.microsoft.com/office/drawing/2014/main" id="{29D7C5C3-AC7A-431D-A5DB-B007B5F70F7A}"/>
              </a:ext>
            </a:extLst>
          </p:cNvPr>
          <p:cNvSpPr txBox="1">
            <a:spLocks noChangeArrowheads="1"/>
          </p:cNvSpPr>
          <p:nvPr>
            <p:custDataLst>
              <p:tags r:id="rId4"/>
            </p:custDataLst>
          </p:nvPr>
        </p:nvSpPr>
        <p:spPr bwMode="auto">
          <a:xfrm>
            <a:off x="457200" y="1147763"/>
            <a:ext cx="7739063" cy="35401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err="1"/>
              <a:t>Maîtriser</a:t>
            </a:r>
            <a:r>
              <a:rPr lang="en-CA" sz="2200" dirty="0"/>
              <a:t> </a:t>
            </a:r>
            <a:r>
              <a:rPr lang="en-CA" sz="2200" dirty="0" err="1"/>
              <a:t>votre</a:t>
            </a:r>
            <a:r>
              <a:rPr lang="en-CA" sz="2200" dirty="0"/>
              <a:t> </a:t>
            </a:r>
            <a:r>
              <a:rPr lang="en-CA" sz="2200" dirty="0" err="1"/>
              <a:t>avenir</a:t>
            </a:r>
            <a:r>
              <a:rPr lang="en-CA" sz="2200" dirty="0"/>
              <a:t> financier </a:t>
            </a:r>
          </a:p>
          <a:p>
            <a:pPr marL="342900" indent="-342900">
              <a:buFont typeface="Arial" panose="020B0604020202020204" pitchFamily="34" charset="0"/>
              <a:buChar char="•"/>
              <a:defRPr/>
            </a:pPr>
            <a:r>
              <a:rPr lang="fr-FR" sz="2200" dirty="0"/>
              <a:t>Atteindre vos objectifs de vie </a:t>
            </a:r>
          </a:p>
          <a:p>
            <a:pPr marL="342900" indent="-342900">
              <a:buFont typeface="Arial" panose="020B0604020202020204" pitchFamily="34" charset="0"/>
              <a:buChar char="•"/>
              <a:defRPr/>
            </a:pPr>
            <a:r>
              <a:rPr lang="fr-FR" sz="2200" dirty="0"/>
              <a:t>Répondre à vos besoins et à ceux de votre famille </a:t>
            </a:r>
          </a:p>
          <a:p>
            <a:pPr marL="342900" indent="-342900">
              <a:buFont typeface="Arial" panose="020B0604020202020204" pitchFamily="34" charset="0"/>
              <a:buChar char="•"/>
              <a:defRPr/>
            </a:pPr>
            <a:r>
              <a:rPr lang="en-CA" sz="2200" dirty="0" err="1"/>
              <a:t>Consommer</a:t>
            </a:r>
            <a:r>
              <a:rPr lang="en-CA" sz="2200" dirty="0"/>
              <a:t> plus </a:t>
            </a:r>
            <a:r>
              <a:rPr lang="en-CA" sz="2200" dirty="0" err="1"/>
              <a:t>intelligemment</a:t>
            </a:r>
            <a:r>
              <a:rPr lang="en-CA" sz="2200" dirty="0"/>
              <a:t> </a:t>
            </a:r>
          </a:p>
          <a:p>
            <a:pPr marL="342900" indent="-342900">
              <a:buFont typeface="Arial" panose="020B0604020202020204" pitchFamily="34" charset="0"/>
              <a:buChar char="•"/>
              <a:defRPr/>
            </a:pPr>
            <a:r>
              <a:rPr lang="fr-FR" sz="2200" dirty="0"/>
              <a:t>Réduire votre stress et mieux dormir </a:t>
            </a:r>
          </a:p>
          <a:p>
            <a:pPr marL="342900" indent="-342900">
              <a:buFont typeface="Arial" panose="020B0604020202020204" pitchFamily="34" charset="0"/>
              <a:buChar char="•"/>
              <a:defRPr/>
            </a:pPr>
            <a:r>
              <a:rPr lang="fr-FR" sz="2200" dirty="0"/>
              <a:t>Gagner en confiance quant à votre capacité à gérer vos finances </a:t>
            </a:r>
          </a:p>
          <a:p>
            <a:pPr>
              <a:defRPr/>
            </a:pPr>
            <a:r>
              <a:rPr lang="en-CA" dirty="0"/>
              <a:t>	</a:t>
            </a:r>
          </a:p>
          <a:p>
            <a:pPr>
              <a:defRPr/>
            </a:pPr>
            <a:r>
              <a:rPr lang="en-CA"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3">
            <a:extLst>
              <a:ext uri="{FF2B5EF4-FFF2-40B4-BE49-F238E27FC236}">
                <a16:creationId xmlns:a16="http://schemas.microsoft.com/office/drawing/2014/main" id="{D671A8B8-BB0F-4A77-BD5C-C0FDB714ECD5}"/>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Jeu-questionnaire sur les cartes de crédit </a:t>
            </a: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75779" name="Text Placeholder 10">
            <a:extLst>
              <a:ext uri="{FF2B5EF4-FFF2-40B4-BE49-F238E27FC236}">
                <a16:creationId xmlns:a16="http://schemas.microsoft.com/office/drawing/2014/main" id="{F498E37D-E2D0-4C90-8A61-24C2496F8F0A}"/>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5186EF2F-FDF1-4EDE-8C60-D73950619D93}"/>
              </a:ext>
            </a:extLst>
          </p:cNvPr>
          <p:cNvSpPr>
            <a:spLocks noGrp="1"/>
          </p:cNvSpPr>
          <p:nvPr>
            <p:ph type="sldNum" sz="quarter" idx="15"/>
            <p:custDataLst>
              <p:tags r:id="rId3"/>
            </p:custDataLst>
          </p:nvPr>
        </p:nvSpPr>
        <p:spPr/>
        <p:txBody>
          <a:bodyPr/>
          <a:lstStyle/>
          <a:p>
            <a:pPr>
              <a:defRPr/>
            </a:pPr>
            <a:r>
              <a:rPr lang="en-US" dirty="0"/>
              <a:t>34</a:t>
            </a:r>
          </a:p>
        </p:txBody>
      </p:sp>
      <p:sp>
        <p:nvSpPr>
          <p:cNvPr id="15" name="Text Box 3">
            <a:extLst>
              <a:ext uri="{FF2B5EF4-FFF2-40B4-BE49-F238E27FC236}">
                <a16:creationId xmlns:a16="http://schemas.microsoft.com/office/drawing/2014/main" id="{974029AC-E13E-4E44-9267-9FA27BB231E6}"/>
              </a:ext>
            </a:extLst>
          </p:cNvPr>
          <p:cNvSpPr txBox="1">
            <a:spLocks noChangeArrowheads="1"/>
          </p:cNvSpPr>
          <p:nvPr>
            <p:custDataLst>
              <p:tags r:id="rId4"/>
            </p:custDataLst>
          </p:nvPr>
        </p:nvSpPr>
        <p:spPr bwMode="auto">
          <a:xfrm>
            <a:off x="457200" y="1022350"/>
            <a:ext cx="7827963" cy="52641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0" indent="0">
              <a:defRPr/>
            </a:pPr>
            <a:r>
              <a:rPr lang="fr-FR" sz="2200" dirty="0"/>
              <a:t>Le fait de payer votre facture de carte de crédit deux ou trois jours après la date d’échéance n’aura aucun effet sur votre dossier de crédit. </a:t>
            </a:r>
          </a:p>
          <a:p>
            <a:pPr>
              <a:defRPr/>
            </a:pPr>
            <a:r>
              <a:rPr lang="en-CA" sz="2200" dirty="0"/>
              <a:t>		</a:t>
            </a:r>
          </a:p>
          <a:p>
            <a:pPr>
              <a:defRPr/>
            </a:pPr>
            <a:r>
              <a:rPr lang="en-CA" sz="2200" dirty="0"/>
              <a:t>	</a:t>
            </a:r>
            <a:r>
              <a:rPr lang="en-CA" sz="2200" dirty="0" err="1"/>
              <a:t>Vrai</a:t>
            </a:r>
            <a:r>
              <a:rPr lang="en-CA" sz="2200" dirty="0"/>
              <a:t> </a:t>
            </a:r>
            <a:r>
              <a:rPr lang="en-CA" sz="2200" dirty="0" err="1"/>
              <a:t>ou</a:t>
            </a:r>
            <a:r>
              <a:rPr lang="en-CA" sz="2200" dirty="0"/>
              <a:t> faux? </a:t>
            </a:r>
            <a:r>
              <a:rPr lang="en-CA" dirty="0"/>
              <a:t>	</a:t>
            </a:r>
          </a:p>
          <a:p>
            <a:pPr marL="0" indent="0">
              <a:defRPr/>
            </a:pPr>
            <a:r>
              <a:rPr lang="fr-FR" dirty="0"/>
              <a:t>	</a:t>
            </a:r>
          </a:p>
          <a:p>
            <a:pPr>
              <a:defRPr/>
            </a:pPr>
            <a:r>
              <a:rPr lang="en-CA" dirty="0"/>
              <a:t>	</a:t>
            </a:r>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endParaRPr lang="en-CA" sz="2000" dirty="0"/>
          </a:p>
          <a:p>
            <a:pPr>
              <a:defRPr/>
            </a:pPr>
            <a:r>
              <a:rPr lang="en-CA"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3">
            <a:extLst>
              <a:ext uri="{FF2B5EF4-FFF2-40B4-BE49-F238E27FC236}">
                <a16:creationId xmlns:a16="http://schemas.microsoft.com/office/drawing/2014/main" id="{320D251C-09B1-402D-BC07-DCB87C009195}"/>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Jeu-questionnaire sur les cartes de crédit </a:t>
            </a: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77827" name="Text Placeholder 10">
            <a:extLst>
              <a:ext uri="{FF2B5EF4-FFF2-40B4-BE49-F238E27FC236}">
                <a16:creationId xmlns:a16="http://schemas.microsoft.com/office/drawing/2014/main" id="{B7496F47-86E5-4CD9-B714-6BACC381038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566ADE79-2B61-4F14-B390-9BDD8895D2A7}"/>
              </a:ext>
            </a:extLst>
          </p:cNvPr>
          <p:cNvSpPr>
            <a:spLocks noGrp="1"/>
          </p:cNvSpPr>
          <p:nvPr>
            <p:ph type="sldNum" sz="quarter" idx="15"/>
            <p:custDataLst>
              <p:tags r:id="rId3"/>
            </p:custDataLst>
          </p:nvPr>
        </p:nvSpPr>
        <p:spPr/>
        <p:txBody>
          <a:bodyPr/>
          <a:lstStyle/>
          <a:p>
            <a:pPr>
              <a:defRPr/>
            </a:pPr>
            <a:r>
              <a:rPr lang="en-US" dirty="0"/>
              <a:t>35</a:t>
            </a:r>
          </a:p>
        </p:txBody>
      </p:sp>
      <p:sp>
        <p:nvSpPr>
          <p:cNvPr id="15" name="Text Box 3">
            <a:extLst>
              <a:ext uri="{FF2B5EF4-FFF2-40B4-BE49-F238E27FC236}">
                <a16:creationId xmlns:a16="http://schemas.microsoft.com/office/drawing/2014/main" id="{347D4296-7F6C-48DB-893B-D19779D56B48}"/>
              </a:ext>
            </a:extLst>
          </p:cNvPr>
          <p:cNvSpPr txBox="1">
            <a:spLocks noChangeArrowheads="1"/>
          </p:cNvSpPr>
          <p:nvPr>
            <p:custDataLst>
              <p:tags r:id="rId4"/>
            </p:custDataLst>
          </p:nvPr>
        </p:nvSpPr>
        <p:spPr bwMode="auto">
          <a:xfrm>
            <a:off x="457200" y="1022350"/>
            <a:ext cx="8150225" cy="535463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Le mois dernier, votre solde de carte de crédit était de zéro. Ce mois-ci, votre relevé indique des achats de 500 $. Si vous ne payez que 400 $ d’ici la date d’échéance, les frais d’intérêt que vous devrez débourser ne seront calculés que sur les 100 $ qu’il vous reste à payer. </a:t>
            </a:r>
          </a:p>
          <a:p>
            <a:pPr>
              <a:defRPr/>
            </a:pPr>
            <a:endParaRPr lang="en-CA" sz="2200" dirty="0"/>
          </a:p>
          <a:p>
            <a:pPr>
              <a:defRPr/>
            </a:pPr>
            <a:r>
              <a:rPr lang="en-CA" sz="2200" dirty="0"/>
              <a:t>	</a:t>
            </a:r>
            <a:r>
              <a:rPr lang="en-CA" sz="2200" dirty="0" err="1"/>
              <a:t>Vrai</a:t>
            </a:r>
            <a:r>
              <a:rPr lang="en-CA" sz="2200" dirty="0"/>
              <a:t> </a:t>
            </a:r>
            <a:r>
              <a:rPr lang="en-CA" sz="2200" dirty="0" err="1"/>
              <a:t>ou</a:t>
            </a:r>
            <a:r>
              <a:rPr lang="en-CA" sz="2200" dirty="0"/>
              <a:t> faux? 	</a:t>
            </a:r>
          </a:p>
          <a:p>
            <a:pPr>
              <a:defRPr/>
            </a:pPr>
            <a:r>
              <a:rPr lang="en-CA" sz="2200" dirty="0"/>
              <a:t>	</a:t>
            </a:r>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endParaRPr lang="en-CA" sz="2000" dirty="0"/>
          </a:p>
          <a:p>
            <a:pPr>
              <a:defRPr/>
            </a:pPr>
            <a:r>
              <a:rPr lang="en-CA"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3">
            <a:extLst>
              <a:ext uri="{FF2B5EF4-FFF2-40B4-BE49-F238E27FC236}">
                <a16:creationId xmlns:a16="http://schemas.microsoft.com/office/drawing/2014/main" id="{D0A6D384-EAE2-48CB-A24E-CF0967560378}"/>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Jeu-questionnaire sur les cartes de crédit </a:t>
            </a: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79875" name="Text Placeholder 10">
            <a:extLst>
              <a:ext uri="{FF2B5EF4-FFF2-40B4-BE49-F238E27FC236}">
                <a16:creationId xmlns:a16="http://schemas.microsoft.com/office/drawing/2014/main" id="{1B288FDA-D95B-4D46-99DA-21EE43C2549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185AA2D5-B3AE-4A7E-B6B8-0DB1E2E6AD10}"/>
              </a:ext>
            </a:extLst>
          </p:cNvPr>
          <p:cNvSpPr>
            <a:spLocks noGrp="1"/>
          </p:cNvSpPr>
          <p:nvPr>
            <p:ph type="sldNum" sz="quarter" idx="15"/>
            <p:custDataLst>
              <p:tags r:id="rId3"/>
            </p:custDataLst>
          </p:nvPr>
        </p:nvSpPr>
        <p:spPr/>
        <p:txBody>
          <a:bodyPr/>
          <a:lstStyle/>
          <a:p>
            <a:pPr>
              <a:defRPr/>
            </a:pPr>
            <a:r>
              <a:rPr lang="en-US" dirty="0"/>
              <a:t>36</a:t>
            </a:r>
          </a:p>
        </p:txBody>
      </p:sp>
      <p:sp>
        <p:nvSpPr>
          <p:cNvPr id="15" name="Text Box 3">
            <a:extLst>
              <a:ext uri="{FF2B5EF4-FFF2-40B4-BE49-F238E27FC236}">
                <a16:creationId xmlns:a16="http://schemas.microsoft.com/office/drawing/2014/main" id="{782A23D7-2486-4629-9663-431EEC236528}"/>
              </a:ext>
            </a:extLst>
          </p:cNvPr>
          <p:cNvSpPr txBox="1">
            <a:spLocks noChangeArrowheads="1"/>
          </p:cNvSpPr>
          <p:nvPr>
            <p:custDataLst>
              <p:tags r:id="rId4"/>
            </p:custDataLst>
          </p:nvPr>
        </p:nvSpPr>
        <p:spPr bwMode="auto">
          <a:xfrm>
            <a:off x="457200" y="1225550"/>
            <a:ext cx="8686800" cy="56324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Si vous utilisez votre carte de crédit pour obtenir une « avance de fonds », vous ne devrez pas d’intérêt sur le montant que vous avez retiré si vous payez votre facture de carte de crédit au complet d’ici la date d’échéance indiquée sur votre relevé. </a:t>
            </a:r>
          </a:p>
          <a:p>
            <a:pPr>
              <a:defRPr/>
            </a:pPr>
            <a:endParaRPr lang="en-CA" sz="2200" dirty="0"/>
          </a:p>
          <a:p>
            <a:pPr>
              <a:defRPr/>
            </a:pPr>
            <a:r>
              <a:rPr lang="en-CA" sz="2200" dirty="0"/>
              <a:t>	</a:t>
            </a:r>
            <a:r>
              <a:rPr lang="en-CA" sz="2200" dirty="0" err="1"/>
              <a:t>Vrai</a:t>
            </a:r>
            <a:r>
              <a:rPr lang="en-CA" sz="2200" dirty="0"/>
              <a:t> </a:t>
            </a:r>
            <a:r>
              <a:rPr lang="en-CA" sz="2200" dirty="0" err="1"/>
              <a:t>ou</a:t>
            </a:r>
            <a:r>
              <a:rPr lang="en-CA" sz="2200" dirty="0"/>
              <a:t> faux? 	</a:t>
            </a:r>
          </a:p>
          <a:p>
            <a:pPr>
              <a:defRPr/>
            </a:pPr>
            <a:r>
              <a:rPr lang="en-CA" dirty="0"/>
              <a:t>	</a:t>
            </a:r>
          </a:p>
          <a:p>
            <a:pPr>
              <a:defRPr/>
            </a:pPr>
            <a:r>
              <a:rPr lang="en-CA" dirty="0"/>
              <a:t>	</a:t>
            </a:r>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endParaRPr lang="en-CA" sz="2000" dirty="0"/>
          </a:p>
          <a:p>
            <a:pPr>
              <a:defRPr/>
            </a:pPr>
            <a:r>
              <a:rPr lang="en-CA"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3">
            <a:extLst>
              <a:ext uri="{FF2B5EF4-FFF2-40B4-BE49-F238E27FC236}">
                <a16:creationId xmlns:a16="http://schemas.microsoft.com/office/drawing/2014/main" id="{4DE684E1-9791-4036-A7B6-733DA05EE0D7}"/>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Jeu-questionnaire sur les cartes de crédit </a:t>
            </a: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81923" name="Text Placeholder 10">
            <a:extLst>
              <a:ext uri="{FF2B5EF4-FFF2-40B4-BE49-F238E27FC236}">
                <a16:creationId xmlns:a16="http://schemas.microsoft.com/office/drawing/2014/main" id="{28647574-7156-4B7B-8D93-93D97E96EE00}"/>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0B38FAF8-8D61-4A4B-8E6E-7CE7AFD33BA2}"/>
              </a:ext>
            </a:extLst>
          </p:cNvPr>
          <p:cNvSpPr>
            <a:spLocks noGrp="1"/>
          </p:cNvSpPr>
          <p:nvPr>
            <p:ph type="sldNum" sz="quarter" idx="15"/>
            <p:custDataLst>
              <p:tags r:id="rId3"/>
            </p:custDataLst>
          </p:nvPr>
        </p:nvSpPr>
        <p:spPr/>
        <p:txBody>
          <a:bodyPr/>
          <a:lstStyle/>
          <a:p>
            <a:pPr>
              <a:defRPr/>
            </a:pPr>
            <a:r>
              <a:rPr lang="en-US" dirty="0"/>
              <a:t>37</a:t>
            </a:r>
          </a:p>
        </p:txBody>
      </p:sp>
      <p:sp>
        <p:nvSpPr>
          <p:cNvPr id="15" name="Text Box 3">
            <a:extLst>
              <a:ext uri="{FF2B5EF4-FFF2-40B4-BE49-F238E27FC236}">
                <a16:creationId xmlns:a16="http://schemas.microsoft.com/office/drawing/2014/main" id="{2C64E827-A647-40DC-804D-319C6C992514}"/>
              </a:ext>
            </a:extLst>
          </p:cNvPr>
          <p:cNvSpPr txBox="1">
            <a:spLocks noChangeArrowheads="1"/>
          </p:cNvSpPr>
          <p:nvPr>
            <p:custDataLst>
              <p:tags r:id="rId4"/>
            </p:custDataLst>
          </p:nvPr>
        </p:nvSpPr>
        <p:spPr bwMode="auto">
          <a:xfrm>
            <a:off x="457200" y="1022350"/>
            <a:ext cx="8531225" cy="41544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fr-FR" sz="2200" dirty="0"/>
          </a:p>
          <a:p>
            <a:pPr marL="0" indent="0">
              <a:defRPr/>
            </a:pPr>
            <a:r>
              <a:rPr lang="fr-FR" sz="2200" dirty="0"/>
              <a:t>Si vous n’avez pas de bons antécédents en matière de crédit… </a:t>
            </a:r>
          </a:p>
          <a:p>
            <a:pPr marL="0" indent="0">
              <a:defRPr/>
            </a:pPr>
            <a:endParaRPr lang="fr-FR" sz="2200" dirty="0"/>
          </a:p>
          <a:p>
            <a:pPr marL="971550" lvl="1" indent="-457200">
              <a:buFont typeface="+mj-lt"/>
              <a:buAutoNum type="arabicPeriod"/>
              <a:defRPr/>
            </a:pPr>
            <a:r>
              <a:rPr lang="fr-FR" sz="2200" dirty="0"/>
              <a:t>Votre banque peut vous imposer des taux d’intérêt plus élevés sur un prêt personnel pour une auto, une maison, etc. </a:t>
            </a:r>
          </a:p>
          <a:p>
            <a:pPr marL="971550" lvl="1" indent="-457200">
              <a:buFont typeface="+mj-lt"/>
              <a:buAutoNum type="arabicPeriod"/>
              <a:defRPr/>
            </a:pPr>
            <a:r>
              <a:rPr lang="fr-FR" sz="2200" dirty="0"/>
              <a:t>Votre banque peut refuser de vous accorder un prêt. </a:t>
            </a:r>
          </a:p>
          <a:p>
            <a:pPr marL="971550" lvl="1" indent="-457200">
              <a:buFont typeface="+mj-lt"/>
              <a:buAutoNum type="arabicPeriod"/>
              <a:defRPr/>
            </a:pPr>
            <a:r>
              <a:rPr lang="fr-FR" sz="2200" dirty="0"/>
              <a:t>Vous ne pourrez peut-être pas louer un appartement. </a:t>
            </a:r>
          </a:p>
          <a:p>
            <a:pPr marL="971550" lvl="1" indent="-457200">
              <a:buFont typeface="+mj-lt"/>
              <a:buAutoNum type="arabicPeriod"/>
              <a:defRPr/>
            </a:pPr>
            <a:r>
              <a:rPr lang="fr-FR" sz="2200" dirty="0"/>
              <a:t>Seules les réponses 1. et 2. sont exactes. </a:t>
            </a:r>
          </a:p>
          <a:p>
            <a:pPr marL="971550" lvl="1" indent="-457200">
              <a:buFont typeface="+mj-lt"/>
              <a:buAutoNum type="arabicPeriod"/>
              <a:defRPr/>
            </a:pPr>
            <a:r>
              <a:rPr lang="fr-FR" sz="2200" dirty="0"/>
              <a:t>Toutes les réponses qui précèdent sont exactes. </a:t>
            </a:r>
          </a:p>
          <a:p>
            <a:pPr>
              <a:defRPr/>
            </a:pPr>
            <a:r>
              <a:rPr lang="en-CA" sz="2200" dirty="0"/>
              <a:t>	</a:t>
            </a:r>
          </a:p>
          <a:p>
            <a:pPr>
              <a:defRPr/>
            </a:pPr>
            <a:r>
              <a:rPr lang="en-CA" sz="2200" dirty="0"/>
              <a:t>	</a:t>
            </a:r>
            <a:endParaRPr lang="en-C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3">
            <a:extLst>
              <a:ext uri="{FF2B5EF4-FFF2-40B4-BE49-F238E27FC236}">
                <a16:creationId xmlns:a16="http://schemas.microsoft.com/office/drawing/2014/main" id="{CD5A8A2C-EC48-4ED8-B78F-16089CD267DE}"/>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dirty="0">
                <a:cs typeface="ヒラギノ角ゴ Pro W3"/>
              </a:rPr>
              <a:t>Choisir la bonne carte de crédit </a:t>
            </a: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br>
              <a:rPr lang="en-CA" altLang="en-US" b="0" dirty="0">
                <a:cs typeface="ヒラギノ角ゴ Pro W3"/>
              </a:rPr>
            </a:br>
            <a:br>
              <a:rPr lang="en-CA" altLang="en-US" b="0" dirty="0">
                <a:cs typeface="ヒラギノ角ゴ Pro W3"/>
              </a:rPr>
            </a:br>
            <a:r>
              <a:rPr lang="en-CA" altLang="en-US"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br>
              <a:rPr lang="fr-FR" altLang="en-US" dirty="0">
                <a:cs typeface="ヒラギノ角ゴ Pro W3"/>
              </a:rPr>
            </a:br>
            <a:r>
              <a:rPr lang="en-CA" altLang="en-US" dirty="0">
                <a:cs typeface="ヒラギノ角ゴ Pro W3"/>
              </a:rPr>
              <a:t>	</a:t>
            </a:r>
            <a:br>
              <a:rPr lang="en-CA" altLang="en-US" dirty="0">
                <a:cs typeface="ヒラギノ角ゴ Pro W3"/>
              </a:rPr>
            </a:br>
            <a:br>
              <a:rPr lang="en-CA" altLang="en-US" dirty="0">
                <a:cs typeface="ヒラギノ角ゴ Pro W3"/>
              </a:rPr>
            </a:br>
            <a:r>
              <a:rPr lang="fr-FR" altLang="en-US" b="0" dirty="0">
                <a:cs typeface="ヒラギノ角ゴ Pro W3"/>
              </a:rPr>
              <a:t>	</a:t>
            </a:r>
            <a:br>
              <a:rPr lang="fr-FR" altLang="en-US" b="0" dirty="0">
                <a:cs typeface="ヒラギノ角ゴ Pro W3"/>
              </a:rPr>
            </a:br>
            <a:r>
              <a:rPr lang="fr-FR" altLang="en-US"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br>
              <a:rPr lang="en-CA" altLang="en-US" b="0" dirty="0">
                <a:cs typeface="ヒラギノ角ゴ Pro W3"/>
              </a:rPr>
            </a:b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r>
              <a:rPr lang="en-CA" altLang="en-US" b="0" dirty="0">
                <a:cs typeface="ヒラギノ角ゴ Pro W3"/>
              </a:rPr>
              <a:t>	</a:t>
            </a:r>
            <a:br>
              <a:rPr lang="en-CA" altLang="en-US" b="0" dirty="0">
                <a:cs typeface="ヒラギノ角ゴ Pro W3"/>
              </a:rPr>
            </a:br>
            <a:r>
              <a:rPr lang="en-CA" altLang="en-US" dirty="0">
                <a:cs typeface="ヒラギノ角ゴ Pro W3"/>
              </a:rPr>
              <a:t>	</a:t>
            </a:r>
            <a:br>
              <a:rPr lang="en-CA" altLang="en-US" dirty="0">
                <a:cs typeface="ヒラギノ角ゴ Pro W3"/>
              </a:rPr>
            </a:br>
            <a:r>
              <a:rPr lang="en-CA" altLang="en-US"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r>
              <a:rPr lang="fr-FR" altLang="en-US" b="0" dirty="0">
                <a:cs typeface="ヒラギノ角ゴ Pro W3"/>
              </a:rPr>
              <a:t>	</a:t>
            </a:r>
            <a:br>
              <a:rPr lang="fr-FR" altLang="en-US" b="0" dirty="0">
                <a:cs typeface="ヒラギノ角ゴ Pro W3"/>
              </a:rPr>
            </a:br>
            <a:r>
              <a:rPr lang="en-CA" altLang="en-US" b="0"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r>
              <a:rPr lang="fr-FR" altLang="en-US"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endParaRPr lang="en-US" altLang="en-US" dirty="0">
              <a:cs typeface="ヒラギノ角ゴ Pro W3"/>
            </a:endParaRPr>
          </a:p>
        </p:txBody>
      </p:sp>
      <p:sp>
        <p:nvSpPr>
          <p:cNvPr id="83971" name="Text Placeholder 10">
            <a:extLst>
              <a:ext uri="{FF2B5EF4-FFF2-40B4-BE49-F238E27FC236}">
                <a16:creationId xmlns:a16="http://schemas.microsoft.com/office/drawing/2014/main" id="{373828C3-A51B-47AA-88AD-9928FC61869F}"/>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FA2F1B6C-5343-4F8E-ABDA-059F24AC601A}"/>
              </a:ext>
            </a:extLst>
          </p:cNvPr>
          <p:cNvSpPr>
            <a:spLocks noGrp="1"/>
          </p:cNvSpPr>
          <p:nvPr>
            <p:ph type="sldNum" sz="quarter" idx="15"/>
            <p:custDataLst>
              <p:tags r:id="rId3"/>
            </p:custDataLst>
          </p:nvPr>
        </p:nvSpPr>
        <p:spPr/>
        <p:txBody>
          <a:bodyPr/>
          <a:lstStyle/>
          <a:p>
            <a:pPr>
              <a:defRPr/>
            </a:pPr>
            <a:r>
              <a:rPr lang="en-US" dirty="0"/>
              <a:t>38</a:t>
            </a:r>
          </a:p>
        </p:txBody>
      </p:sp>
      <p:sp>
        <p:nvSpPr>
          <p:cNvPr id="15" name="Text Box 3">
            <a:extLst>
              <a:ext uri="{FF2B5EF4-FFF2-40B4-BE49-F238E27FC236}">
                <a16:creationId xmlns:a16="http://schemas.microsoft.com/office/drawing/2014/main" id="{720ED138-00E9-4B89-A6C7-FE72DD38B653}"/>
              </a:ext>
            </a:extLst>
          </p:cNvPr>
          <p:cNvSpPr txBox="1">
            <a:spLocks noChangeArrowheads="1"/>
          </p:cNvSpPr>
          <p:nvPr>
            <p:custDataLst>
              <p:tags r:id="rId4"/>
            </p:custDataLst>
          </p:nvPr>
        </p:nvSpPr>
        <p:spPr bwMode="auto">
          <a:xfrm>
            <a:off x="457200" y="1022350"/>
            <a:ext cx="8229600" cy="344709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Choisissez la carte de crédit qui répond le mieux à vos besoins et à vos habitudes d’utilisation. </a:t>
            </a:r>
          </a:p>
          <a:p>
            <a:pPr marL="342900" indent="-342900">
              <a:buFont typeface="Arial" panose="020B0604020202020204" pitchFamily="34" charset="0"/>
              <a:buChar char="•"/>
              <a:defRPr/>
            </a:pPr>
            <a:endParaRPr lang="fr-FR" sz="2200" dirty="0"/>
          </a:p>
          <a:p>
            <a:pPr marL="342900" indent="-342900">
              <a:buFont typeface="Arial" panose="020B0604020202020204" pitchFamily="34" charset="0"/>
              <a:buChar char="•"/>
              <a:defRPr/>
            </a:pPr>
            <a:r>
              <a:rPr lang="fr-FR" sz="2200" dirty="0"/>
              <a:t>En plus du taux d’intérêt, vérifiez : </a:t>
            </a:r>
          </a:p>
          <a:p>
            <a:pPr marL="857250" lvl="1" indent="-342900">
              <a:buFont typeface="Arial" panose="020B0604020202020204" pitchFamily="34" charset="0"/>
              <a:buChar char="•"/>
              <a:defRPr/>
            </a:pPr>
            <a:r>
              <a:rPr lang="fr-FR" sz="2200" dirty="0"/>
              <a:t>les frais annuels et tous autres frais d’utilisation; </a:t>
            </a:r>
          </a:p>
          <a:p>
            <a:pPr marL="857250" lvl="1" indent="-342900">
              <a:buFont typeface="Arial" panose="020B0604020202020204" pitchFamily="34" charset="0"/>
              <a:buChar char="•"/>
              <a:defRPr/>
            </a:pPr>
            <a:r>
              <a:rPr lang="fr-FR" sz="2200" dirty="0"/>
              <a:t>la valeur réelle des points et des récompenses. </a:t>
            </a:r>
          </a:p>
          <a:p>
            <a:pPr>
              <a:defRPr/>
            </a:pPr>
            <a:r>
              <a:rPr lang="en-CA" sz="2000" dirty="0"/>
              <a:t>	</a:t>
            </a:r>
          </a:p>
          <a:p>
            <a:pPr marL="342900" indent="-342900">
              <a:buFont typeface="Arial" panose="020B0604020202020204" pitchFamily="34" charset="0"/>
              <a:buChar char="•"/>
              <a:defRPr/>
            </a:pPr>
            <a:r>
              <a:rPr lang="fr-FR" sz="2200" dirty="0"/>
              <a:t>L’outil de comparaison de cartes de crédit de l’ACFC vous aidera à choisir votre carte de crédit.</a:t>
            </a:r>
            <a:endParaRPr lang="en-CA" sz="2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3">
            <a:extLst>
              <a:ext uri="{FF2B5EF4-FFF2-40B4-BE49-F238E27FC236}">
                <a16:creationId xmlns:a16="http://schemas.microsoft.com/office/drawing/2014/main" id="{08305EE8-70A7-48F1-BB58-4414679D818A}"/>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Comment garder le contrôle de votre carte de crédit </a:t>
            </a: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86019" name="Text Placeholder 10">
            <a:extLst>
              <a:ext uri="{FF2B5EF4-FFF2-40B4-BE49-F238E27FC236}">
                <a16:creationId xmlns:a16="http://schemas.microsoft.com/office/drawing/2014/main" id="{25EC2B97-83FE-415D-9C1B-C08AEADAABA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CC1E519F-DAC5-4A63-B8F1-9AE4D67300B4}"/>
              </a:ext>
            </a:extLst>
          </p:cNvPr>
          <p:cNvSpPr>
            <a:spLocks noGrp="1"/>
          </p:cNvSpPr>
          <p:nvPr>
            <p:ph type="sldNum" sz="quarter" idx="15"/>
            <p:custDataLst>
              <p:tags r:id="rId3"/>
            </p:custDataLst>
          </p:nvPr>
        </p:nvSpPr>
        <p:spPr/>
        <p:txBody>
          <a:bodyPr/>
          <a:lstStyle/>
          <a:p>
            <a:pPr>
              <a:defRPr/>
            </a:pPr>
            <a:r>
              <a:rPr lang="en-US" dirty="0"/>
              <a:t>39</a:t>
            </a:r>
          </a:p>
        </p:txBody>
      </p:sp>
      <p:sp>
        <p:nvSpPr>
          <p:cNvPr id="15" name="Text Box 3">
            <a:extLst>
              <a:ext uri="{FF2B5EF4-FFF2-40B4-BE49-F238E27FC236}">
                <a16:creationId xmlns:a16="http://schemas.microsoft.com/office/drawing/2014/main" id="{00E6435F-481F-4D8D-8ABF-AA5E8766D2FA}"/>
              </a:ext>
            </a:extLst>
          </p:cNvPr>
          <p:cNvSpPr txBox="1">
            <a:spLocks noChangeArrowheads="1"/>
          </p:cNvSpPr>
          <p:nvPr>
            <p:custDataLst>
              <p:tags r:id="rId4"/>
            </p:custDataLst>
          </p:nvPr>
        </p:nvSpPr>
        <p:spPr bwMode="auto">
          <a:xfrm>
            <a:off x="457200" y="1365250"/>
            <a:ext cx="8531225" cy="45847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Payez le solde au complet chaque mois. </a:t>
            </a:r>
          </a:p>
          <a:p>
            <a:pPr marL="342900" indent="-342900">
              <a:buFont typeface="Arial" panose="020B0604020202020204" pitchFamily="34" charset="0"/>
              <a:buChar char="•"/>
              <a:defRPr/>
            </a:pPr>
            <a:r>
              <a:rPr lang="fr-FR" sz="2200" dirty="0"/>
              <a:t>Si vous ne pouvez pas régler votre solde au complet, payez autant que vous pouvez. </a:t>
            </a:r>
          </a:p>
          <a:p>
            <a:pPr marL="342900" indent="-342900">
              <a:buFont typeface="Arial" panose="020B0604020202020204" pitchFamily="34" charset="0"/>
              <a:buChar char="•"/>
              <a:defRPr/>
            </a:pPr>
            <a:r>
              <a:rPr lang="fr-FR" sz="2200" dirty="0"/>
              <a:t>Ne vous contentez pas de faire le paiement minimal. </a:t>
            </a:r>
          </a:p>
          <a:p>
            <a:pPr marL="342900" indent="-342900">
              <a:buFont typeface="Arial" panose="020B0604020202020204" pitchFamily="34" charset="0"/>
              <a:buChar char="•"/>
              <a:defRPr/>
            </a:pPr>
            <a:r>
              <a:rPr lang="fr-FR" sz="2200" dirty="0"/>
              <a:t>Si vous reportez toujours un solde, procurez-vous une carte à taux réduit. </a:t>
            </a:r>
          </a:p>
          <a:p>
            <a:pPr marL="342900" indent="-342900">
              <a:buFont typeface="Arial" panose="020B0604020202020204" pitchFamily="34" charset="0"/>
              <a:buChar char="•"/>
              <a:defRPr/>
            </a:pPr>
            <a:r>
              <a:rPr lang="fr-FR" sz="2200" dirty="0"/>
              <a:t>Transférez le solde à une marge de crédit dont le taux d’intérêt est moins élevé. </a:t>
            </a:r>
          </a:p>
          <a:p>
            <a:pPr marL="342900" indent="-342900">
              <a:buFont typeface="Arial" panose="020B0604020202020204" pitchFamily="34" charset="0"/>
              <a:buChar char="•"/>
              <a:defRPr/>
            </a:pPr>
            <a:r>
              <a:rPr lang="fr-FR" sz="2200" dirty="0"/>
              <a:t>Payez quelques jours avant la date d’échéance.</a:t>
            </a:r>
          </a:p>
          <a:p>
            <a:pPr>
              <a:defRPr/>
            </a:pPr>
            <a:r>
              <a:rPr lang="en-CA" dirty="0"/>
              <a:t>	</a:t>
            </a:r>
          </a:p>
          <a:p>
            <a:pPr>
              <a:defRPr/>
            </a:pPr>
            <a:r>
              <a:rPr lang="en-CA" dirty="0"/>
              <a:t>	</a:t>
            </a:r>
          </a:p>
          <a:p>
            <a:pPr>
              <a:defRPr/>
            </a:pPr>
            <a:r>
              <a:rPr lang="en-CA"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23">
            <a:extLst>
              <a:ext uri="{FF2B5EF4-FFF2-40B4-BE49-F238E27FC236}">
                <a16:creationId xmlns:a16="http://schemas.microsoft.com/office/drawing/2014/main" id="{6174EFBD-5184-44B1-89A2-32A92D63E8AD}"/>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Paiement minimal et paiement fixe </a:t>
            </a:r>
            <a:r>
              <a:rPr lang="fr-FR" altLang="en-US" sz="2400"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88067" name="Text Placeholder 10">
            <a:extLst>
              <a:ext uri="{FF2B5EF4-FFF2-40B4-BE49-F238E27FC236}">
                <a16:creationId xmlns:a16="http://schemas.microsoft.com/office/drawing/2014/main" id="{DF527679-E9A3-4A82-AD73-2EA579C539EE}"/>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5B0F6FF3-A884-4ADD-846C-960F9A002DBB}"/>
              </a:ext>
            </a:extLst>
          </p:cNvPr>
          <p:cNvSpPr>
            <a:spLocks noGrp="1"/>
          </p:cNvSpPr>
          <p:nvPr>
            <p:ph type="sldNum" sz="quarter" idx="15"/>
            <p:custDataLst>
              <p:tags r:id="rId3"/>
            </p:custDataLst>
          </p:nvPr>
        </p:nvSpPr>
        <p:spPr/>
        <p:txBody>
          <a:bodyPr/>
          <a:lstStyle/>
          <a:p>
            <a:pPr>
              <a:defRPr/>
            </a:pPr>
            <a:r>
              <a:rPr lang="en-US" dirty="0"/>
              <a:t>40</a:t>
            </a:r>
          </a:p>
        </p:txBody>
      </p:sp>
      <p:sp>
        <p:nvSpPr>
          <p:cNvPr id="15" name="Text Box 3">
            <a:extLst>
              <a:ext uri="{FF2B5EF4-FFF2-40B4-BE49-F238E27FC236}">
                <a16:creationId xmlns:a16="http://schemas.microsoft.com/office/drawing/2014/main" id="{771EE14E-52FC-4B49-A8E7-F881CECA54B3}"/>
              </a:ext>
            </a:extLst>
          </p:cNvPr>
          <p:cNvSpPr txBox="1">
            <a:spLocks noChangeArrowheads="1"/>
          </p:cNvSpPr>
          <p:nvPr>
            <p:custDataLst>
              <p:tags r:id="rId4"/>
            </p:custDataLst>
          </p:nvPr>
        </p:nvSpPr>
        <p:spPr bwMode="auto">
          <a:xfrm>
            <a:off x="457200" y="1022350"/>
            <a:ext cx="8531225" cy="184626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err="1"/>
              <a:t>Solde</a:t>
            </a:r>
            <a:r>
              <a:rPr lang="en-CA" sz="2200" dirty="0"/>
              <a:t> initial : 3 000 $ </a:t>
            </a:r>
          </a:p>
          <a:p>
            <a:pPr marL="342900" indent="-342900">
              <a:buFont typeface="Arial" panose="020B0604020202020204" pitchFamily="34" charset="0"/>
              <a:buChar char="•"/>
              <a:defRPr/>
            </a:pPr>
            <a:r>
              <a:rPr lang="en-CA" sz="2200" dirty="0" err="1"/>
              <a:t>Taux</a:t>
            </a:r>
            <a:r>
              <a:rPr lang="en-CA" sz="2200" dirty="0"/>
              <a:t> </a:t>
            </a:r>
            <a:r>
              <a:rPr lang="en-CA" sz="2200" dirty="0" err="1"/>
              <a:t>d’intérêt</a:t>
            </a:r>
            <a:r>
              <a:rPr lang="en-CA" sz="2200" dirty="0"/>
              <a:t> : 18 % </a:t>
            </a:r>
          </a:p>
          <a:p>
            <a:pPr>
              <a:defRPr/>
            </a:pPr>
            <a:r>
              <a:rPr lang="en-CA" dirty="0"/>
              <a:t>	</a:t>
            </a:r>
          </a:p>
          <a:p>
            <a:pPr>
              <a:defRPr/>
            </a:pPr>
            <a:r>
              <a:rPr lang="en-CA" dirty="0"/>
              <a:t>	</a:t>
            </a:r>
          </a:p>
        </p:txBody>
      </p:sp>
      <p:graphicFrame>
        <p:nvGraphicFramePr>
          <p:cNvPr id="2" name="Table 1">
            <a:extLst>
              <a:ext uri="{FF2B5EF4-FFF2-40B4-BE49-F238E27FC236}">
                <a16:creationId xmlns:a16="http://schemas.microsoft.com/office/drawing/2014/main" id="{774D66C3-7C81-4E64-A746-48F3C9023EFB}"/>
              </a:ext>
            </a:extLst>
          </p:cNvPr>
          <p:cNvGraphicFramePr>
            <a:graphicFrameLocks noGrp="1"/>
          </p:cNvGraphicFramePr>
          <p:nvPr>
            <p:custDataLst>
              <p:tags r:id="rId5"/>
            </p:custDataLst>
          </p:nvPr>
        </p:nvGraphicFramePr>
        <p:xfrm>
          <a:off x="457200" y="2871788"/>
          <a:ext cx="8229599" cy="190341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434590">
                  <a:extLst>
                    <a:ext uri="{9D8B030D-6E8A-4147-A177-3AD203B41FA5}">
                      <a16:colId xmlns:a16="http://schemas.microsoft.com/office/drawing/2014/main" val="20001"/>
                    </a:ext>
                  </a:extLst>
                </a:gridCol>
                <a:gridCol w="2318962">
                  <a:extLst>
                    <a:ext uri="{9D8B030D-6E8A-4147-A177-3AD203B41FA5}">
                      <a16:colId xmlns:a16="http://schemas.microsoft.com/office/drawing/2014/main" val="20002"/>
                    </a:ext>
                  </a:extLst>
                </a:gridCol>
                <a:gridCol w="1418647">
                  <a:extLst>
                    <a:ext uri="{9D8B030D-6E8A-4147-A177-3AD203B41FA5}">
                      <a16:colId xmlns:a16="http://schemas.microsoft.com/office/drawing/2014/main" val="20003"/>
                    </a:ext>
                  </a:extLst>
                </a:gridCol>
              </a:tblGrid>
              <a:tr h="731615">
                <a:tc>
                  <a:txBody>
                    <a:bodyPr/>
                    <a:lstStyle/>
                    <a:p>
                      <a:pPr algn="ct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400" b="1" i="0" u="none" strike="noStrike" kern="1200" baseline="0" dirty="0">
                          <a:solidFill>
                            <a:schemeClr val="tx1"/>
                          </a:solidFill>
                          <a:latin typeface="+mn-lt"/>
                          <a:ea typeface="+mn-ea"/>
                          <a:cs typeface="+mn-cs"/>
                        </a:rPr>
                        <a:t>Paiements minimaux de 2,5 % par mois (dans l’exemple : 75 $) </a:t>
                      </a:r>
                      <a:endParaRPr lang="en-CA" sz="1400" b="0" i="0" u="none" strike="noStrike" kern="1200" baseline="0" dirty="0">
                        <a:solidFill>
                          <a:schemeClr val="tx1"/>
                        </a:solidFill>
                        <a:latin typeface="+mn-lt"/>
                        <a:ea typeface="+mn-ea"/>
                        <a:cs typeface="+mn-cs"/>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400" b="1" i="0" u="none" strike="noStrike" kern="1200" baseline="0" dirty="0">
                          <a:solidFill>
                            <a:schemeClr val="tx1"/>
                          </a:solidFill>
                          <a:latin typeface="+mn-lt"/>
                          <a:ea typeface="+mn-ea"/>
                          <a:cs typeface="+mn-cs"/>
                        </a:rPr>
                        <a:t>Paiements fixes de 100 $ par mois</a:t>
                      </a:r>
                      <a:endParaRPr lang="fr-FR" sz="1400" b="0" i="0" u="none" strike="noStrike" kern="1200" baseline="0" dirty="0">
                        <a:solidFill>
                          <a:schemeClr val="tx1"/>
                        </a:solidFill>
                        <a:latin typeface="+mn-lt"/>
                        <a:ea typeface="+mn-ea"/>
                        <a:cs typeface="+mn-cs"/>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400" b="1" i="0" u="none" strike="noStrike" kern="1200" baseline="0" dirty="0" err="1">
                          <a:solidFill>
                            <a:schemeClr val="tx1"/>
                          </a:solidFill>
                          <a:latin typeface="+mn-lt"/>
                          <a:ea typeface="+mn-ea"/>
                          <a:cs typeface="+mn-cs"/>
                        </a:rPr>
                        <a:t>Écart</a:t>
                      </a:r>
                      <a:r>
                        <a:rPr lang="en-CA" sz="1400" b="1" i="0" u="none" strike="noStrike" kern="1200" baseline="0" dirty="0">
                          <a:solidFill>
                            <a:schemeClr val="tx1"/>
                          </a:solidFill>
                          <a:latin typeface="+mn-lt"/>
                          <a:ea typeface="+mn-ea"/>
                          <a:cs typeface="+mn-cs"/>
                        </a:rPr>
                        <a:t> </a:t>
                      </a:r>
                      <a:endParaRPr lang="en-CA" sz="1400" b="0" i="0" u="none" strike="noStrike" kern="1200" baseline="0" dirty="0">
                        <a:solidFill>
                          <a:schemeClr val="tx1"/>
                        </a:solidFill>
                        <a:latin typeface="+mn-lt"/>
                        <a:ea typeface="+mn-ea"/>
                        <a:cs typeface="+mn-cs"/>
                      </a:endParaRPr>
                    </a:p>
                    <a:p>
                      <a:pPr algn="ctr"/>
                      <a:r>
                        <a:rPr lang="en-CA" sz="1400" b="0" i="0" u="none" strike="noStrike" kern="1200" baseline="0" dirty="0">
                          <a:solidFill>
                            <a:schemeClr val="tx1"/>
                          </a:solidFill>
                          <a:latin typeface="+mn-lt"/>
                          <a:ea typeface="+mn-ea"/>
                          <a:cs typeface="+mn-cs"/>
                        </a:rPr>
                        <a:t>  </a:t>
                      </a:r>
                    </a:p>
                    <a:p>
                      <a:pPr algn="ct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18239">
                <a:tc>
                  <a:txBody>
                    <a:bodyPr/>
                    <a:lstStyle/>
                    <a:p>
                      <a:pPr algn="l"/>
                      <a:r>
                        <a:rPr lang="fr-FR" sz="1400" b="1" i="0" u="none" strike="noStrike" kern="1200" baseline="0" dirty="0">
                          <a:solidFill>
                            <a:schemeClr val="tx1"/>
                          </a:solidFill>
                          <a:latin typeface="+mn-lt"/>
                          <a:ea typeface="+mn-ea"/>
                          <a:cs typeface="+mn-cs"/>
                        </a:rPr>
                        <a:t>Temps requis pour régler le solde</a:t>
                      </a:r>
                      <a:endParaRPr lang="en-CA" sz="1400" b="0" i="0" u="none" strike="noStrike" kern="1200" baseline="0" dirty="0">
                        <a:solidFill>
                          <a:schemeClr val="tx1"/>
                        </a:solidFill>
                        <a:latin typeface="+mn-lt"/>
                        <a:ea typeface="+mn-ea"/>
                        <a:cs typeface="+mn-cs"/>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400" b="0" i="0" u="none" strike="noStrike" kern="1200" baseline="0" dirty="0">
                          <a:solidFill>
                            <a:schemeClr val="dk1"/>
                          </a:solidFill>
                          <a:latin typeface="+mn-lt"/>
                          <a:ea typeface="+mn-ea"/>
                          <a:cs typeface="+mn-cs"/>
                        </a:rPr>
                        <a:t>263 </a:t>
                      </a:r>
                      <a:r>
                        <a:rPr lang="en-CA" sz="1400" b="0" i="0" u="none" strike="noStrike" kern="1200" baseline="0" dirty="0" err="1">
                          <a:solidFill>
                            <a:schemeClr val="dk1"/>
                          </a:solidFill>
                          <a:latin typeface="+mn-lt"/>
                          <a:ea typeface="+mn-ea"/>
                          <a:cs typeface="+mn-cs"/>
                        </a:rPr>
                        <a:t>mois</a:t>
                      </a: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b="0" i="0" u="none" strike="noStrike" kern="1200" baseline="0" dirty="0">
                          <a:solidFill>
                            <a:schemeClr val="dk1"/>
                          </a:solidFill>
                          <a:latin typeface="+mn-lt"/>
                          <a:ea typeface="+mn-ea"/>
                          <a:cs typeface="+mn-cs"/>
                        </a:rPr>
                        <a:t>41 </a:t>
                      </a:r>
                      <a:r>
                        <a:rPr lang="en-CA" sz="1400" b="0" i="0" u="none" strike="noStrike" kern="1200" baseline="0" dirty="0" err="1">
                          <a:solidFill>
                            <a:schemeClr val="dk1"/>
                          </a:solidFill>
                          <a:latin typeface="+mn-lt"/>
                          <a:ea typeface="+mn-ea"/>
                          <a:cs typeface="+mn-cs"/>
                        </a:rPr>
                        <a:t>mois</a:t>
                      </a: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b="0" i="0" u="none" strike="noStrike" kern="1200" baseline="0" dirty="0">
                          <a:solidFill>
                            <a:schemeClr val="dk1"/>
                          </a:solidFill>
                          <a:latin typeface="+mn-lt"/>
                          <a:ea typeface="+mn-ea"/>
                          <a:cs typeface="+mn-cs"/>
                        </a:rPr>
                        <a:t>222 </a:t>
                      </a:r>
                      <a:r>
                        <a:rPr lang="en-CA" sz="1400" b="0" i="0" u="none" strike="noStrike" kern="1200" baseline="0" dirty="0" err="1">
                          <a:solidFill>
                            <a:schemeClr val="dk1"/>
                          </a:solidFill>
                          <a:latin typeface="+mn-lt"/>
                          <a:ea typeface="+mn-ea"/>
                          <a:cs typeface="+mn-cs"/>
                        </a:rPr>
                        <a:t>mois</a:t>
                      </a: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557">
                <a:tc>
                  <a:txBody>
                    <a:bodyPr/>
                    <a:lstStyle/>
                    <a:p>
                      <a:pPr algn="l"/>
                      <a:r>
                        <a:rPr lang="en-CA" sz="1400" b="1" i="0" u="none" strike="noStrike" kern="1200" baseline="0" dirty="0">
                          <a:solidFill>
                            <a:schemeClr val="tx1"/>
                          </a:solidFill>
                          <a:latin typeface="+mn-lt"/>
                          <a:ea typeface="+mn-ea"/>
                          <a:cs typeface="+mn-cs"/>
                        </a:rPr>
                        <a:t>Total des </a:t>
                      </a:r>
                      <a:r>
                        <a:rPr lang="en-CA" sz="1400" b="1" i="0" u="none" strike="noStrike" kern="1200" baseline="0" dirty="0" err="1">
                          <a:solidFill>
                            <a:schemeClr val="tx1"/>
                          </a:solidFill>
                          <a:latin typeface="+mn-lt"/>
                          <a:ea typeface="+mn-ea"/>
                          <a:cs typeface="+mn-cs"/>
                        </a:rPr>
                        <a:t>intérêts</a:t>
                      </a:r>
                      <a:r>
                        <a:rPr lang="en-CA" sz="1400" b="1" i="0" u="none" strike="noStrike" kern="1200" baseline="0" dirty="0">
                          <a:solidFill>
                            <a:schemeClr val="tx1"/>
                          </a:solidFill>
                          <a:latin typeface="+mn-lt"/>
                          <a:ea typeface="+mn-ea"/>
                          <a:cs typeface="+mn-cs"/>
                        </a:rPr>
                        <a:t> </a:t>
                      </a:r>
                      <a:r>
                        <a:rPr lang="en-CA" sz="1400" b="1" i="0" u="none" strike="noStrike" kern="1200" baseline="0" dirty="0" err="1">
                          <a:solidFill>
                            <a:schemeClr val="tx1"/>
                          </a:solidFill>
                          <a:latin typeface="+mn-lt"/>
                          <a:ea typeface="+mn-ea"/>
                          <a:cs typeface="+mn-cs"/>
                        </a:rPr>
                        <a:t>payés</a:t>
                      </a:r>
                      <a:endParaRPr lang="en-CA" sz="1400" b="0" i="0" u="none" strike="noStrike" kern="1200" baseline="0" dirty="0">
                        <a:solidFill>
                          <a:schemeClr val="tx1"/>
                        </a:solidFill>
                        <a:latin typeface="+mn-lt"/>
                        <a:ea typeface="+mn-ea"/>
                        <a:cs typeface="+mn-cs"/>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400" b="0" i="0" u="none" strike="noStrike" kern="1200" baseline="0" dirty="0">
                          <a:solidFill>
                            <a:schemeClr val="dk1"/>
                          </a:solidFill>
                          <a:latin typeface="+mn-lt"/>
                          <a:ea typeface="+mn-ea"/>
                          <a:cs typeface="+mn-cs"/>
                        </a:rPr>
                        <a:t>4 115,41 $</a:t>
                      </a: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b="0" i="0" u="none" strike="noStrike" kern="1200" baseline="0" dirty="0">
                          <a:solidFill>
                            <a:schemeClr val="dk1"/>
                          </a:solidFill>
                          <a:latin typeface="+mn-lt"/>
                          <a:ea typeface="+mn-ea"/>
                          <a:cs typeface="+mn-cs"/>
                        </a:rPr>
                        <a:t>1 015,49 $</a:t>
                      </a: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b="0" i="0" u="none" strike="noStrike" kern="1200" baseline="0" dirty="0">
                          <a:solidFill>
                            <a:schemeClr val="dk1"/>
                          </a:solidFill>
                          <a:latin typeface="+mn-lt"/>
                          <a:ea typeface="+mn-ea"/>
                          <a:cs typeface="+mn-cs"/>
                        </a:rPr>
                        <a:t>3 099,92 $</a:t>
                      </a:r>
                      <a:endParaRPr lang="en-CA" sz="14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3">
            <a:extLst>
              <a:ext uri="{FF2B5EF4-FFF2-40B4-BE49-F238E27FC236}">
                <a16:creationId xmlns:a16="http://schemas.microsoft.com/office/drawing/2014/main" id="{512E7098-9E73-4899-BAB1-3CA98E274D2A}"/>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dirty="0">
                <a:cs typeface="ヒラギノ角ゴ Pro W3"/>
              </a:rPr>
              <a:t>Programme canadien de prêts aux étudiants </a:t>
            </a: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br>
              <a:rPr lang="fr-FR" altLang="en-US" b="0" dirty="0">
                <a:cs typeface="ヒラギノ角ゴ Pro W3"/>
              </a:rPr>
            </a:br>
            <a:r>
              <a:rPr lang="fr-FR" altLang="en-US" b="0" dirty="0">
                <a:cs typeface="ヒラギノ角ゴ Pro W3"/>
              </a:rPr>
              <a:t>	</a:t>
            </a:r>
            <a:br>
              <a:rPr lang="fr-FR" altLang="en-US" b="0" dirty="0">
                <a:cs typeface="ヒラギノ角ゴ Pro W3"/>
              </a:rPr>
            </a:br>
            <a:br>
              <a:rPr lang="en-CA" altLang="en-US" b="0" dirty="0">
                <a:cs typeface="ヒラギノ角ゴ Pro W3"/>
              </a:rPr>
            </a:br>
            <a:br>
              <a:rPr lang="en-CA" altLang="en-US" b="0" dirty="0">
                <a:cs typeface="ヒラギノ角ゴ Pro W3"/>
              </a:rPr>
            </a:br>
            <a:r>
              <a:rPr lang="en-CA" altLang="en-US"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br>
              <a:rPr lang="fr-FR" altLang="en-US" dirty="0">
                <a:cs typeface="ヒラギノ角ゴ Pro W3"/>
              </a:rPr>
            </a:br>
            <a:r>
              <a:rPr lang="en-CA" altLang="en-US" dirty="0">
                <a:cs typeface="ヒラギノ角ゴ Pro W3"/>
              </a:rPr>
              <a:t>	</a:t>
            </a:r>
            <a:br>
              <a:rPr lang="en-CA" altLang="en-US" dirty="0">
                <a:cs typeface="ヒラギノ角ゴ Pro W3"/>
              </a:rPr>
            </a:br>
            <a:br>
              <a:rPr lang="en-CA" altLang="en-US" dirty="0">
                <a:cs typeface="ヒラギノ角ゴ Pro W3"/>
              </a:rPr>
            </a:br>
            <a:r>
              <a:rPr lang="fr-FR" altLang="en-US" b="0" dirty="0">
                <a:cs typeface="ヒラギノ角ゴ Pro W3"/>
              </a:rPr>
              <a:t>	</a:t>
            </a:r>
            <a:br>
              <a:rPr lang="fr-FR" altLang="en-US" b="0" dirty="0">
                <a:cs typeface="ヒラギノ角ゴ Pro W3"/>
              </a:rPr>
            </a:br>
            <a:r>
              <a:rPr lang="fr-FR" altLang="en-US"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br>
              <a:rPr lang="en-CA" altLang="en-US" b="0" dirty="0">
                <a:cs typeface="ヒラギノ角ゴ Pro W3"/>
              </a:rPr>
            </a:b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r>
              <a:rPr lang="en-CA" altLang="en-US" b="0" dirty="0">
                <a:cs typeface="ヒラギノ角ゴ Pro W3"/>
              </a:rPr>
              <a:t>	</a:t>
            </a:r>
            <a:br>
              <a:rPr lang="en-CA" altLang="en-US" b="0" dirty="0">
                <a:cs typeface="ヒラギノ角ゴ Pro W3"/>
              </a:rPr>
            </a:br>
            <a:r>
              <a:rPr lang="en-CA" altLang="en-US" dirty="0">
                <a:cs typeface="ヒラギノ角ゴ Pro W3"/>
              </a:rPr>
              <a:t>	</a:t>
            </a:r>
            <a:br>
              <a:rPr lang="en-CA" altLang="en-US" dirty="0">
                <a:cs typeface="ヒラギノ角ゴ Pro W3"/>
              </a:rPr>
            </a:br>
            <a:r>
              <a:rPr lang="en-CA" altLang="en-US"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r>
              <a:rPr lang="fr-FR" altLang="en-US" b="0" dirty="0">
                <a:cs typeface="ヒラギノ角ゴ Pro W3"/>
              </a:rPr>
              <a:t>	</a:t>
            </a:r>
            <a:br>
              <a:rPr lang="fr-FR" altLang="en-US" b="0" dirty="0">
                <a:cs typeface="ヒラギノ角ゴ Pro W3"/>
              </a:rPr>
            </a:br>
            <a:r>
              <a:rPr lang="en-CA" altLang="en-US" b="0" dirty="0">
                <a:cs typeface="ヒラギノ角ゴ Pro W3"/>
              </a:rPr>
              <a:t>	</a:t>
            </a:r>
            <a:br>
              <a:rPr lang="en-CA" altLang="en-US" b="0" dirty="0">
                <a:cs typeface="ヒラギノ角ゴ Pro W3"/>
              </a:rPr>
            </a:br>
            <a:r>
              <a:rPr lang="en-CA" altLang="en-US" b="0" dirty="0">
                <a:cs typeface="ヒラギノ角ゴ Pro W3"/>
              </a:rPr>
              <a:t>	</a:t>
            </a:r>
            <a:br>
              <a:rPr lang="en-CA" altLang="en-US" b="0" dirty="0">
                <a:cs typeface="ヒラギノ角ゴ Pro W3"/>
              </a:rPr>
            </a:br>
            <a:r>
              <a:rPr lang="fr-FR" altLang="en-US"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r>
              <a:rPr lang="fr-FR" altLang="en-US" b="0" dirty="0">
                <a:cs typeface="ヒラギノ角ゴ Pro W3"/>
              </a:rPr>
              <a:t>	</a:t>
            </a:r>
            <a:br>
              <a:rPr lang="fr-FR" altLang="en-US" b="0" dirty="0">
                <a:cs typeface="ヒラギノ角ゴ Pro W3"/>
              </a:rPr>
            </a:br>
            <a:endParaRPr lang="en-US" altLang="en-US" dirty="0">
              <a:cs typeface="ヒラギノ角ゴ Pro W3"/>
            </a:endParaRPr>
          </a:p>
        </p:txBody>
      </p:sp>
      <p:sp>
        <p:nvSpPr>
          <p:cNvPr id="90115" name="Text Placeholder 10">
            <a:extLst>
              <a:ext uri="{FF2B5EF4-FFF2-40B4-BE49-F238E27FC236}">
                <a16:creationId xmlns:a16="http://schemas.microsoft.com/office/drawing/2014/main" id="{40C3A217-8F9C-4D21-9CF7-5401EEA7A60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8F56F66E-2114-416D-9390-78B9B971145A}"/>
              </a:ext>
            </a:extLst>
          </p:cNvPr>
          <p:cNvSpPr>
            <a:spLocks noGrp="1"/>
          </p:cNvSpPr>
          <p:nvPr>
            <p:ph type="sldNum" sz="quarter" idx="15"/>
            <p:custDataLst>
              <p:tags r:id="rId3"/>
            </p:custDataLst>
          </p:nvPr>
        </p:nvSpPr>
        <p:spPr/>
        <p:txBody>
          <a:bodyPr/>
          <a:lstStyle/>
          <a:p>
            <a:pPr>
              <a:defRPr/>
            </a:pPr>
            <a:r>
              <a:rPr lang="en-US" dirty="0"/>
              <a:t>41</a:t>
            </a:r>
          </a:p>
        </p:txBody>
      </p:sp>
      <p:sp>
        <p:nvSpPr>
          <p:cNvPr id="15" name="Text Box 3">
            <a:extLst>
              <a:ext uri="{FF2B5EF4-FFF2-40B4-BE49-F238E27FC236}">
                <a16:creationId xmlns:a16="http://schemas.microsoft.com/office/drawing/2014/main" id="{ECDD91B5-36D0-4016-9AAF-E5B835586E10}"/>
              </a:ext>
            </a:extLst>
          </p:cNvPr>
          <p:cNvSpPr txBox="1">
            <a:spLocks noChangeArrowheads="1"/>
          </p:cNvSpPr>
          <p:nvPr>
            <p:custDataLst>
              <p:tags r:id="rId4"/>
            </p:custDataLst>
          </p:nvPr>
        </p:nvSpPr>
        <p:spPr bwMode="auto">
          <a:xfrm>
            <a:off x="457200" y="1022350"/>
            <a:ext cx="8531225" cy="49244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Ce programme fédéral s’adresse aux étudiants qui ont besoin d’un soutien financier. </a:t>
            </a:r>
          </a:p>
          <a:p>
            <a:pPr marL="342900" indent="-342900">
              <a:buFont typeface="Arial" panose="020B0604020202020204" pitchFamily="34" charset="0"/>
              <a:buChar char="•"/>
              <a:defRPr/>
            </a:pPr>
            <a:r>
              <a:rPr lang="fr-FR" sz="2200" dirty="0"/>
              <a:t>Aucun intérêt n’est à payer pendant les études. </a:t>
            </a:r>
          </a:p>
          <a:p>
            <a:pPr marL="342900" indent="-342900">
              <a:buFont typeface="Arial" panose="020B0604020202020204" pitchFamily="34" charset="0"/>
              <a:buChar char="•"/>
              <a:defRPr/>
            </a:pPr>
            <a:r>
              <a:rPr lang="fr-FR" sz="2200" dirty="0"/>
              <a:t>Le remboursement du prêt commence six mois après la fin des études. </a:t>
            </a:r>
          </a:p>
          <a:p>
            <a:pPr marL="342900" indent="-342900">
              <a:buFont typeface="Arial" panose="020B0604020202020204" pitchFamily="34" charset="0"/>
              <a:buChar char="•"/>
              <a:defRPr/>
            </a:pPr>
            <a:r>
              <a:rPr lang="fr-FR" sz="2200" dirty="0"/>
              <a:t>Adressez-vous au bureau d’aide aux étudiants de votre province ou territoire pour présenter une demande. </a:t>
            </a:r>
          </a:p>
          <a:p>
            <a:pPr marL="342900" indent="-342900">
              <a:buFont typeface="Arial" panose="020B0604020202020204" pitchFamily="34" charset="0"/>
              <a:buChar char="•"/>
              <a:defRPr/>
            </a:pPr>
            <a:r>
              <a:rPr lang="fr-FR" sz="2200" dirty="0"/>
              <a:t>Pour obtenir de plus amples renseignements, consultez le site Web à l’adresse </a:t>
            </a:r>
            <a:r>
              <a:rPr lang="fr-FR" sz="2200" u="sng" dirty="0"/>
              <a:t>Canada.ca/financement-</a:t>
            </a:r>
            <a:r>
              <a:rPr lang="fr-FR" sz="2200" u="sng" dirty="0" err="1"/>
              <a:t>etudes</a:t>
            </a:r>
            <a:r>
              <a:rPr lang="fr-FR" sz="2200" dirty="0"/>
              <a:t>, puis cliquez sur « </a:t>
            </a:r>
            <a:r>
              <a:rPr lang="fr-FR" sz="2200" u="sng" dirty="0"/>
              <a:t>Planification de l’éducation et aide aux étudiants</a:t>
            </a:r>
            <a:r>
              <a:rPr lang="fr-FR" sz="2200"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3">
            <a:extLst>
              <a:ext uri="{FF2B5EF4-FFF2-40B4-BE49-F238E27FC236}">
                <a16:creationId xmlns:a16="http://schemas.microsoft.com/office/drawing/2014/main" id="{A4051EDA-48E1-4D8B-8372-5C31454EFFD0}"/>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Critères d’admissibilité au prêt d’études canadien </a:t>
            </a: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92163" name="Text Placeholder 10">
            <a:extLst>
              <a:ext uri="{FF2B5EF4-FFF2-40B4-BE49-F238E27FC236}">
                <a16:creationId xmlns:a16="http://schemas.microsoft.com/office/drawing/2014/main" id="{EB15E484-E7BD-454E-BDE0-888932B6D634}"/>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46B88468-2829-4550-B9B3-D4C5DB6ADAA9}"/>
              </a:ext>
            </a:extLst>
          </p:cNvPr>
          <p:cNvSpPr>
            <a:spLocks noGrp="1"/>
          </p:cNvSpPr>
          <p:nvPr>
            <p:ph type="sldNum" sz="quarter" idx="15"/>
            <p:custDataLst>
              <p:tags r:id="rId3"/>
            </p:custDataLst>
          </p:nvPr>
        </p:nvSpPr>
        <p:spPr/>
        <p:txBody>
          <a:bodyPr/>
          <a:lstStyle/>
          <a:p>
            <a:pPr>
              <a:defRPr/>
            </a:pPr>
            <a:r>
              <a:rPr lang="en-US" dirty="0"/>
              <a:t>42</a:t>
            </a:r>
          </a:p>
        </p:txBody>
      </p:sp>
      <p:sp>
        <p:nvSpPr>
          <p:cNvPr id="15" name="Text Box 3">
            <a:extLst>
              <a:ext uri="{FF2B5EF4-FFF2-40B4-BE49-F238E27FC236}">
                <a16:creationId xmlns:a16="http://schemas.microsoft.com/office/drawing/2014/main" id="{A3E23020-6BE5-4663-91FE-EF45913CBDB9}"/>
              </a:ext>
            </a:extLst>
          </p:cNvPr>
          <p:cNvSpPr txBox="1">
            <a:spLocks noChangeArrowheads="1"/>
          </p:cNvSpPr>
          <p:nvPr>
            <p:custDataLst>
              <p:tags r:id="rId4"/>
            </p:custDataLst>
          </p:nvPr>
        </p:nvSpPr>
        <p:spPr bwMode="auto">
          <a:xfrm>
            <a:off x="457200" y="1022350"/>
            <a:ext cx="8531225" cy="49545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Être citoyen canadien ou résident permanent du Canada. </a:t>
            </a:r>
          </a:p>
          <a:p>
            <a:pPr marL="342900" indent="-342900">
              <a:buFont typeface="Arial" panose="020B0604020202020204" pitchFamily="34" charset="0"/>
              <a:buChar char="•"/>
              <a:defRPr/>
            </a:pPr>
            <a:r>
              <a:rPr lang="fr-FR" sz="2200" dirty="0"/>
              <a:t>Être inscrit à un programme menant à l’obtention d’un diplôme ou d’un certificat dans un établissement d’enseignement postsecondaire agréé. </a:t>
            </a:r>
          </a:p>
          <a:p>
            <a:pPr marL="342900" indent="-342900">
              <a:buFont typeface="Arial" panose="020B0604020202020204" pitchFamily="34" charset="0"/>
              <a:buChar char="•"/>
              <a:defRPr/>
            </a:pPr>
            <a:r>
              <a:rPr lang="fr-FR" sz="2200" dirty="0"/>
              <a:t>Être inscrit à temps plein ou à temps partiel. </a:t>
            </a:r>
          </a:p>
          <a:p>
            <a:pPr marL="342900" indent="-342900">
              <a:buFont typeface="Arial" panose="020B0604020202020204" pitchFamily="34" charset="0"/>
              <a:buChar char="•"/>
              <a:defRPr/>
            </a:pPr>
            <a:r>
              <a:rPr lang="fr-FR" sz="2200" dirty="0"/>
              <a:t>Justifier son besoin de soutien financier. </a:t>
            </a:r>
          </a:p>
          <a:p>
            <a:pPr marL="342900" indent="-342900">
              <a:buFont typeface="Arial" panose="020B0604020202020204" pitchFamily="34" charset="0"/>
              <a:buChar char="•"/>
              <a:defRPr/>
            </a:pPr>
            <a:r>
              <a:rPr lang="fr-FR" sz="2200" dirty="0"/>
              <a:t>Réussir une vérification de solvabilité. </a:t>
            </a:r>
          </a:p>
          <a:p>
            <a:pPr marL="342900" indent="-342900">
              <a:buFont typeface="Arial" panose="020B0604020202020204" pitchFamily="34" charset="0"/>
              <a:buChar char="•"/>
              <a:defRPr/>
            </a:pPr>
            <a:r>
              <a:rPr lang="en-CA" sz="2200" dirty="0" err="1"/>
              <a:t>Maintenir</a:t>
            </a:r>
            <a:r>
              <a:rPr lang="en-CA" sz="2200" dirty="0"/>
              <a:t> </a:t>
            </a:r>
            <a:r>
              <a:rPr lang="en-CA" sz="2200" dirty="0" err="1"/>
              <a:t>une</a:t>
            </a:r>
            <a:r>
              <a:rPr lang="en-CA" sz="2200" dirty="0"/>
              <a:t> </a:t>
            </a:r>
            <a:r>
              <a:rPr lang="en-CA" sz="2200" dirty="0" err="1"/>
              <a:t>certaine</a:t>
            </a:r>
            <a:r>
              <a:rPr lang="en-CA" sz="2200" dirty="0"/>
              <a:t> </a:t>
            </a:r>
            <a:r>
              <a:rPr lang="en-CA" sz="2200" dirty="0" err="1"/>
              <a:t>moyenne</a:t>
            </a:r>
            <a:r>
              <a:rPr lang="en-CA" sz="2200" dirty="0"/>
              <a:t>. </a:t>
            </a:r>
          </a:p>
          <a:p>
            <a:pPr marL="342900" indent="-342900">
              <a:buFont typeface="Arial" panose="020B0604020202020204" pitchFamily="34" charset="0"/>
              <a:buChar char="•"/>
              <a:defRPr/>
            </a:pPr>
            <a:r>
              <a:rPr lang="fr-FR" sz="2200" dirty="0"/>
              <a:t>Présenter une demande chaque année.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23">
            <a:extLst>
              <a:ext uri="{FF2B5EF4-FFF2-40B4-BE49-F238E27FC236}">
                <a16:creationId xmlns:a16="http://schemas.microsoft.com/office/drawing/2014/main" id="{9587CE2E-1E5E-46EA-AD01-AFF3D8C4A2DE}"/>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Remboursez votre prêt d’études canadien </a:t>
            </a: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94211" name="Text Placeholder 10">
            <a:extLst>
              <a:ext uri="{FF2B5EF4-FFF2-40B4-BE49-F238E27FC236}">
                <a16:creationId xmlns:a16="http://schemas.microsoft.com/office/drawing/2014/main" id="{940706F2-EFD2-4FED-B8A7-FFA19D1C0116}"/>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FBC20BE3-BE09-4547-B5A9-CE78ABC649A8}"/>
              </a:ext>
            </a:extLst>
          </p:cNvPr>
          <p:cNvSpPr>
            <a:spLocks noGrp="1"/>
          </p:cNvSpPr>
          <p:nvPr>
            <p:ph type="sldNum" sz="quarter" idx="15"/>
            <p:custDataLst>
              <p:tags r:id="rId3"/>
            </p:custDataLst>
          </p:nvPr>
        </p:nvSpPr>
        <p:spPr/>
        <p:txBody>
          <a:bodyPr/>
          <a:lstStyle/>
          <a:p>
            <a:pPr>
              <a:defRPr/>
            </a:pPr>
            <a:r>
              <a:rPr lang="en-US" dirty="0"/>
              <a:t>43</a:t>
            </a:r>
          </a:p>
        </p:txBody>
      </p:sp>
      <p:sp>
        <p:nvSpPr>
          <p:cNvPr id="15" name="Text Box 3">
            <a:extLst>
              <a:ext uri="{FF2B5EF4-FFF2-40B4-BE49-F238E27FC236}">
                <a16:creationId xmlns:a16="http://schemas.microsoft.com/office/drawing/2014/main" id="{102A8655-8A84-4662-91D6-FF8EDFFC4C9F}"/>
              </a:ext>
            </a:extLst>
          </p:cNvPr>
          <p:cNvSpPr txBox="1">
            <a:spLocks noChangeArrowheads="1"/>
          </p:cNvSpPr>
          <p:nvPr>
            <p:custDataLst>
              <p:tags r:id="rId4"/>
            </p:custDataLst>
          </p:nvPr>
        </p:nvSpPr>
        <p:spPr bwMode="auto">
          <a:xfrm>
            <a:off x="457200" y="1022350"/>
            <a:ext cx="8531225" cy="45862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Vous commencez à rembourser une fois que vous obtenez votre diplôme ou arrêtez vos études. </a:t>
            </a:r>
          </a:p>
          <a:p>
            <a:pPr marL="342900" indent="-342900">
              <a:buFont typeface="Arial" panose="020B0604020202020204" pitchFamily="34" charset="0"/>
              <a:buChar char="•"/>
              <a:defRPr/>
            </a:pPr>
            <a:r>
              <a:rPr lang="fr-FR" sz="2200" dirty="0"/>
              <a:t>Vous n’avez rien à rembourser pendant six mois. </a:t>
            </a:r>
          </a:p>
          <a:p>
            <a:pPr marL="342900" indent="-342900">
              <a:buFont typeface="Arial" panose="020B0604020202020204" pitchFamily="34" charset="0"/>
              <a:buChar char="•"/>
              <a:defRPr/>
            </a:pPr>
            <a:r>
              <a:rPr lang="fr-FR" sz="2200" dirty="0"/>
              <a:t>Communiquez avec votre fournisseur de prêt pour établir un calendrier de remboursement. </a:t>
            </a:r>
          </a:p>
          <a:p>
            <a:pPr marL="342900" indent="-342900">
              <a:buFont typeface="Arial" panose="020B0604020202020204" pitchFamily="34" charset="0"/>
              <a:buChar char="•"/>
              <a:defRPr/>
            </a:pPr>
            <a:r>
              <a:rPr lang="fr-FR" sz="2200" dirty="0"/>
              <a:t>Utilisez l’outil en ligne Estimateur de remboursement des prêts pour comparer vos options. </a:t>
            </a:r>
          </a:p>
          <a:p>
            <a:pPr>
              <a:defRPr/>
            </a:pPr>
            <a:r>
              <a:rPr lang="en-CA" sz="2200" dirty="0"/>
              <a:t>	</a:t>
            </a:r>
          </a:p>
          <a:p>
            <a:pPr>
              <a:defRPr/>
            </a:pPr>
            <a:r>
              <a:rPr lang="en-CA" sz="2200"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3">
            <a:extLst>
              <a:ext uri="{FF2B5EF4-FFF2-40B4-BE49-F238E27FC236}">
                <a16:creationId xmlns:a16="http://schemas.microsoft.com/office/drawing/2014/main" id="{96338189-51A5-4B1B-9127-ACD1E795216B}"/>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Faire un budget</a:t>
            </a: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6387" name="Text Placeholder 10">
            <a:extLst>
              <a:ext uri="{FF2B5EF4-FFF2-40B4-BE49-F238E27FC236}">
                <a16:creationId xmlns:a16="http://schemas.microsoft.com/office/drawing/2014/main" id="{B6703795-9C21-4625-8A4C-EAB05B23F426}"/>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05C44768-C67C-49F4-ABC8-DD255A1BA8E2}"/>
              </a:ext>
            </a:extLst>
          </p:cNvPr>
          <p:cNvSpPr>
            <a:spLocks noGrp="1"/>
          </p:cNvSpPr>
          <p:nvPr>
            <p:ph type="sldNum" sz="quarter" idx="15"/>
            <p:custDataLst>
              <p:tags r:id="rId3"/>
            </p:custDataLst>
          </p:nvPr>
        </p:nvSpPr>
        <p:spPr/>
        <p:txBody>
          <a:bodyPr/>
          <a:lstStyle/>
          <a:p>
            <a:pPr>
              <a:defRPr/>
            </a:pPr>
            <a:r>
              <a:rPr lang="en-US" dirty="0"/>
              <a:t>3</a:t>
            </a:r>
          </a:p>
        </p:txBody>
      </p:sp>
      <p:sp>
        <p:nvSpPr>
          <p:cNvPr id="15" name="Text Box 3">
            <a:extLst>
              <a:ext uri="{FF2B5EF4-FFF2-40B4-BE49-F238E27FC236}">
                <a16:creationId xmlns:a16="http://schemas.microsoft.com/office/drawing/2014/main" id="{D6548C35-C5C0-4BBC-AA6E-A238480A1701}"/>
              </a:ext>
            </a:extLst>
          </p:cNvPr>
          <p:cNvSpPr txBox="1">
            <a:spLocks noChangeArrowheads="1"/>
          </p:cNvSpPr>
          <p:nvPr>
            <p:custDataLst>
              <p:tags r:id="rId4"/>
            </p:custDataLst>
          </p:nvPr>
        </p:nvSpPr>
        <p:spPr bwMode="auto">
          <a:xfrm>
            <a:off x="457200" y="1147763"/>
            <a:ext cx="7739063" cy="3508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Pourcentage de ménages canadiens qui établissent un budget pour gérer leur argent : </a:t>
            </a:r>
          </a:p>
          <a:p>
            <a:pPr marL="0" indent="0">
              <a:defRPr/>
            </a:pPr>
            <a:endParaRPr lang="fr-FR" sz="2200" dirty="0"/>
          </a:p>
          <a:p>
            <a:pPr marL="971550" lvl="1" indent="-457200">
              <a:buFont typeface="+mj-lt"/>
              <a:buAutoNum type="arabicPeriod"/>
              <a:defRPr/>
            </a:pPr>
            <a:r>
              <a:rPr lang="en-CA" sz="2200" dirty="0"/>
              <a:t>32 % </a:t>
            </a:r>
          </a:p>
          <a:p>
            <a:pPr marL="971550" lvl="1" indent="-457200">
              <a:buFont typeface="+mj-lt"/>
              <a:buAutoNum type="arabicPeriod"/>
              <a:defRPr/>
            </a:pPr>
            <a:r>
              <a:rPr lang="en-CA" sz="2200" dirty="0"/>
              <a:t>49 % </a:t>
            </a:r>
          </a:p>
          <a:p>
            <a:pPr marL="971550" lvl="1" indent="-457200">
              <a:buFont typeface="+mj-lt"/>
              <a:buAutoNum type="arabicPeriod"/>
              <a:defRPr/>
            </a:pPr>
            <a:r>
              <a:rPr lang="en-CA" sz="2200" dirty="0"/>
              <a:t>68 % </a:t>
            </a:r>
          </a:p>
          <a:p>
            <a:pPr>
              <a:defRPr/>
            </a:pPr>
            <a:r>
              <a:rPr lang="en-CA" sz="2200" dirty="0"/>
              <a:t>	</a:t>
            </a:r>
          </a:p>
          <a:p>
            <a:pPr>
              <a:defRPr/>
            </a:pPr>
            <a:r>
              <a:rPr lang="en-CA" sz="2200" dirty="0"/>
              <a:t>	</a:t>
            </a:r>
          </a:p>
          <a:p>
            <a:pPr>
              <a:defRPr/>
            </a:pPr>
            <a:r>
              <a:rPr lang="en-CA"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3">
            <a:extLst>
              <a:ext uri="{FF2B5EF4-FFF2-40B4-BE49-F238E27FC236}">
                <a16:creationId xmlns:a16="http://schemas.microsoft.com/office/drawing/2014/main" id="{FF047C06-458E-48BB-AC76-95C62159A9D7}"/>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Astuces concernant le prêt d’études canadien 	</a:t>
            </a:r>
            <a:br>
              <a:rPr lang="fr-FR"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96259" name="Text Placeholder 10">
            <a:extLst>
              <a:ext uri="{FF2B5EF4-FFF2-40B4-BE49-F238E27FC236}">
                <a16:creationId xmlns:a16="http://schemas.microsoft.com/office/drawing/2014/main" id="{1C6E7B41-F656-4EAB-B72E-DDE38050AB94}"/>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7F21E618-83A6-4565-AF6C-66772C4E4C7E}"/>
              </a:ext>
            </a:extLst>
          </p:cNvPr>
          <p:cNvSpPr>
            <a:spLocks noGrp="1"/>
          </p:cNvSpPr>
          <p:nvPr>
            <p:ph type="sldNum" sz="quarter" idx="15"/>
            <p:custDataLst>
              <p:tags r:id="rId3"/>
            </p:custDataLst>
          </p:nvPr>
        </p:nvSpPr>
        <p:spPr/>
        <p:txBody>
          <a:bodyPr/>
          <a:lstStyle/>
          <a:p>
            <a:pPr>
              <a:defRPr/>
            </a:pPr>
            <a:r>
              <a:rPr lang="en-US" dirty="0"/>
              <a:t>44</a:t>
            </a:r>
          </a:p>
        </p:txBody>
      </p:sp>
      <p:sp>
        <p:nvSpPr>
          <p:cNvPr id="15" name="Text Box 3">
            <a:extLst>
              <a:ext uri="{FF2B5EF4-FFF2-40B4-BE49-F238E27FC236}">
                <a16:creationId xmlns:a16="http://schemas.microsoft.com/office/drawing/2014/main" id="{D176F975-C922-4525-8B64-356716593C84}"/>
              </a:ext>
            </a:extLst>
          </p:cNvPr>
          <p:cNvSpPr txBox="1">
            <a:spLocks noChangeArrowheads="1"/>
          </p:cNvSpPr>
          <p:nvPr>
            <p:custDataLst>
              <p:tags r:id="rId4"/>
            </p:custDataLst>
          </p:nvPr>
        </p:nvSpPr>
        <p:spPr bwMode="auto">
          <a:xfrm>
            <a:off x="457200" y="1022350"/>
            <a:ext cx="8531225" cy="667861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342900" indent="-342900">
              <a:buFont typeface="Arial" panose="020B0604020202020204" pitchFamily="34" charset="0"/>
              <a:buChar char="•"/>
              <a:defRPr/>
            </a:pPr>
            <a:endParaRPr lang="fr-FR" sz="2200" dirty="0"/>
          </a:p>
          <a:p>
            <a:pPr marL="342900" indent="-342900">
              <a:buFont typeface="Arial" panose="020B0604020202020204" pitchFamily="34" charset="0"/>
              <a:buChar char="•"/>
              <a:defRPr/>
            </a:pPr>
            <a:r>
              <a:rPr lang="fr-FR" sz="2200" dirty="0"/>
              <a:t>N’empruntez que ce dont vous avez besoin. </a:t>
            </a:r>
          </a:p>
          <a:p>
            <a:pPr marL="342900" indent="-342900">
              <a:buFont typeface="Arial" panose="020B0604020202020204" pitchFamily="34" charset="0"/>
              <a:buChar char="•"/>
              <a:defRPr/>
            </a:pPr>
            <a:r>
              <a:rPr lang="fr-FR" sz="2200" dirty="0"/>
              <a:t>Effectuez des paiements forfaitaires lorsque vous êtes encore aux études. </a:t>
            </a:r>
          </a:p>
          <a:p>
            <a:pPr marL="342900" indent="-342900">
              <a:buFont typeface="Arial" panose="020B0604020202020204" pitchFamily="34" charset="0"/>
              <a:buChar char="•"/>
              <a:defRPr/>
            </a:pPr>
            <a:r>
              <a:rPr lang="fr-FR" sz="2200" dirty="0"/>
              <a:t>Pensez à trouver un emploi d’été ou un stage coopératif pour limiter les sommes que vous empruntez. </a:t>
            </a:r>
          </a:p>
          <a:p>
            <a:pPr marL="342900" indent="-342900">
              <a:buFont typeface="Arial" panose="020B0604020202020204" pitchFamily="34" charset="0"/>
              <a:buChar char="•"/>
              <a:defRPr/>
            </a:pPr>
            <a:r>
              <a:rPr lang="fr-FR" sz="2200" dirty="0"/>
              <a:t>Programmez des paiements mensuels automatiques pour éviter les oublis. </a:t>
            </a:r>
          </a:p>
          <a:p>
            <a:pPr marL="342900" indent="-342900">
              <a:buFont typeface="Arial" panose="020B0604020202020204" pitchFamily="34" charset="0"/>
              <a:buChar char="•"/>
              <a:defRPr/>
            </a:pPr>
            <a:r>
              <a:rPr lang="fr-FR" sz="2200" dirty="0"/>
              <a:t>Effectuez des paiements ponctuels ou plus importants lorsque possible. </a:t>
            </a:r>
          </a:p>
          <a:p>
            <a:pPr marL="342900" indent="-342900">
              <a:buFont typeface="Arial" panose="020B0604020202020204" pitchFamily="34" charset="0"/>
              <a:buChar char="•"/>
              <a:defRPr/>
            </a:pPr>
            <a:r>
              <a:rPr lang="fr-FR" sz="2200" dirty="0"/>
              <a:t>Si vous avez de la difficulté avec vos paiements : </a:t>
            </a:r>
          </a:p>
          <a:p>
            <a:pPr marL="857250" lvl="1" indent="-342900">
              <a:buFont typeface="Arial" panose="020B0604020202020204" pitchFamily="34" charset="0"/>
              <a:buChar char="•"/>
              <a:defRPr/>
            </a:pPr>
            <a:r>
              <a:rPr lang="fr-FR" sz="2200" dirty="0"/>
              <a:t>communiquez avec votre agent de prêts dès que possible; </a:t>
            </a:r>
          </a:p>
          <a:p>
            <a:pPr marL="857250" lvl="1" indent="-342900">
              <a:buFont typeface="Arial" panose="020B0604020202020204" pitchFamily="34" charset="0"/>
              <a:buChar char="•"/>
              <a:defRPr/>
            </a:pPr>
            <a:r>
              <a:rPr lang="fr-FR" sz="2200" dirty="0"/>
              <a:t>renseignez-vous pour savoir s’il est possible de réduire ou de reporter le remboursement.</a:t>
            </a:r>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23">
            <a:extLst>
              <a:ext uri="{FF2B5EF4-FFF2-40B4-BE49-F238E27FC236}">
                <a16:creationId xmlns:a16="http://schemas.microsoft.com/office/drawing/2014/main" id="{1B1D9009-1584-41C2-96DA-B839ACEE1445}"/>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Autres types de dettes </a:t>
            </a: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98307" name="Text Placeholder 10">
            <a:extLst>
              <a:ext uri="{FF2B5EF4-FFF2-40B4-BE49-F238E27FC236}">
                <a16:creationId xmlns:a16="http://schemas.microsoft.com/office/drawing/2014/main" id="{7AAC4832-5F1F-4728-842D-05169D5A1CAC}"/>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A56B7B2B-9D79-4EB4-BDC3-0353A46E8B88}"/>
              </a:ext>
            </a:extLst>
          </p:cNvPr>
          <p:cNvSpPr>
            <a:spLocks noGrp="1"/>
          </p:cNvSpPr>
          <p:nvPr>
            <p:ph type="sldNum" sz="quarter" idx="15"/>
            <p:custDataLst>
              <p:tags r:id="rId3"/>
            </p:custDataLst>
          </p:nvPr>
        </p:nvSpPr>
        <p:spPr/>
        <p:txBody>
          <a:bodyPr/>
          <a:lstStyle/>
          <a:p>
            <a:pPr>
              <a:defRPr/>
            </a:pPr>
            <a:r>
              <a:rPr lang="en-US" dirty="0"/>
              <a:t>45</a:t>
            </a:r>
          </a:p>
        </p:txBody>
      </p:sp>
      <p:sp>
        <p:nvSpPr>
          <p:cNvPr id="15" name="Text Box 3">
            <a:extLst>
              <a:ext uri="{FF2B5EF4-FFF2-40B4-BE49-F238E27FC236}">
                <a16:creationId xmlns:a16="http://schemas.microsoft.com/office/drawing/2014/main" id="{F8A7329C-13DC-4512-8C8C-074BDCC151B1}"/>
              </a:ext>
            </a:extLst>
          </p:cNvPr>
          <p:cNvSpPr txBox="1">
            <a:spLocks noChangeArrowheads="1"/>
          </p:cNvSpPr>
          <p:nvPr>
            <p:custDataLst>
              <p:tags r:id="rId4"/>
            </p:custDataLst>
          </p:nvPr>
        </p:nvSpPr>
        <p:spPr bwMode="auto">
          <a:xfrm>
            <a:off x="457200" y="1022350"/>
            <a:ext cx="8531225" cy="46482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err="1"/>
              <a:t>Prêts</a:t>
            </a:r>
            <a:r>
              <a:rPr lang="en-CA" sz="2200" dirty="0"/>
              <a:t> </a:t>
            </a:r>
            <a:r>
              <a:rPr lang="en-CA" sz="2200" dirty="0" err="1"/>
              <a:t>hypothécaires</a:t>
            </a:r>
            <a:r>
              <a:rPr lang="en-CA" sz="2200" dirty="0"/>
              <a:t> </a:t>
            </a:r>
          </a:p>
          <a:p>
            <a:pPr marL="342900" indent="-342900">
              <a:buFont typeface="Arial" panose="020B0604020202020204" pitchFamily="34" charset="0"/>
              <a:buChar char="•"/>
              <a:defRPr/>
            </a:pPr>
            <a:r>
              <a:rPr lang="en-CA" sz="2200" dirty="0" err="1"/>
              <a:t>Prêts</a:t>
            </a:r>
            <a:r>
              <a:rPr lang="en-CA" sz="2200" dirty="0"/>
              <a:t> automobiles </a:t>
            </a:r>
          </a:p>
          <a:p>
            <a:pPr marL="342900" indent="-342900">
              <a:buFont typeface="Arial" panose="020B0604020202020204" pitchFamily="34" charset="0"/>
              <a:buChar char="•"/>
              <a:defRPr/>
            </a:pPr>
            <a:r>
              <a:rPr lang="en-CA" sz="2200" dirty="0" err="1"/>
              <a:t>Marges</a:t>
            </a:r>
            <a:r>
              <a:rPr lang="en-CA" sz="2200" dirty="0"/>
              <a:t> de </a:t>
            </a:r>
            <a:r>
              <a:rPr lang="en-CA" sz="2200" dirty="0" err="1"/>
              <a:t>crédit</a:t>
            </a:r>
            <a:r>
              <a:rPr lang="en-CA" sz="2200" dirty="0"/>
              <a:t> </a:t>
            </a:r>
          </a:p>
          <a:p>
            <a:pPr marL="342900" indent="-342900">
              <a:buFont typeface="Arial" panose="020B0604020202020204" pitchFamily="34" charset="0"/>
              <a:buChar char="•"/>
              <a:defRPr/>
            </a:pPr>
            <a:r>
              <a:rPr lang="en-CA" sz="2200" dirty="0"/>
              <a:t>Protection de </a:t>
            </a:r>
            <a:r>
              <a:rPr lang="en-CA" sz="2200" dirty="0" err="1"/>
              <a:t>découvert</a:t>
            </a:r>
            <a:r>
              <a:rPr lang="en-CA" sz="2200" dirty="0"/>
              <a:t> </a:t>
            </a:r>
          </a:p>
          <a:p>
            <a:pPr marL="342900" indent="-342900">
              <a:buFont typeface="Arial" panose="020B0604020202020204" pitchFamily="34" charset="0"/>
              <a:buChar char="•"/>
              <a:defRPr/>
            </a:pPr>
            <a:r>
              <a:rPr lang="en-CA" sz="2200" dirty="0" err="1"/>
              <a:t>Prêts</a:t>
            </a:r>
            <a:r>
              <a:rPr lang="en-CA" sz="2200" dirty="0"/>
              <a:t> sur </a:t>
            </a:r>
            <a:r>
              <a:rPr lang="en-CA" sz="2200" dirty="0" err="1"/>
              <a:t>salaire</a:t>
            </a:r>
            <a:r>
              <a:rPr lang="en-CA" sz="2200" dirty="0"/>
              <a:t> </a:t>
            </a:r>
          </a:p>
          <a:p>
            <a:pPr marL="342900" indent="-342900">
              <a:buFont typeface="Arial" panose="020B0604020202020204" pitchFamily="34" charset="0"/>
              <a:buChar char="•"/>
              <a:defRPr/>
            </a:pPr>
            <a:r>
              <a:rPr lang="en-CA" sz="2200" dirty="0" err="1"/>
              <a:t>Prêts</a:t>
            </a:r>
            <a:r>
              <a:rPr lang="en-CA" sz="2200" dirty="0"/>
              <a:t> </a:t>
            </a:r>
            <a:r>
              <a:rPr lang="en-CA" sz="2200" dirty="0" err="1"/>
              <a:t>personnels</a:t>
            </a:r>
            <a:r>
              <a:rPr lang="en-CA" sz="2200" dirty="0"/>
              <a:t> </a:t>
            </a:r>
          </a:p>
          <a:p>
            <a:pPr>
              <a:defRPr/>
            </a:pPr>
            <a:r>
              <a:rPr lang="en-CA" sz="2200" dirty="0"/>
              <a:t>	</a:t>
            </a:r>
          </a:p>
          <a:p>
            <a:pPr>
              <a:defRPr/>
            </a:pPr>
            <a:r>
              <a:rPr lang="en-CA"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3">
            <a:extLst>
              <a:ext uri="{FF2B5EF4-FFF2-40B4-BE49-F238E27FC236}">
                <a16:creationId xmlns:a16="http://schemas.microsoft.com/office/drawing/2014/main" id="{B7C49FBD-6A62-4EFA-9A5E-0AC1B114AA35}"/>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Prêt sur salaire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00355" name="Text Placeholder 10">
            <a:extLst>
              <a:ext uri="{FF2B5EF4-FFF2-40B4-BE49-F238E27FC236}">
                <a16:creationId xmlns:a16="http://schemas.microsoft.com/office/drawing/2014/main" id="{C183FC3B-CCB5-400C-95A1-F8DA0A32668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36F6FF65-958D-4318-8C4D-3757DF4B43BD}"/>
              </a:ext>
            </a:extLst>
          </p:cNvPr>
          <p:cNvSpPr>
            <a:spLocks noGrp="1"/>
          </p:cNvSpPr>
          <p:nvPr>
            <p:ph type="sldNum" sz="quarter" idx="15"/>
            <p:custDataLst>
              <p:tags r:id="rId3"/>
            </p:custDataLst>
          </p:nvPr>
        </p:nvSpPr>
        <p:spPr/>
        <p:txBody>
          <a:bodyPr/>
          <a:lstStyle/>
          <a:p>
            <a:pPr>
              <a:defRPr/>
            </a:pPr>
            <a:r>
              <a:rPr lang="en-US" dirty="0"/>
              <a:t>46</a:t>
            </a:r>
          </a:p>
        </p:txBody>
      </p:sp>
      <p:sp>
        <p:nvSpPr>
          <p:cNvPr id="100357" name="Text Box 3">
            <a:extLst>
              <a:ext uri="{FF2B5EF4-FFF2-40B4-BE49-F238E27FC236}">
                <a16:creationId xmlns:a16="http://schemas.microsoft.com/office/drawing/2014/main" id="{4CCF1033-CC49-46F4-A51C-20EF2C025DFD}"/>
              </a:ext>
            </a:extLst>
          </p:cNvPr>
          <p:cNvSpPr txBox="1">
            <a:spLocks noChangeArrowheads="1"/>
          </p:cNvSpPr>
          <p:nvPr>
            <p:custDataLst>
              <p:tags r:id="rId4"/>
            </p:custDataLst>
          </p:nvPr>
        </p:nvSpPr>
        <p:spPr bwMode="auto">
          <a:xfrm>
            <a:off x="457200" y="1214438"/>
            <a:ext cx="7739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buFont typeface="Arial" panose="020B0604020202020204" pitchFamily="34" charset="0"/>
              <a:buChar char="•"/>
            </a:pPr>
            <a:r>
              <a:rPr lang="fr-FR" altLang="en-US" sz="1600"/>
              <a:t>Il s’agit d’un arrangement vous permettant d’emprunter de l’argent et de le rembourser, frais en sus, à même votre prochaine paie. </a:t>
            </a:r>
          </a:p>
          <a:p>
            <a:pPr>
              <a:buFont typeface="Arial" panose="020B0604020202020204" pitchFamily="34" charset="0"/>
              <a:buChar char="•"/>
            </a:pPr>
            <a:r>
              <a:rPr lang="fr-FR" altLang="en-US" sz="1600"/>
              <a:t>Les taux d’intérêt sont élevés et d’autres frais s’ajoutent au montant emprunté. </a:t>
            </a:r>
          </a:p>
        </p:txBody>
      </p:sp>
      <p:pic>
        <p:nvPicPr>
          <p:cNvPr id="4" name="Picture 3">
            <a:extLst>
              <a:ext uri="{FF2B5EF4-FFF2-40B4-BE49-F238E27FC236}">
                <a16:creationId xmlns:a16="http://schemas.microsoft.com/office/drawing/2014/main" id="{B467BBAF-56FC-3C55-DB3C-255CCA82099B}"/>
              </a:ext>
            </a:extLst>
          </p:cNvPr>
          <p:cNvPicPr>
            <a:picLocks noChangeAspect="1"/>
          </p:cNvPicPr>
          <p:nvPr/>
        </p:nvPicPr>
        <p:blipFill>
          <a:blip r:embed="rId7"/>
          <a:stretch>
            <a:fillRect/>
          </a:stretch>
        </p:blipFill>
        <p:spPr>
          <a:xfrm>
            <a:off x="1099596" y="2183773"/>
            <a:ext cx="6778055" cy="3970004"/>
          </a:xfrm>
          <a:prstGeom prst="rect">
            <a:avLst/>
          </a:prstGeom>
        </p:spPr>
      </p:pic>
      <p:sp>
        <p:nvSpPr>
          <p:cNvPr id="5" name="Rectangle 4">
            <a:extLst>
              <a:ext uri="{FF2B5EF4-FFF2-40B4-BE49-F238E27FC236}">
                <a16:creationId xmlns:a16="http://schemas.microsoft.com/office/drawing/2014/main" id="{C4C3F22A-D8BD-A1FE-1EEC-777ACBE751E9}"/>
              </a:ext>
            </a:extLst>
          </p:cNvPr>
          <p:cNvSpPr/>
          <p:nvPr/>
        </p:nvSpPr>
        <p:spPr bwMode="auto">
          <a:xfrm>
            <a:off x="6351176" y="2987749"/>
            <a:ext cx="1033462" cy="2721377"/>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
        <p:nvSpPr>
          <p:cNvPr id="6" name="Rectangle 5">
            <a:extLst>
              <a:ext uri="{FF2B5EF4-FFF2-40B4-BE49-F238E27FC236}">
                <a16:creationId xmlns:a16="http://schemas.microsoft.com/office/drawing/2014/main" id="{7335DB54-0EE1-FE6B-35C9-EBDE1A99C7A8}"/>
              </a:ext>
            </a:extLst>
          </p:cNvPr>
          <p:cNvSpPr/>
          <p:nvPr/>
        </p:nvSpPr>
        <p:spPr bwMode="auto">
          <a:xfrm>
            <a:off x="4928440" y="5400952"/>
            <a:ext cx="1033462" cy="308174"/>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a:extLst>
              <a:ext uri="{FF2B5EF4-FFF2-40B4-BE49-F238E27FC236}">
                <a16:creationId xmlns:a16="http://schemas.microsoft.com/office/drawing/2014/main" id="{B323C51A-0D7B-780D-972C-E438B4074311}"/>
              </a:ext>
            </a:extLst>
          </p:cNvPr>
          <p:cNvSpPr/>
          <p:nvPr/>
        </p:nvSpPr>
        <p:spPr bwMode="auto">
          <a:xfrm>
            <a:off x="3482413" y="5416900"/>
            <a:ext cx="1033462" cy="292226"/>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7">
            <a:extLst>
              <a:ext uri="{FF2B5EF4-FFF2-40B4-BE49-F238E27FC236}">
                <a16:creationId xmlns:a16="http://schemas.microsoft.com/office/drawing/2014/main" id="{B9533E67-AD50-8A54-D7CB-C1CF52FF8699}"/>
              </a:ext>
            </a:extLst>
          </p:cNvPr>
          <p:cNvSpPr/>
          <p:nvPr/>
        </p:nvSpPr>
        <p:spPr bwMode="auto">
          <a:xfrm>
            <a:off x="2038412" y="5473913"/>
            <a:ext cx="1033462" cy="235213"/>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23">
            <a:extLst>
              <a:ext uri="{FF2B5EF4-FFF2-40B4-BE49-F238E27FC236}">
                <a16:creationId xmlns:a16="http://schemas.microsoft.com/office/drawing/2014/main" id="{7A88749E-F93E-4321-9D22-3952DFC21BCC}"/>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Conseils pour gérer les dettes </a:t>
            </a: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02403" name="Text Placeholder 10">
            <a:extLst>
              <a:ext uri="{FF2B5EF4-FFF2-40B4-BE49-F238E27FC236}">
                <a16:creationId xmlns:a16="http://schemas.microsoft.com/office/drawing/2014/main" id="{59655B46-88D9-40C8-BF53-A3F66426A6E3}"/>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8EC81014-B3EE-485F-B625-EA5EA1BF0757}"/>
              </a:ext>
            </a:extLst>
          </p:cNvPr>
          <p:cNvSpPr>
            <a:spLocks noGrp="1"/>
          </p:cNvSpPr>
          <p:nvPr>
            <p:ph type="sldNum" sz="quarter" idx="15"/>
            <p:custDataLst>
              <p:tags r:id="rId3"/>
            </p:custDataLst>
          </p:nvPr>
        </p:nvSpPr>
        <p:spPr/>
        <p:txBody>
          <a:bodyPr/>
          <a:lstStyle/>
          <a:p>
            <a:pPr>
              <a:defRPr/>
            </a:pPr>
            <a:r>
              <a:rPr lang="en-US" dirty="0"/>
              <a:t>47</a:t>
            </a:r>
          </a:p>
        </p:txBody>
      </p:sp>
      <p:sp>
        <p:nvSpPr>
          <p:cNvPr id="15" name="Text Box 3">
            <a:extLst>
              <a:ext uri="{FF2B5EF4-FFF2-40B4-BE49-F238E27FC236}">
                <a16:creationId xmlns:a16="http://schemas.microsoft.com/office/drawing/2014/main" id="{8951D6D8-5F05-4047-BF92-02D6BB1A0983}"/>
              </a:ext>
            </a:extLst>
          </p:cNvPr>
          <p:cNvSpPr txBox="1">
            <a:spLocks noChangeArrowheads="1"/>
          </p:cNvSpPr>
          <p:nvPr>
            <p:custDataLst>
              <p:tags r:id="rId4"/>
            </p:custDataLst>
          </p:nvPr>
        </p:nvSpPr>
        <p:spPr bwMode="auto">
          <a:xfrm>
            <a:off x="457200" y="1022350"/>
            <a:ext cx="8516471" cy="4832092"/>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Comparez ce qui est offert sur le marché. </a:t>
            </a:r>
          </a:p>
          <a:p>
            <a:pPr marL="857250" lvl="1" indent="-342900">
              <a:buFont typeface="Arial" panose="020B0604020202020204" pitchFamily="34" charset="0"/>
              <a:buChar char="•"/>
              <a:defRPr/>
            </a:pPr>
            <a:r>
              <a:rPr lang="fr-FR" sz="2200" dirty="0"/>
              <a:t>Comparez les taux d’intérêt. N’acceptez pas la première offre que l’on vous fait. </a:t>
            </a:r>
          </a:p>
          <a:p>
            <a:pPr>
              <a:defRPr/>
            </a:pPr>
            <a:endParaRPr lang="en-CA" sz="2200" dirty="0"/>
          </a:p>
          <a:p>
            <a:pPr marL="342900" indent="-342900">
              <a:buFont typeface="Arial" panose="020B0604020202020204" pitchFamily="34" charset="0"/>
              <a:buChar char="•"/>
              <a:defRPr/>
            </a:pPr>
            <a:r>
              <a:rPr lang="fr-FR" sz="2200" dirty="0"/>
              <a:t>Respectez votre budget.</a:t>
            </a:r>
          </a:p>
          <a:p>
            <a:pPr marL="857250" lvl="1" indent="-342900">
              <a:buFont typeface="Arial" panose="020B0604020202020204" pitchFamily="34" charset="0"/>
              <a:buChar char="•"/>
              <a:defRPr/>
            </a:pPr>
            <a:r>
              <a:rPr lang="fr-FR" sz="2200" dirty="0"/>
              <a:t>N’empruntez que ce que vous êtes en mesure de rembourser régulièrement et à temps. </a:t>
            </a:r>
          </a:p>
          <a:p>
            <a:pPr>
              <a:defRPr/>
            </a:pPr>
            <a:endParaRPr lang="en-CA" sz="2200" dirty="0"/>
          </a:p>
          <a:p>
            <a:pPr marL="342900" indent="-342900">
              <a:buFont typeface="Arial" panose="020B0604020202020204" pitchFamily="34" charset="0"/>
              <a:buChar char="•"/>
              <a:defRPr/>
            </a:pPr>
            <a:r>
              <a:rPr lang="fr-FR" sz="2200" dirty="0"/>
              <a:t>Faites des paiements de remboursement plus élevés et payez plus souvent. </a:t>
            </a:r>
          </a:p>
          <a:p>
            <a:pPr marL="857250" lvl="1" indent="-342900">
              <a:buFont typeface="Arial" panose="020B0604020202020204" pitchFamily="34" charset="0"/>
              <a:buChar char="•"/>
              <a:defRPr/>
            </a:pPr>
            <a:r>
              <a:rPr lang="fr-FR" sz="2200" dirty="0"/>
              <a:t>Des paiements additionnels vous permettront de rembourser votre dette plus vite et de payer moins d’intérêts.</a:t>
            </a:r>
            <a:endParaRPr lang="en-CA"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3">
            <a:extLst>
              <a:ext uri="{FF2B5EF4-FFF2-40B4-BE49-F238E27FC236}">
                <a16:creationId xmlns:a16="http://schemas.microsoft.com/office/drawing/2014/main" id="{AE633377-59C7-4559-AE7F-14F7CF84DABA}"/>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Dossier de crédit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04451" name="Text Placeholder 10">
            <a:extLst>
              <a:ext uri="{FF2B5EF4-FFF2-40B4-BE49-F238E27FC236}">
                <a16:creationId xmlns:a16="http://schemas.microsoft.com/office/drawing/2014/main" id="{212B4433-D238-45E4-8A14-0A70DD69DE4C}"/>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9BB59973-D427-44CD-934E-AE359EA872D3}"/>
              </a:ext>
            </a:extLst>
          </p:cNvPr>
          <p:cNvSpPr>
            <a:spLocks noGrp="1"/>
          </p:cNvSpPr>
          <p:nvPr>
            <p:ph type="sldNum" sz="quarter" idx="15"/>
            <p:custDataLst>
              <p:tags r:id="rId3"/>
            </p:custDataLst>
          </p:nvPr>
        </p:nvSpPr>
        <p:spPr/>
        <p:txBody>
          <a:bodyPr/>
          <a:lstStyle/>
          <a:p>
            <a:pPr>
              <a:defRPr/>
            </a:pPr>
            <a:r>
              <a:rPr lang="en-US" dirty="0"/>
              <a:t>48</a:t>
            </a:r>
          </a:p>
        </p:txBody>
      </p:sp>
      <p:sp>
        <p:nvSpPr>
          <p:cNvPr id="15" name="Text Box 3">
            <a:extLst>
              <a:ext uri="{FF2B5EF4-FFF2-40B4-BE49-F238E27FC236}">
                <a16:creationId xmlns:a16="http://schemas.microsoft.com/office/drawing/2014/main" id="{9EA75879-E775-40CE-B44A-144ABFFA4338}"/>
              </a:ext>
            </a:extLst>
          </p:cNvPr>
          <p:cNvSpPr txBox="1">
            <a:spLocks noChangeArrowheads="1"/>
          </p:cNvSpPr>
          <p:nvPr>
            <p:custDataLst>
              <p:tags r:id="rId4"/>
            </p:custDataLst>
          </p:nvPr>
        </p:nvSpPr>
        <p:spPr bwMode="auto">
          <a:xfrm>
            <a:off x="457200" y="1022350"/>
            <a:ext cx="8531225" cy="541686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fr-FR" sz="2200" dirty="0"/>
          </a:p>
          <a:p>
            <a:pPr marL="0" indent="0">
              <a:defRPr/>
            </a:pPr>
            <a:r>
              <a:rPr lang="fr-FR" sz="2000" dirty="0"/>
              <a:t>Un résumé de vos antécédents en matière de crédit et d’autres renseignements financiers </a:t>
            </a:r>
          </a:p>
          <a:p>
            <a:pPr marL="0" indent="0">
              <a:defRPr/>
            </a:pPr>
            <a:endParaRPr lang="fr-FR" sz="2000" dirty="0"/>
          </a:p>
          <a:p>
            <a:pPr marL="342900" indent="-342900">
              <a:buFont typeface="Arial" panose="020B0604020202020204" pitchFamily="34" charset="0"/>
              <a:buChar char="•"/>
              <a:defRPr/>
            </a:pPr>
            <a:r>
              <a:rPr lang="fr-FR" sz="2000" dirty="0"/>
              <a:t>Les anciens prêteurs et autres institutions financières envoient des données à des entreprises chargées de les rassembler, de les évaluer et de les diffuser. </a:t>
            </a:r>
          </a:p>
          <a:p>
            <a:pPr marL="342900" indent="-342900">
              <a:buFont typeface="Arial" panose="020B0604020202020204" pitchFamily="34" charset="0"/>
              <a:buChar char="•"/>
              <a:defRPr/>
            </a:pPr>
            <a:r>
              <a:rPr lang="fr-FR" sz="2000" dirty="0"/>
              <a:t>Les deux principaux bureaux de crédit au Canada : </a:t>
            </a:r>
          </a:p>
          <a:p>
            <a:pPr marL="857250" lvl="1" indent="-342900">
              <a:buFont typeface="Arial" panose="020B0604020202020204" pitchFamily="34" charset="0"/>
              <a:buChar char="•"/>
              <a:defRPr/>
            </a:pPr>
            <a:r>
              <a:rPr lang="fr-FR" sz="2000" dirty="0" err="1"/>
              <a:t>TransUnion</a:t>
            </a:r>
            <a:r>
              <a:rPr lang="fr-FR" sz="2000" dirty="0"/>
              <a:t> </a:t>
            </a:r>
          </a:p>
          <a:p>
            <a:pPr marL="857250" lvl="1" indent="-342900">
              <a:buFont typeface="Arial" panose="020B0604020202020204" pitchFamily="34" charset="0"/>
              <a:buChar char="•"/>
              <a:defRPr/>
            </a:pPr>
            <a:r>
              <a:rPr lang="en-CA" sz="2000" dirty="0"/>
              <a:t>Equifax </a:t>
            </a:r>
          </a:p>
          <a:p>
            <a:pPr marL="342900" indent="-342900">
              <a:buFont typeface="Arial" panose="020B0604020202020204" pitchFamily="34" charset="0"/>
              <a:buChar char="•"/>
              <a:defRPr/>
            </a:pPr>
            <a:r>
              <a:rPr lang="fr-FR" sz="2000" dirty="0"/>
              <a:t>Examinez votre dossier de crédit une fois par an et faites corriger les erreurs éventuelles.</a:t>
            </a:r>
          </a:p>
          <a:p>
            <a:pPr marL="342900" indent="-342900">
              <a:buFont typeface="Arial" panose="020B0604020202020204" pitchFamily="34" charset="0"/>
              <a:buChar char="•"/>
              <a:defRPr/>
            </a:pPr>
            <a:r>
              <a:rPr lang="fr-FR" sz="2000" dirty="0"/>
              <a:t>Vous pouvez obtenir votre dossier de crédit sans frais en le commandant en ligne, par la poste ou en personne.</a:t>
            </a:r>
          </a:p>
          <a:p>
            <a:pPr marL="342900" indent="-342900">
              <a:buFont typeface="Arial" panose="020B0604020202020204" pitchFamily="34" charset="0"/>
              <a:buChar char="•"/>
              <a:defRPr/>
            </a:pPr>
            <a:r>
              <a:rPr lang="fr-FR" sz="2000" dirty="0"/>
              <a:t>Vous pouvez aussi accéder à votre dossier de crédit en ligne gratuitement.</a:t>
            </a:r>
          </a:p>
          <a:p>
            <a:pPr>
              <a:defRPr/>
            </a:pPr>
            <a:r>
              <a:rPr lang="en-CA"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23">
            <a:extLst>
              <a:ext uri="{FF2B5EF4-FFF2-40B4-BE49-F238E27FC236}">
                <a16:creationId xmlns:a16="http://schemas.microsoft.com/office/drawing/2014/main" id="{484343A0-8F60-4920-A0CE-ED57B03ED10C}"/>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Cote de crédit </a:t>
            </a: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06499" name="Text Placeholder 10">
            <a:extLst>
              <a:ext uri="{FF2B5EF4-FFF2-40B4-BE49-F238E27FC236}">
                <a16:creationId xmlns:a16="http://schemas.microsoft.com/office/drawing/2014/main" id="{FB66FAD4-36AD-4999-AC9A-D31BF5C1FA33}"/>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D72FE6BA-1DD5-4B10-BF83-D58B2D1484BD}"/>
              </a:ext>
            </a:extLst>
          </p:cNvPr>
          <p:cNvSpPr>
            <a:spLocks noGrp="1"/>
          </p:cNvSpPr>
          <p:nvPr>
            <p:ph type="sldNum" sz="quarter" idx="15"/>
            <p:custDataLst>
              <p:tags r:id="rId3"/>
            </p:custDataLst>
          </p:nvPr>
        </p:nvSpPr>
        <p:spPr/>
        <p:txBody>
          <a:bodyPr/>
          <a:lstStyle/>
          <a:p>
            <a:pPr>
              <a:defRPr/>
            </a:pPr>
            <a:r>
              <a:rPr lang="en-US" dirty="0"/>
              <a:t>49</a:t>
            </a:r>
          </a:p>
        </p:txBody>
      </p:sp>
      <p:sp>
        <p:nvSpPr>
          <p:cNvPr id="15" name="Text Box 3">
            <a:extLst>
              <a:ext uri="{FF2B5EF4-FFF2-40B4-BE49-F238E27FC236}">
                <a16:creationId xmlns:a16="http://schemas.microsoft.com/office/drawing/2014/main" id="{6FB0FC5C-1B54-4E44-BCCC-4FCCAB809EA7}"/>
              </a:ext>
            </a:extLst>
          </p:cNvPr>
          <p:cNvSpPr txBox="1">
            <a:spLocks noChangeArrowheads="1"/>
          </p:cNvSpPr>
          <p:nvPr>
            <p:custDataLst>
              <p:tags r:id="rId4"/>
            </p:custDataLst>
          </p:nvPr>
        </p:nvSpPr>
        <p:spPr bwMode="auto">
          <a:xfrm>
            <a:off x="457200" y="914400"/>
            <a:ext cx="8531225" cy="523220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fr-FR" sz="2200" dirty="0"/>
          </a:p>
          <a:p>
            <a:pPr>
              <a:defRPr/>
            </a:pPr>
            <a:r>
              <a:rPr lang="fr-FR" sz="1800" dirty="0"/>
              <a:t>Un nombre reflétant votre solvabilité à un moment donné. </a:t>
            </a:r>
          </a:p>
          <a:p>
            <a:pPr>
              <a:defRPr/>
            </a:pPr>
            <a:endParaRPr lang="fr-FR" sz="1800" dirty="0"/>
          </a:p>
          <a:p>
            <a:pPr marL="342900" indent="-342900">
              <a:buFont typeface="Arial" panose="020B0604020202020204" pitchFamily="34" charset="0"/>
              <a:buChar char="•"/>
              <a:defRPr/>
            </a:pPr>
            <a:r>
              <a:rPr lang="fr-FR" sz="1800" dirty="0"/>
              <a:t>Il indique le risque que vous représentez pour les prêteurs, comparativement aux autres consommateurs. </a:t>
            </a:r>
          </a:p>
          <a:p>
            <a:pPr marL="857250" lvl="1" indent="-342900">
              <a:buFont typeface="Arial" panose="020B0604020202020204" pitchFamily="34" charset="0"/>
              <a:buChar char="•"/>
              <a:defRPr/>
            </a:pPr>
            <a:r>
              <a:rPr lang="fr-FR" sz="1800" dirty="0"/>
              <a:t>Le système d’évaluation donne une cote entre 300 et 900. </a:t>
            </a:r>
          </a:p>
          <a:p>
            <a:pPr marL="857250" lvl="1" indent="-342900">
              <a:buFont typeface="Arial" panose="020B0604020202020204" pitchFamily="34" charset="0"/>
              <a:buChar char="•"/>
              <a:defRPr/>
            </a:pPr>
            <a:r>
              <a:rPr lang="fr-FR" sz="1800" dirty="0"/>
              <a:t>Plus votre cote est élevée, moins le risque que vous représentez est élevé. </a:t>
            </a:r>
            <a:endParaRPr lang="en-CA" sz="1800" dirty="0"/>
          </a:p>
          <a:p>
            <a:pPr marL="342900" indent="-342900">
              <a:buFont typeface="Arial" panose="020B0604020202020204" pitchFamily="34" charset="0"/>
              <a:buChar char="•"/>
              <a:defRPr/>
            </a:pPr>
            <a:r>
              <a:rPr lang="fr-FR" sz="1800" dirty="0"/>
              <a:t>Les prêteurs utilisent votre cote de crédit pour déterminer s’ils acceptent ou refusent de vous prêter de l’argent et pour établir le taux d’intérêt que vous paierez. </a:t>
            </a:r>
          </a:p>
          <a:p>
            <a:pPr marL="342900" indent="-342900">
              <a:buFont typeface="Arial" panose="020B0604020202020204" pitchFamily="34" charset="0"/>
              <a:buChar char="•"/>
              <a:defRPr/>
            </a:pPr>
            <a:r>
              <a:rPr lang="fr-FR" sz="1800" dirty="0"/>
              <a:t>Vous pouvez accéder à votre cote de crédit en ligne à l’aide des 2 principaux bureaux de crédit au Canada.</a:t>
            </a:r>
          </a:p>
          <a:p>
            <a:pPr marL="342900" indent="-342900">
              <a:buFont typeface="Arial" panose="020B0604020202020204" pitchFamily="34" charset="0"/>
              <a:buChar char="•"/>
              <a:defRPr/>
            </a:pPr>
            <a:r>
              <a:rPr lang="fr-FR" sz="1800" dirty="0" err="1"/>
              <a:t>Equifax</a:t>
            </a:r>
            <a:r>
              <a:rPr lang="fr-FR" sz="1800" dirty="0"/>
              <a:t> vous permet d’accéder à votre cote de crédit en ligne gratuitement. Elle est mise à jour chaque mois.</a:t>
            </a:r>
          </a:p>
          <a:p>
            <a:pPr marL="857250" lvl="1" indent="-342900">
              <a:buFont typeface="Arial" panose="020B0604020202020204" pitchFamily="34" charset="0"/>
              <a:buChar char="•"/>
              <a:defRPr/>
            </a:pPr>
            <a:r>
              <a:rPr lang="fr-FR" sz="1800" dirty="0"/>
              <a:t>Si vous habitez au Québec, vous pouvez aussi accéder à votre cote de crédit en ligne gratuitement avec </a:t>
            </a:r>
            <a:r>
              <a:rPr lang="fr-FR" sz="1800" dirty="0" err="1"/>
              <a:t>TransUnion</a:t>
            </a:r>
            <a:r>
              <a:rPr lang="fr-FR" sz="1800" dirty="0"/>
              <a:t>.</a:t>
            </a:r>
            <a:r>
              <a:rPr lang="en-CA" sz="1800" dirty="0"/>
              <a:t>	</a:t>
            </a:r>
          </a:p>
          <a:p>
            <a:pPr>
              <a:defRPr/>
            </a:pPr>
            <a:r>
              <a:rPr lang="en-CA"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3">
            <a:extLst>
              <a:ext uri="{FF2B5EF4-FFF2-40B4-BE49-F238E27FC236}">
                <a16:creationId xmlns:a16="http://schemas.microsoft.com/office/drawing/2014/main" id="{668BC2C5-38DE-42B9-9DE1-BABD3A72817A}"/>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Jeu-questionnaire sur les dossiers et les cotes de crédit </a:t>
            </a: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08547" name="Text Placeholder 10">
            <a:extLst>
              <a:ext uri="{FF2B5EF4-FFF2-40B4-BE49-F238E27FC236}">
                <a16:creationId xmlns:a16="http://schemas.microsoft.com/office/drawing/2014/main" id="{AB30EF7A-9AF2-4567-A152-C1B1494C15B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B5E7950B-EAE1-430C-A40E-76C0F5210F70}"/>
              </a:ext>
            </a:extLst>
          </p:cNvPr>
          <p:cNvSpPr>
            <a:spLocks noGrp="1"/>
          </p:cNvSpPr>
          <p:nvPr>
            <p:ph type="sldNum" sz="quarter" idx="15"/>
            <p:custDataLst>
              <p:tags r:id="rId3"/>
            </p:custDataLst>
          </p:nvPr>
        </p:nvSpPr>
        <p:spPr/>
        <p:txBody>
          <a:bodyPr/>
          <a:lstStyle/>
          <a:p>
            <a:pPr>
              <a:defRPr/>
            </a:pPr>
            <a:r>
              <a:rPr lang="en-US" dirty="0"/>
              <a:t>50</a:t>
            </a:r>
          </a:p>
        </p:txBody>
      </p:sp>
      <p:sp>
        <p:nvSpPr>
          <p:cNvPr id="108549" name="Text Box 3">
            <a:extLst>
              <a:ext uri="{FF2B5EF4-FFF2-40B4-BE49-F238E27FC236}">
                <a16:creationId xmlns:a16="http://schemas.microsoft.com/office/drawing/2014/main" id="{11211B66-18E8-4D1E-88FA-F29551272DB6}"/>
              </a:ext>
            </a:extLst>
          </p:cNvPr>
          <p:cNvSpPr txBox="1">
            <a:spLocks noChangeArrowheads="1"/>
          </p:cNvSpPr>
          <p:nvPr>
            <p:custDataLst>
              <p:tags r:id="rId4"/>
            </p:custDataLst>
          </p:nvPr>
        </p:nvSpPr>
        <p:spPr bwMode="auto">
          <a:xfrm>
            <a:off x="457200" y="1292225"/>
            <a:ext cx="85312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971550" indent="-45720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fr-FR" altLang="en-US"/>
          </a:p>
          <a:p>
            <a:r>
              <a:rPr lang="fr-FR" altLang="en-US" sz="2200"/>
              <a:t>Vous procurer une copie de votre dossier de crédit est :</a:t>
            </a:r>
          </a:p>
          <a:p>
            <a:r>
              <a:rPr lang="fr-FR" altLang="en-US" sz="2200"/>
              <a:t> </a:t>
            </a:r>
          </a:p>
          <a:p>
            <a:pPr lvl="1">
              <a:buFont typeface="Arial" panose="020B0604020202020204" pitchFamily="34" charset="0"/>
              <a:buAutoNum type="arabicPeriod"/>
            </a:pPr>
            <a:r>
              <a:rPr lang="fr-FR" altLang="en-US" sz="2200"/>
              <a:t>une bonne façon de vérifier si vous avez été victime de vol d’identité; </a:t>
            </a:r>
          </a:p>
          <a:p>
            <a:pPr lvl="1">
              <a:buFont typeface="Arial" panose="020B0604020202020204" pitchFamily="34" charset="0"/>
              <a:buAutoNum type="arabicPeriod"/>
            </a:pPr>
            <a:r>
              <a:rPr lang="fr-FR" altLang="en-US" sz="2200"/>
              <a:t>la seule façon de savoir si le contenu de votre dossier est exact; </a:t>
            </a:r>
          </a:p>
          <a:p>
            <a:pPr lvl="1">
              <a:buFont typeface="Arial" panose="020B0604020202020204" pitchFamily="34" charset="0"/>
              <a:buAutoNum type="arabicPeriod"/>
            </a:pPr>
            <a:r>
              <a:rPr lang="fr-FR" altLang="en-US" sz="2200"/>
              <a:t>gratuit, si vous demandez à le recevoir par la poste. </a:t>
            </a:r>
          </a:p>
          <a:p>
            <a:pPr lvl="1">
              <a:buFont typeface="Arial" panose="020B0604020202020204" pitchFamily="34" charset="0"/>
              <a:buAutoNum type="arabicPeriod"/>
            </a:pPr>
            <a:r>
              <a:rPr lang="en-CA" altLang="en-US" sz="2200"/>
              <a:t>Toutes ces réponses. </a:t>
            </a:r>
          </a:p>
          <a:p>
            <a:r>
              <a:rPr lang="en-CA" altLang="en-US"/>
              <a:t>	</a:t>
            </a:r>
          </a:p>
          <a:p>
            <a:r>
              <a:rPr lang="en-CA" altLang="en-US"/>
              <a:t>	</a:t>
            </a:r>
          </a:p>
          <a:p>
            <a:r>
              <a:rPr lang="en-CA" altLang="en-US"/>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3">
            <a:extLst>
              <a:ext uri="{FF2B5EF4-FFF2-40B4-BE49-F238E27FC236}">
                <a16:creationId xmlns:a16="http://schemas.microsoft.com/office/drawing/2014/main" id="{65715E72-A0F7-4714-B9A9-A65576F6187A}"/>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Jeu-questionnaire sur les dossiers et les cotes de crédit </a:t>
            </a: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10595" name="Text Placeholder 10">
            <a:extLst>
              <a:ext uri="{FF2B5EF4-FFF2-40B4-BE49-F238E27FC236}">
                <a16:creationId xmlns:a16="http://schemas.microsoft.com/office/drawing/2014/main" id="{E6246E64-CCAB-4B90-B8FC-76F2B4179894}"/>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32A79966-849E-4AA9-B3CE-12D63E7F1C6A}"/>
              </a:ext>
            </a:extLst>
          </p:cNvPr>
          <p:cNvSpPr>
            <a:spLocks noGrp="1"/>
          </p:cNvSpPr>
          <p:nvPr>
            <p:ph type="sldNum" sz="quarter" idx="15"/>
            <p:custDataLst>
              <p:tags r:id="rId3"/>
            </p:custDataLst>
          </p:nvPr>
        </p:nvSpPr>
        <p:spPr/>
        <p:txBody>
          <a:bodyPr/>
          <a:lstStyle/>
          <a:p>
            <a:pPr>
              <a:defRPr/>
            </a:pPr>
            <a:r>
              <a:rPr lang="en-US" dirty="0"/>
              <a:t>51</a:t>
            </a:r>
          </a:p>
        </p:txBody>
      </p:sp>
      <p:sp>
        <p:nvSpPr>
          <p:cNvPr id="15" name="Text Box 3">
            <a:extLst>
              <a:ext uri="{FF2B5EF4-FFF2-40B4-BE49-F238E27FC236}">
                <a16:creationId xmlns:a16="http://schemas.microsoft.com/office/drawing/2014/main" id="{E0BF46DB-9D86-49EE-84E6-53E01ABA972B}"/>
              </a:ext>
            </a:extLst>
          </p:cNvPr>
          <p:cNvSpPr txBox="1">
            <a:spLocks noChangeArrowheads="1"/>
          </p:cNvSpPr>
          <p:nvPr>
            <p:custDataLst>
              <p:tags r:id="rId4"/>
            </p:custDataLst>
          </p:nvPr>
        </p:nvSpPr>
        <p:spPr bwMode="auto">
          <a:xfrm>
            <a:off x="457200" y="1303338"/>
            <a:ext cx="8531225" cy="34163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fr-FR" dirty="0"/>
          </a:p>
          <a:p>
            <a:pPr marL="0" indent="0">
              <a:defRPr/>
            </a:pPr>
            <a:r>
              <a:rPr lang="fr-FR" dirty="0"/>
              <a:t>Si vous avez fait des demandes pour plusieurs cartes de crédit ou autres instruments de crédit dans un laps de temps relativement court, votre cote de crédit pourrait en souffrir. </a:t>
            </a:r>
          </a:p>
          <a:p>
            <a:pPr marL="0" indent="0">
              <a:defRPr/>
            </a:pPr>
            <a:endParaRPr lang="fr-FR" dirty="0"/>
          </a:p>
          <a:p>
            <a:pPr>
              <a:defRPr/>
            </a:pPr>
            <a:r>
              <a:rPr lang="en-CA" dirty="0"/>
              <a:t>	</a:t>
            </a:r>
            <a:r>
              <a:rPr lang="en-CA" dirty="0" err="1"/>
              <a:t>Vrai</a:t>
            </a:r>
            <a:r>
              <a:rPr lang="en-CA" dirty="0"/>
              <a:t> </a:t>
            </a:r>
            <a:r>
              <a:rPr lang="en-CA" dirty="0" err="1"/>
              <a:t>ou</a:t>
            </a:r>
            <a:r>
              <a:rPr lang="en-CA" dirty="0"/>
              <a:t> faux?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23">
            <a:extLst>
              <a:ext uri="{FF2B5EF4-FFF2-40B4-BE49-F238E27FC236}">
                <a16:creationId xmlns:a16="http://schemas.microsoft.com/office/drawing/2014/main" id="{D45C9E72-6792-42FA-A63B-E88724E6D19B}"/>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Jeu-questionnaire sur les dossiers et les cotes de crédit </a:t>
            </a: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12643" name="Text Placeholder 10">
            <a:extLst>
              <a:ext uri="{FF2B5EF4-FFF2-40B4-BE49-F238E27FC236}">
                <a16:creationId xmlns:a16="http://schemas.microsoft.com/office/drawing/2014/main" id="{58F6B126-27F6-497C-AE0E-2005706818D8}"/>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B7CDC5B9-9326-4B7B-9B44-48FB33315A8C}"/>
              </a:ext>
            </a:extLst>
          </p:cNvPr>
          <p:cNvSpPr>
            <a:spLocks noGrp="1"/>
          </p:cNvSpPr>
          <p:nvPr>
            <p:ph type="sldNum" sz="quarter" idx="15"/>
            <p:custDataLst>
              <p:tags r:id="rId3"/>
            </p:custDataLst>
          </p:nvPr>
        </p:nvSpPr>
        <p:spPr/>
        <p:txBody>
          <a:bodyPr/>
          <a:lstStyle/>
          <a:p>
            <a:pPr>
              <a:defRPr/>
            </a:pPr>
            <a:r>
              <a:rPr lang="en-US" dirty="0"/>
              <a:t>52</a:t>
            </a:r>
          </a:p>
        </p:txBody>
      </p:sp>
      <p:sp>
        <p:nvSpPr>
          <p:cNvPr id="15" name="Text Box 3">
            <a:extLst>
              <a:ext uri="{FF2B5EF4-FFF2-40B4-BE49-F238E27FC236}">
                <a16:creationId xmlns:a16="http://schemas.microsoft.com/office/drawing/2014/main" id="{7A5BA989-48D0-43E8-A5FB-378C5A7380CD}"/>
              </a:ext>
            </a:extLst>
          </p:cNvPr>
          <p:cNvSpPr txBox="1">
            <a:spLocks noChangeArrowheads="1"/>
          </p:cNvSpPr>
          <p:nvPr>
            <p:custDataLst>
              <p:tags r:id="rId4"/>
            </p:custDataLst>
          </p:nvPr>
        </p:nvSpPr>
        <p:spPr bwMode="auto">
          <a:xfrm>
            <a:off x="457200" y="1292225"/>
            <a:ext cx="8531225" cy="55387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fr-FR" sz="2200" dirty="0"/>
          </a:p>
          <a:p>
            <a:pPr marL="0" indent="0">
              <a:defRPr/>
            </a:pPr>
            <a:r>
              <a:rPr lang="fr-FR" sz="2200" dirty="0"/>
              <a:t>Lequel des éléments suivants n’a </a:t>
            </a:r>
            <a:r>
              <a:rPr lang="fr-FR" sz="2200" b="1" dirty="0"/>
              <a:t>pas </a:t>
            </a:r>
            <a:r>
              <a:rPr lang="fr-FR" sz="2200" dirty="0"/>
              <a:t>d’effet sur votre cote de crédit?	</a:t>
            </a:r>
          </a:p>
          <a:p>
            <a:pPr marL="971550" lvl="1" indent="-457200">
              <a:buFont typeface="+mj-lt"/>
              <a:buAutoNum type="arabicPeriod"/>
              <a:defRPr/>
            </a:pPr>
            <a:r>
              <a:rPr lang="fr-FR" sz="2200" dirty="0"/>
              <a:t>Vos antécédents en matière de paiement – d’éventuels paiements manqués pour rembourser vos dettes. </a:t>
            </a:r>
          </a:p>
          <a:p>
            <a:pPr marL="971550" lvl="1" indent="-457200">
              <a:buFont typeface="+mj-lt"/>
              <a:buAutoNum type="arabicPeriod"/>
              <a:defRPr/>
            </a:pPr>
            <a:r>
              <a:rPr lang="fr-FR" sz="2200" dirty="0"/>
              <a:t>Des mesures de recouvrement ou une faillite enregistrée à votre dossier. </a:t>
            </a:r>
          </a:p>
          <a:p>
            <a:pPr marL="971550" lvl="1" indent="-457200">
              <a:buFont typeface="+mj-lt"/>
              <a:buAutoNum type="arabicPeriod"/>
              <a:defRPr/>
            </a:pPr>
            <a:r>
              <a:rPr lang="fr-FR" sz="2200" dirty="0"/>
              <a:t>Vos antécédents concernant le remboursement de prêts consentis de façon non officielle par des membres de votre famille ou des amis. </a:t>
            </a:r>
          </a:p>
          <a:p>
            <a:pPr marL="971550" lvl="1" indent="-457200">
              <a:buFont typeface="+mj-lt"/>
              <a:buAutoNum type="arabicPeriod"/>
              <a:defRPr/>
            </a:pPr>
            <a:r>
              <a:rPr lang="en-CA" sz="2200" dirty="0" err="1"/>
              <a:t>Vos</a:t>
            </a:r>
            <a:r>
              <a:rPr lang="en-CA" sz="2200" dirty="0"/>
              <a:t> </a:t>
            </a:r>
            <a:r>
              <a:rPr lang="en-CA" sz="2200" dirty="0" err="1"/>
              <a:t>dettes</a:t>
            </a:r>
            <a:r>
              <a:rPr lang="en-CA" sz="2200" dirty="0"/>
              <a:t> </a:t>
            </a:r>
            <a:r>
              <a:rPr lang="en-CA" sz="2200" dirty="0" err="1"/>
              <a:t>existantes</a:t>
            </a:r>
            <a:r>
              <a:rPr lang="en-CA" sz="2200" dirty="0"/>
              <a:t>. </a:t>
            </a:r>
          </a:p>
          <a:p>
            <a:pPr marL="971550" lvl="1" indent="-457200">
              <a:buFont typeface="+mj-lt"/>
              <a:buAutoNum type="arabicPeriod"/>
              <a:defRPr/>
            </a:pPr>
            <a:r>
              <a:rPr lang="fr-FR" sz="2200" dirty="0"/>
              <a:t>L’historique de votre compte – depuis combien de temps vous avez du crédit et le type de crédit dont il s’agit. </a:t>
            </a:r>
          </a:p>
          <a:p>
            <a:pPr>
              <a:defRPr/>
            </a:pPr>
            <a:r>
              <a:rPr lang="en-CA" sz="2200" dirty="0"/>
              <a:t>	</a:t>
            </a:r>
          </a:p>
          <a:p>
            <a:pPr>
              <a:defRPr/>
            </a:pPr>
            <a:r>
              <a:rPr lang="en-CA" sz="2200" dirty="0"/>
              <a:t>	</a:t>
            </a:r>
          </a:p>
          <a:p>
            <a:pPr>
              <a:defRPr/>
            </a:pPr>
            <a:r>
              <a:rPr lang="en-CA" dirty="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23">
            <a:extLst>
              <a:ext uri="{FF2B5EF4-FFF2-40B4-BE49-F238E27FC236}">
                <a16:creationId xmlns:a16="http://schemas.microsoft.com/office/drawing/2014/main" id="{37767A68-E89E-44D2-8146-8866435A84F5}"/>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Examinez votre dossier de crédit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14691" name="Text Placeholder 10">
            <a:extLst>
              <a:ext uri="{FF2B5EF4-FFF2-40B4-BE49-F238E27FC236}">
                <a16:creationId xmlns:a16="http://schemas.microsoft.com/office/drawing/2014/main" id="{DB7930BC-1AB7-4274-9C89-C6A8AC62CBBD}"/>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320A8D29-7B7C-41B3-9385-71FC638DE41C}"/>
              </a:ext>
            </a:extLst>
          </p:cNvPr>
          <p:cNvSpPr>
            <a:spLocks noGrp="1"/>
          </p:cNvSpPr>
          <p:nvPr>
            <p:ph type="sldNum" sz="quarter" idx="15"/>
            <p:custDataLst>
              <p:tags r:id="rId3"/>
            </p:custDataLst>
          </p:nvPr>
        </p:nvSpPr>
        <p:spPr/>
        <p:txBody>
          <a:bodyPr/>
          <a:lstStyle/>
          <a:p>
            <a:pPr>
              <a:defRPr/>
            </a:pPr>
            <a:r>
              <a:rPr lang="en-US" dirty="0"/>
              <a:t>53</a:t>
            </a:r>
          </a:p>
        </p:txBody>
      </p:sp>
      <p:sp>
        <p:nvSpPr>
          <p:cNvPr id="15" name="Text Box 3">
            <a:extLst>
              <a:ext uri="{FF2B5EF4-FFF2-40B4-BE49-F238E27FC236}">
                <a16:creationId xmlns:a16="http://schemas.microsoft.com/office/drawing/2014/main" id="{6E4C43BC-C3D3-4DDE-8DC3-3F3CD7100FD5}"/>
              </a:ext>
            </a:extLst>
          </p:cNvPr>
          <p:cNvSpPr txBox="1">
            <a:spLocks noChangeArrowheads="1"/>
          </p:cNvSpPr>
          <p:nvPr>
            <p:custDataLst>
              <p:tags r:id="rId4"/>
            </p:custDataLst>
          </p:nvPr>
        </p:nvSpPr>
        <p:spPr bwMode="auto">
          <a:xfrm>
            <a:off x="457200" y="1038225"/>
            <a:ext cx="8531225" cy="52006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Obtenez une copie gratuite de votre dossier de crédit par la poste une fois par an. </a:t>
            </a:r>
          </a:p>
          <a:p>
            <a:pPr marL="342900" indent="-342900">
              <a:buFont typeface="Arial" panose="020B0604020202020204" pitchFamily="34" charset="0"/>
              <a:buChar char="•"/>
              <a:defRPr/>
            </a:pPr>
            <a:endParaRPr lang="fr-FR" sz="2200" dirty="0"/>
          </a:p>
          <a:p>
            <a:pPr marL="342900" indent="-342900">
              <a:buFont typeface="Arial" panose="020B0604020202020204" pitchFamily="34" charset="0"/>
              <a:buChar char="•"/>
              <a:defRPr/>
            </a:pPr>
            <a:r>
              <a:rPr lang="fr-FR" sz="2200" dirty="0"/>
              <a:t>Vérifiez s’il contient des erreurs ou des comptes qui ne sont pas les vôtres. </a:t>
            </a:r>
          </a:p>
          <a:p>
            <a:pPr marL="857250" lvl="1" indent="-342900">
              <a:buFont typeface="Arial" panose="020B0604020202020204" pitchFamily="34" charset="0"/>
              <a:buChar char="•"/>
              <a:defRPr/>
            </a:pPr>
            <a:r>
              <a:rPr lang="fr-FR" sz="2200" dirty="0"/>
              <a:t>Les erreurs peuvent être un indice de vol d’identité. </a:t>
            </a:r>
          </a:p>
          <a:p>
            <a:pPr>
              <a:defRPr/>
            </a:pPr>
            <a:endParaRPr lang="en-CA" sz="2200" dirty="0"/>
          </a:p>
          <a:p>
            <a:pPr marL="342900" indent="-342900">
              <a:buFont typeface="Arial" panose="020B0604020202020204" pitchFamily="34" charset="0"/>
              <a:buChar char="•"/>
              <a:defRPr/>
            </a:pPr>
            <a:r>
              <a:rPr lang="fr-FR" sz="2200" dirty="0"/>
              <a:t>Communiquez avec l’agence d’évaluation du crédit pour signaler les erreurs. </a:t>
            </a:r>
          </a:p>
          <a:p>
            <a:pPr marL="342900" indent="-342900">
              <a:buFont typeface="Arial" panose="020B0604020202020204" pitchFamily="34" charset="0"/>
              <a:buChar char="•"/>
              <a:defRPr/>
            </a:pPr>
            <a:endParaRPr lang="fr-FR" sz="2200" dirty="0"/>
          </a:p>
          <a:p>
            <a:pPr marL="342900" indent="-342900">
              <a:buFont typeface="Arial" panose="020B0604020202020204" pitchFamily="34" charset="0"/>
              <a:buChar char="•"/>
              <a:defRPr/>
            </a:pPr>
            <a:r>
              <a:rPr lang="fr-FR" sz="2200" dirty="0"/>
              <a:t>Demandez une correction ou ajoutez une note au dossier. </a:t>
            </a:r>
          </a:p>
          <a:p>
            <a:pPr>
              <a:defRPr/>
            </a:pPr>
            <a:r>
              <a:rPr lang="en-CA" sz="2200" dirty="0"/>
              <a:t>	</a:t>
            </a:r>
          </a:p>
          <a:p>
            <a:pPr>
              <a:defRPr/>
            </a:pPr>
            <a:r>
              <a:rPr lang="en-CA" sz="2200" dirty="0"/>
              <a:t>	</a:t>
            </a:r>
          </a:p>
          <a:p>
            <a:pPr>
              <a:defRPr/>
            </a:pPr>
            <a:r>
              <a:rPr lang="en-CA" sz="22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3">
            <a:extLst>
              <a:ext uri="{FF2B5EF4-FFF2-40B4-BE49-F238E27FC236}">
                <a16:creationId xmlns:a16="http://schemas.microsoft.com/office/drawing/2014/main" id="{054956AE-23B9-4858-89A6-771F07D3A10B}"/>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Gérer son crédit et sa dette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7411" name="Text Placeholder 10">
            <a:extLst>
              <a:ext uri="{FF2B5EF4-FFF2-40B4-BE49-F238E27FC236}">
                <a16:creationId xmlns:a16="http://schemas.microsoft.com/office/drawing/2014/main" id="{3CB07D04-3CEF-4705-9753-0F67612428A1}"/>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6E286038-D4EC-4D7F-996B-4A96379503E5}"/>
              </a:ext>
            </a:extLst>
          </p:cNvPr>
          <p:cNvSpPr>
            <a:spLocks noGrp="1"/>
          </p:cNvSpPr>
          <p:nvPr>
            <p:ph type="sldNum" sz="quarter" idx="15"/>
            <p:custDataLst>
              <p:tags r:id="rId3"/>
            </p:custDataLst>
          </p:nvPr>
        </p:nvSpPr>
        <p:spPr/>
        <p:txBody>
          <a:bodyPr/>
          <a:lstStyle/>
          <a:p>
            <a:pPr>
              <a:defRPr/>
            </a:pPr>
            <a:r>
              <a:rPr lang="en-US" dirty="0"/>
              <a:t>4</a:t>
            </a:r>
          </a:p>
        </p:txBody>
      </p:sp>
      <p:sp>
        <p:nvSpPr>
          <p:cNvPr id="17413" name="Text Box 3">
            <a:extLst>
              <a:ext uri="{FF2B5EF4-FFF2-40B4-BE49-F238E27FC236}">
                <a16:creationId xmlns:a16="http://schemas.microsoft.com/office/drawing/2014/main" id="{0C06E4E6-600B-4D4F-99A3-7D68F1CBA826}"/>
              </a:ext>
            </a:extLst>
          </p:cNvPr>
          <p:cNvSpPr txBox="1">
            <a:spLocks noChangeArrowheads="1"/>
          </p:cNvSpPr>
          <p:nvPr>
            <p:custDataLst>
              <p:tags r:id="rId4"/>
            </p:custDataLst>
          </p:nvPr>
        </p:nvSpPr>
        <p:spPr bwMode="auto">
          <a:xfrm>
            <a:off x="457199" y="1147763"/>
            <a:ext cx="839743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971550" indent="-45720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CA" altLang="en-US" dirty="0"/>
          </a:p>
          <a:p>
            <a:r>
              <a:rPr lang="fr-FR" altLang="en-US" dirty="0"/>
              <a:t>En 2019, la proportion de Canadiens qui avaient une dette</a:t>
            </a:r>
          </a:p>
          <a:p>
            <a:pPr marL="0" indent="0"/>
            <a:r>
              <a:rPr lang="fr-FR" altLang="en-US" dirty="0"/>
              <a:t>impayée ou contracté un prêt sur salaire au cours des 12 derniers mois était :</a:t>
            </a:r>
          </a:p>
          <a:p>
            <a:r>
              <a:rPr lang="fr-FR" altLang="en-US" sz="2200" dirty="0"/>
              <a:t> </a:t>
            </a:r>
          </a:p>
          <a:p>
            <a:pPr lvl="1">
              <a:buFont typeface="Arial" panose="020B0604020202020204" pitchFamily="34" charset="0"/>
              <a:buAutoNum type="arabicPeriod"/>
            </a:pPr>
            <a:r>
              <a:rPr lang="en-CA" altLang="en-US" sz="2200" dirty="0"/>
              <a:t>33 % </a:t>
            </a:r>
          </a:p>
          <a:p>
            <a:pPr lvl="1">
              <a:buFont typeface="Arial" panose="020B0604020202020204" pitchFamily="34" charset="0"/>
              <a:buAutoNum type="arabicPeriod"/>
            </a:pPr>
            <a:r>
              <a:rPr lang="en-CA" altLang="en-US" sz="2200" dirty="0"/>
              <a:t>53 % </a:t>
            </a:r>
          </a:p>
          <a:p>
            <a:pPr lvl="1">
              <a:buFont typeface="Arial" panose="020B0604020202020204" pitchFamily="34" charset="0"/>
              <a:buAutoNum type="arabicPeriod"/>
            </a:pPr>
            <a:r>
              <a:rPr lang="en-CA" altLang="en-US" sz="2200" dirty="0"/>
              <a:t>73 % </a:t>
            </a:r>
          </a:p>
          <a:p>
            <a:r>
              <a:rPr lang="en-CA" altLang="en-US" sz="2200" dirty="0"/>
              <a:t>	</a:t>
            </a:r>
          </a:p>
          <a:p>
            <a:r>
              <a:rPr lang="en-CA" altLang="en-US" dirty="0"/>
              <a:t>	</a:t>
            </a:r>
          </a:p>
          <a:p>
            <a:r>
              <a:rPr lang="en-CA" altLang="en-US" dirty="0"/>
              <a:t>	</a:t>
            </a:r>
          </a:p>
          <a:p>
            <a:r>
              <a:rPr lang="en-CA" altLang="en-US"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3">
            <a:extLst>
              <a:ext uri="{FF2B5EF4-FFF2-40B4-BE49-F238E27FC236}">
                <a16:creationId xmlns:a16="http://schemas.microsoft.com/office/drawing/2014/main" id="{64D77011-CFC1-4247-8659-ED3387E122F5}"/>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Améliorez votre cote de crédit </a:t>
            </a: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16739" name="Text Placeholder 10">
            <a:extLst>
              <a:ext uri="{FF2B5EF4-FFF2-40B4-BE49-F238E27FC236}">
                <a16:creationId xmlns:a16="http://schemas.microsoft.com/office/drawing/2014/main" id="{EC0609B6-7405-42E9-B5D0-18F06D7D47D3}"/>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B9D50985-ADDC-4C43-B6B5-826395CD07ED}"/>
              </a:ext>
            </a:extLst>
          </p:cNvPr>
          <p:cNvSpPr>
            <a:spLocks noGrp="1"/>
          </p:cNvSpPr>
          <p:nvPr>
            <p:ph type="sldNum" sz="quarter" idx="15"/>
            <p:custDataLst>
              <p:tags r:id="rId3"/>
            </p:custDataLst>
          </p:nvPr>
        </p:nvSpPr>
        <p:spPr/>
        <p:txBody>
          <a:bodyPr/>
          <a:lstStyle/>
          <a:p>
            <a:pPr>
              <a:defRPr/>
            </a:pPr>
            <a:r>
              <a:rPr lang="en-US" dirty="0"/>
              <a:t>54</a:t>
            </a:r>
          </a:p>
        </p:txBody>
      </p:sp>
      <p:sp>
        <p:nvSpPr>
          <p:cNvPr id="15" name="Text Box 3">
            <a:extLst>
              <a:ext uri="{FF2B5EF4-FFF2-40B4-BE49-F238E27FC236}">
                <a16:creationId xmlns:a16="http://schemas.microsoft.com/office/drawing/2014/main" id="{67C44922-1F1E-4A2A-99B5-EFF021367A9E}"/>
              </a:ext>
            </a:extLst>
          </p:cNvPr>
          <p:cNvSpPr txBox="1">
            <a:spLocks noChangeArrowheads="1"/>
          </p:cNvSpPr>
          <p:nvPr>
            <p:custDataLst>
              <p:tags r:id="rId4"/>
            </p:custDataLst>
          </p:nvPr>
        </p:nvSpPr>
        <p:spPr bwMode="auto">
          <a:xfrm>
            <a:off x="457200" y="1038225"/>
            <a:ext cx="8531225" cy="4524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fr-FR" sz="2200" dirty="0"/>
              <a:t>Faites toujours vos paiements à temps. </a:t>
            </a:r>
          </a:p>
          <a:p>
            <a:pPr marL="342900" indent="-342900">
              <a:buFont typeface="Arial" panose="020B0604020202020204" pitchFamily="34" charset="0"/>
              <a:buChar char="•"/>
              <a:defRPr/>
            </a:pPr>
            <a:endParaRPr lang="fr-FR" sz="2200" dirty="0"/>
          </a:p>
          <a:p>
            <a:pPr marL="342900" indent="-342900">
              <a:buFont typeface="Arial" panose="020B0604020202020204" pitchFamily="34" charset="0"/>
              <a:buChar char="•"/>
              <a:defRPr/>
            </a:pPr>
            <a:r>
              <a:rPr lang="fr-FR" sz="2200" dirty="0"/>
              <a:t>Utilisez le crédit intelligemment. </a:t>
            </a:r>
          </a:p>
          <a:p>
            <a:pPr marL="857250" lvl="1" indent="-342900">
              <a:buFont typeface="Arial" panose="020B0604020202020204" pitchFamily="34" charset="0"/>
              <a:buChar char="•"/>
              <a:defRPr/>
            </a:pPr>
            <a:r>
              <a:rPr lang="fr-FR" sz="2200" dirty="0"/>
              <a:t>Ne dépassez pas votre limite de crédit. </a:t>
            </a:r>
          </a:p>
          <a:p>
            <a:pPr marL="857250" lvl="1" indent="-342900">
              <a:buFont typeface="Arial" panose="020B0604020202020204" pitchFamily="34" charset="0"/>
              <a:buChar char="•"/>
              <a:defRPr/>
            </a:pPr>
            <a:r>
              <a:rPr lang="fr-FR" sz="2200" dirty="0"/>
              <a:t>N’utilisez qu’une partie du crédit auquel vous avez droit. </a:t>
            </a:r>
          </a:p>
          <a:p>
            <a:pPr>
              <a:defRPr/>
            </a:pPr>
            <a:endParaRPr lang="en-CA" sz="2200" dirty="0"/>
          </a:p>
          <a:p>
            <a:pPr marL="342900" indent="-342900">
              <a:buFont typeface="Arial" panose="020B0604020202020204" pitchFamily="34" charset="0"/>
              <a:buChar char="•"/>
              <a:defRPr/>
            </a:pPr>
            <a:r>
              <a:rPr lang="fr-FR" sz="2200" dirty="0"/>
              <a:t>Bâtissez votre crédit sur le long terme. </a:t>
            </a:r>
          </a:p>
          <a:p>
            <a:pPr marL="857250" lvl="1" indent="-342900">
              <a:buFont typeface="Arial" panose="020B0604020202020204" pitchFamily="34" charset="0"/>
              <a:buChar char="•"/>
              <a:defRPr/>
            </a:pPr>
            <a:r>
              <a:rPr lang="fr-FR" sz="2200" dirty="0"/>
              <a:t>Gardez vos anciens comptes ouverts si vous ne payez aucuns frais. </a:t>
            </a:r>
          </a:p>
          <a:p>
            <a:pPr marL="857250" lvl="1" indent="-342900">
              <a:buFont typeface="Arial" panose="020B0604020202020204" pitchFamily="34" charset="0"/>
              <a:buChar char="•"/>
              <a:defRPr/>
            </a:pPr>
            <a:r>
              <a:rPr lang="fr-FR" sz="2200" dirty="0"/>
              <a:t>Utilisez-les de temps en temps. </a:t>
            </a:r>
          </a:p>
          <a:p>
            <a:pPr>
              <a:defRPr/>
            </a:pPr>
            <a:endParaRPr lang="en-CA" sz="2200" dirty="0"/>
          </a:p>
          <a:p>
            <a:pPr marL="342900" indent="-342900">
              <a:buFont typeface="Arial" panose="020B0604020202020204" pitchFamily="34" charset="0"/>
              <a:buChar char="•"/>
              <a:defRPr/>
            </a:pPr>
            <a:r>
              <a:rPr lang="fr-FR" sz="2200" dirty="0"/>
              <a:t>Évitez les nombreuses demandes ou vérifications de crédit.</a:t>
            </a:r>
            <a:endParaRPr lang="en-CA" sz="2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23">
            <a:extLst>
              <a:ext uri="{FF2B5EF4-FFF2-40B4-BE49-F238E27FC236}">
                <a16:creationId xmlns:a16="http://schemas.microsoft.com/office/drawing/2014/main" id="{1B6370F2-6731-4D59-9B62-DA950B21B3FE}"/>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Quelques signes avant-coureurs </a:t>
            </a:r>
            <a:r>
              <a:rPr lang="en-CA" altLang="en-US" b="0">
                <a:cs typeface="ヒラギノ角ゴ Pro W3"/>
              </a:rPr>
              <a:t>	</a:t>
            </a: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18787" name="Text Placeholder 10">
            <a:extLst>
              <a:ext uri="{FF2B5EF4-FFF2-40B4-BE49-F238E27FC236}">
                <a16:creationId xmlns:a16="http://schemas.microsoft.com/office/drawing/2014/main" id="{D3926915-AB5C-467C-B8C2-87A966D6215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09F58D2B-76B3-40E2-852A-4642540A9994}"/>
              </a:ext>
            </a:extLst>
          </p:cNvPr>
          <p:cNvSpPr>
            <a:spLocks noGrp="1"/>
          </p:cNvSpPr>
          <p:nvPr>
            <p:ph type="sldNum" sz="quarter" idx="15"/>
            <p:custDataLst>
              <p:tags r:id="rId3"/>
            </p:custDataLst>
          </p:nvPr>
        </p:nvSpPr>
        <p:spPr/>
        <p:txBody>
          <a:bodyPr/>
          <a:lstStyle/>
          <a:p>
            <a:pPr>
              <a:defRPr/>
            </a:pPr>
            <a:r>
              <a:rPr lang="en-US" dirty="0"/>
              <a:t>55</a:t>
            </a:r>
          </a:p>
        </p:txBody>
      </p:sp>
      <p:sp>
        <p:nvSpPr>
          <p:cNvPr id="118789" name="Text Box 3">
            <a:extLst>
              <a:ext uri="{FF2B5EF4-FFF2-40B4-BE49-F238E27FC236}">
                <a16:creationId xmlns:a16="http://schemas.microsoft.com/office/drawing/2014/main" id="{08B577EF-A202-4113-A6E8-EB42EAE60308}"/>
              </a:ext>
            </a:extLst>
          </p:cNvPr>
          <p:cNvSpPr txBox="1">
            <a:spLocks noChangeArrowheads="1"/>
          </p:cNvSpPr>
          <p:nvPr>
            <p:custDataLst>
              <p:tags r:id="rId4"/>
            </p:custDataLst>
          </p:nvPr>
        </p:nvSpPr>
        <p:spPr bwMode="auto">
          <a:xfrm>
            <a:off x="457200" y="1241425"/>
            <a:ext cx="83232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857250" indent="-34290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fr-FR" altLang="en-US" sz="2000"/>
              <a:t>Êtes-vous dans l’une de ces situations? </a:t>
            </a:r>
          </a:p>
          <a:p>
            <a:endParaRPr lang="fr-FR" altLang="en-US" sz="2000"/>
          </a:p>
          <a:p>
            <a:pPr lvl="1">
              <a:buFont typeface="Arial" panose="020B0604020202020204" pitchFamily="34" charset="0"/>
              <a:buChar char="•"/>
            </a:pPr>
            <a:r>
              <a:rPr lang="fr-FR" altLang="en-US" sz="2000"/>
              <a:t>Vous utilisez vos cartes de crédit par nécessité et non parce que c’est pratique. </a:t>
            </a:r>
          </a:p>
          <a:p>
            <a:pPr lvl="1">
              <a:buFont typeface="Arial" panose="020B0604020202020204" pitchFamily="34" charset="0"/>
              <a:buChar char="•"/>
            </a:pPr>
            <a:r>
              <a:rPr lang="fr-FR" altLang="en-US" sz="2000"/>
              <a:t>Vous utilisez le crédit ou des avances de fonds pour vos frais de subsistance courants. </a:t>
            </a:r>
          </a:p>
          <a:p>
            <a:pPr lvl="1">
              <a:buFont typeface="Arial" panose="020B0604020202020204" pitchFamily="34" charset="0"/>
              <a:buChar char="•"/>
            </a:pPr>
            <a:r>
              <a:rPr lang="fr-FR" altLang="en-US" sz="2000"/>
              <a:t>Vous omettez de faire des paiements ou ne respectez pas les dates d’échéance. </a:t>
            </a:r>
          </a:p>
          <a:p>
            <a:pPr lvl="1">
              <a:buFont typeface="Arial" panose="020B0604020202020204" pitchFamily="34" charset="0"/>
              <a:buChar char="•"/>
            </a:pPr>
            <a:r>
              <a:rPr lang="fr-FR" altLang="en-US" sz="2000"/>
              <a:t>Vous atteignez presque votre limite de crédit pour la plupart de vos cartes. </a:t>
            </a:r>
          </a:p>
          <a:p>
            <a:pPr lvl="1">
              <a:buFont typeface="Arial" panose="020B0604020202020204" pitchFamily="34" charset="0"/>
              <a:buChar char="•"/>
            </a:pPr>
            <a:r>
              <a:rPr lang="fr-FR" altLang="en-US" sz="2000"/>
              <a:t>Vous empruntez au moyen d’une carte pour régler le solde d’une autre carte. </a:t>
            </a:r>
          </a:p>
          <a:p>
            <a:pPr lvl="1">
              <a:buFont typeface="Arial" panose="020B0604020202020204" pitchFamily="34" charset="0"/>
              <a:buChar char="•"/>
            </a:pPr>
            <a:r>
              <a:rPr lang="fr-FR" altLang="en-US" sz="2000"/>
              <a:t>Vous transférez vos soldes au bout de quelques mois, juste avant l’expiration des offres de lancement. </a:t>
            </a:r>
          </a:p>
          <a:p>
            <a:r>
              <a:rPr lang="en-CA" altLang="en-US" sz="200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3">
            <a:extLst>
              <a:ext uri="{FF2B5EF4-FFF2-40B4-BE49-F238E27FC236}">
                <a16:creationId xmlns:a16="http://schemas.microsoft.com/office/drawing/2014/main" id="{60F06DD8-3344-4653-8FF1-964BFB0B8FD1}"/>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Prenez vos dettes en main </a:t>
            </a:r>
            <a:r>
              <a:rPr lang="fr-FR" altLang="en-US" sz="2400" b="0">
                <a:cs typeface="ヒラギノ角ゴ Pro W3"/>
              </a:rPr>
              <a:t>	</a:t>
            </a: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20835" name="Text Placeholder 10">
            <a:extLst>
              <a:ext uri="{FF2B5EF4-FFF2-40B4-BE49-F238E27FC236}">
                <a16:creationId xmlns:a16="http://schemas.microsoft.com/office/drawing/2014/main" id="{D7D9E844-3A97-4542-8558-EFC15F010D5D}"/>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D1BD2F99-4AF5-41C5-841C-15B4A730EFAC}"/>
              </a:ext>
            </a:extLst>
          </p:cNvPr>
          <p:cNvSpPr>
            <a:spLocks noGrp="1"/>
          </p:cNvSpPr>
          <p:nvPr>
            <p:ph type="sldNum" sz="quarter" idx="15"/>
            <p:custDataLst>
              <p:tags r:id="rId3"/>
            </p:custDataLst>
          </p:nvPr>
        </p:nvSpPr>
        <p:spPr/>
        <p:txBody>
          <a:bodyPr/>
          <a:lstStyle/>
          <a:p>
            <a:pPr>
              <a:defRPr/>
            </a:pPr>
            <a:r>
              <a:rPr lang="en-US" dirty="0"/>
              <a:t>56</a:t>
            </a:r>
          </a:p>
        </p:txBody>
      </p:sp>
      <p:sp>
        <p:nvSpPr>
          <p:cNvPr id="15" name="Text Box 3">
            <a:extLst>
              <a:ext uri="{FF2B5EF4-FFF2-40B4-BE49-F238E27FC236}">
                <a16:creationId xmlns:a16="http://schemas.microsoft.com/office/drawing/2014/main" id="{58671168-8028-445C-8880-5961BFF2762D}"/>
              </a:ext>
            </a:extLst>
          </p:cNvPr>
          <p:cNvSpPr txBox="1">
            <a:spLocks noChangeArrowheads="1"/>
          </p:cNvSpPr>
          <p:nvPr>
            <p:custDataLst>
              <p:tags r:id="rId4"/>
            </p:custDataLst>
          </p:nvPr>
        </p:nvSpPr>
        <p:spPr bwMode="auto">
          <a:xfrm>
            <a:off x="457200" y="1079500"/>
            <a:ext cx="8686800" cy="446246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Utilisez vos économies pour régler vos soldes. </a:t>
            </a:r>
          </a:p>
          <a:p>
            <a:pPr marL="342900" indent="-342900">
              <a:buFont typeface="Arial" panose="020B0604020202020204" pitchFamily="34" charset="0"/>
              <a:buChar char="•"/>
              <a:defRPr/>
            </a:pPr>
            <a:r>
              <a:rPr lang="fr-FR" sz="2200" dirty="0"/>
              <a:t>Remboursez d’abord les dettes ayant le taux d’intérêt le plus élevé. </a:t>
            </a:r>
          </a:p>
          <a:p>
            <a:pPr marL="342900" indent="-342900">
              <a:buFont typeface="Arial" panose="020B0604020202020204" pitchFamily="34" charset="0"/>
              <a:buChar char="•"/>
              <a:defRPr/>
            </a:pPr>
            <a:r>
              <a:rPr lang="fr-FR" sz="2200" dirty="0"/>
              <a:t>Optez plutôt pour des cartes de crédit moins coûteuses. </a:t>
            </a:r>
          </a:p>
          <a:p>
            <a:pPr marL="342900" indent="-342900">
              <a:buFont typeface="Arial" panose="020B0604020202020204" pitchFamily="34" charset="0"/>
              <a:buChar char="•"/>
              <a:defRPr/>
            </a:pPr>
            <a:r>
              <a:rPr lang="fr-FR" sz="2200" dirty="0"/>
              <a:t>Adressez-vous aux créanciers pour négocier des taux moins élevés. </a:t>
            </a:r>
          </a:p>
          <a:p>
            <a:pPr marL="342900" indent="-342900">
              <a:buFont typeface="Arial" panose="020B0604020202020204" pitchFamily="34" charset="0"/>
              <a:buChar char="•"/>
              <a:defRPr/>
            </a:pPr>
            <a:r>
              <a:rPr lang="fr-FR" sz="2200" dirty="0"/>
              <a:t>Passez au paiement de factures automatique ou en ligne pour respecter les échéances. </a:t>
            </a:r>
          </a:p>
          <a:p>
            <a:pPr marL="342900" indent="-342900">
              <a:buFont typeface="Arial" panose="020B0604020202020204" pitchFamily="34" charset="0"/>
              <a:buChar char="•"/>
              <a:defRPr/>
            </a:pPr>
            <a:r>
              <a:rPr lang="fr-FR" sz="2200" dirty="0"/>
              <a:t>Laissez votre carte de crédit à la maison. </a:t>
            </a:r>
          </a:p>
          <a:p>
            <a:pPr marL="342900" indent="-342900">
              <a:buFont typeface="Arial" panose="020B0604020202020204" pitchFamily="34" charset="0"/>
              <a:buChar char="•"/>
              <a:defRPr/>
            </a:pPr>
            <a:r>
              <a:rPr lang="fr-FR" sz="2200" dirty="0"/>
              <a:t>Évitez les offres « Achetez maintenant, payez plus tard ». </a:t>
            </a:r>
          </a:p>
          <a:p>
            <a:pPr>
              <a:defRPr/>
            </a:pPr>
            <a:r>
              <a:rPr lang="en-CA" sz="2200" dirty="0"/>
              <a:t>	</a:t>
            </a:r>
          </a:p>
          <a:p>
            <a:pPr>
              <a:defRPr/>
            </a:pPr>
            <a:r>
              <a:rPr lang="en-CA" sz="2000" dirty="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23">
            <a:extLst>
              <a:ext uri="{FF2B5EF4-FFF2-40B4-BE49-F238E27FC236}">
                <a16:creationId xmlns:a16="http://schemas.microsoft.com/office/drawing/2014/main" id="{A96C224D-7BDD-4229-A89C-55292D62777B}"/>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Solutions pour gérer son endettement </a:t>
            </a: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22883" name="Text Placeholder 10">
            <a:extLst>
              <a:ext uri="{FF2B5EF4-FFF2-40B4-BE49-F238E27FC236}">
                <a16:creationId xmlns:a16="http://schemas.microsoft.com/office/drawing/2014/main" id="{C83ADC1C-DF8E-4062-80C7-18694F298EDF}"/>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Gérer son crédit et sa dette</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A0111A83-B670-400C-83C6-9A412E426B6D}"/>
              </a:ext>
            </a:extLst>
          </p:cNvPr>
          <p:cNvSpPr>
            <a:spLocks noGrp="1"/>
          </p:cNvSpPr>
          <p:nvPr>
            <p:ph type="sldNum" sz="quarter" idx="15"/>
            <p:custDataLst>
              <p:tags r:id="rId3"/>
            </p:custDataLst>
          </p:nvPr>
        </p:nvSpPr>
        <p:spPr/>
        <p:txBody>
          <a:bodyPr/>
          <a:lstStyle/>
          <a:p>
            <a:pPr>
              <a:defRPr/>
            </a:pPr>
            <a:r>
              <a:rPr lang="en-US" dirty="0"/>
              <a:t>57</a:t>
            </a:r>
          </a:p>
        </p:txBody>
      </p:sp>
      <p:sp>
        <p:nvSpPr>
          <p:cNvPr id="15" name="Text Box 3">
            <a:extLst>
              <a:ext uri="{FF2B5EF4-FFF2-40B4-BE49-F238E27FC236}">
                <a16:creationId xmlns:a16="http://schemas.microsoft.com/office/drawing/2014/main" id="{407694AB-D9FF-478C-86E4-7E9B0F7B2F22}"/>
              </a:ext>
            </a:extLst>
          </p:cNvPr>
          <p:cNvSpPr txBox="1">
            <a:spLocks noChangeArrowheads="1"/>
          </p:cNvSpPr>
          <p:nvPr>
            <p:custDataLst>
              <p:tags r:id="rId4"/>
            </p:custDataLst>
          </p:nvPr>
        </p:nvSpPr>
        <p:spPr bwMode="auto">
          <a:xfrm>
            <a:off x="457200" y="911225"/>
            <a:ext cx="7739063" cy="55086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000" dirty="0"/>
          </a:p>
          <a:p>
            <a:pPr marL="342900" indent="-342900">
              <a:buFont typeface="Arial" panose="020B0604020202020204" pitchFamily="34" charset="0"/>
              <a:buChar char="•"/>
              <a:defRPr/>
            </a:pPr>
            <a:r>
              <a:rPr lang="fr-FR" sz="2000" dirty="0"/>
              <a:t>Service-conseil en crédit </a:t>
            </a:r>
          </a:p>
          <a:p>
            <a:pPr marL="857250" lvl="1" indent="-342900">
              <a:buFont typeface="Arial" panose="020B0604020202020204" pitchFamily="34" charset="0"/>
              <a:buChar char="•"/>
              <a:defRPr/>
            </a:pPr>
            <a:r>
              <a:rPr lang="fr-FR" sz="2000" dirty="0"/>
              <a:t>Les conseillers élaborent un programme de gestion de dettes personnalisé. </a:t>
            </a:r>
          </a:p>
          <a:p>
            <a:pPr marL="857250" lvl="1" indent="-342900">
              <a:buFont typeface="Arial" panose="020B0604020202020204" pitchFamily="34" charset="0"/>
              <a:buChar char="•"/>
              <a:defRPr/>
            </a:pPr>
            <a:r>
              <a:rPr lang="fr-FR" sz="2000" dirty="0"/>
              <a:t>Ce programme s’appuie souvent sur un prêt de consolidation. </a:t>
            </a:r>
          </a:p>
          <a:p>
            <a:pPr>
              <a:defRPr/>
            </a:pPr>
            <a:endParaRPr lang="en-CA" sz="2000" dirty="0"/>
          </a:p>
          <a:p>
            <a:pPr marL="342900" indent="-342900">
              <a:buFont typeface="Arial" panose="020B0604020202020204" pitchFamily="34" charset="0"/>
              <a:buChar char="•"/>
              <a:defRPr/>
            </a:pPr>
            <a:r>
              <a:rPr lang="fr-FR" sz="2000" dirty="0"/>
              <a:t>Proposition du consommateur </a:t>
            </a:r>
          </a:p>
          <a:p>
            <a:pPr marL="857250" lvl="1" indent="-342900">
              <a:buFont typeface="Arial" panose="020B0604020202020204" pitchFamily="34" charset="0"/>
              <a:buChar char="•"/>
              <a:defRPr/>
            </a:pPr>
            <a:r>
              <a:rPr lang="fr-FR" sz="2000" dirty="0"/>
              <a:t>Un syndic autorisé en insolvabilité peut présenter une offre volontaire aux prêteurs en votre nom. </a:t>
            </a:r>
          </a:p>
          <a:p>
            <a:pPr>
              <a:defRPr/>
            </a:pPr>
            <a:endParaRPr lang="en-CA" sz="2000" dirty="0"/>
          </a:p>
          <a:p>
            <a:pPr marL="342900" indent="-342900">
              <a:buFont typeface="Arial" panose="020B0604020202020204" pitchFamily="34" charset="0"/>
              <a:buChar char="•"/>
              <a:defRPr/>
            </a:pPr>
            <a:r>
              <a:rPr lang="fr-FR" sz="2000" dirty="0"/>
              <a:t>Faillite </a:t>
            </a:r>
          </a:p>
          <a:p>
            <a:pPr marL="857250" lvl="1" indent="-342900">
              <a:buFont typeface="Arial" panose="020B0604020202020204" pitchFamily="34" charset="0"/>
              <a:buChar char="•"/>
              <a:defRPr/>
            </a:pPr>
            <a:r>
              <a:rPr lang="fr-FR" sz="2000" dirty="0"/>
              <a:t>Un syndic se saisit de vos biens pour annuler des dettes. </a:t>
            </a:r>
          </a:p>
          <a:p>
            <a:pPr>
              <a:defRPr/>
            </a:pPr>
            <a:endParaRPr lang="en-CA" dirty="0"/>
          </a:p>
          <a:p>
            <a:pPr>
              <a:defRPr/>
            </a:pPr>
            <a:r>
              <a:rPr lang="en-CA" dirty="0"/>
              <a:t>	</a:t>
            </a:r>
          </a:p>
          <a:p>
            <a:pPr>
              <a:defRPr/>
            </a:pPr>
            <a:r>
              <a:rPr lang="en-CA" dirty="0"/>
              <a:t>	</a:t>
            </a:r>
          </a:p>
          <a:p>
            <a:pPr>
              <a:defRPr/>
            </a:pPr>
            <a:r>
              <a:rPr lang="en-CA" sz="2000"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70E5-CA9F-47BC-AAD3-5FE7C84D926E}"/>
              </a:ext>
            </a:extLst>
          </p:cNvPr>
          <p:cNvSpPr>
            <a:spLocks noGrp="1"/>
          </p:cNvSpPr>
          <p:nvPr>
            <p:ph type="title"/>
            <p:custDataLst>
              <p:tags r:id="rId1"/>
            </p:custDataLst>
          </p:nvPr>
        </p:nvSpPr>
        <p:spPr>
          <a:xfrm>
            <a:off x="2725738" y="2735263"/>
            <a:ext cx="5961062" cy="757237"/>
          </a:xfrm>
        </p:spPr>
        <p:txBody>
          <a:bodyPr/>
          <a:lstStyle/>
          <a:p>
            <a:pPr>
              <a:defRPr/>
            </a:pPr>
            <a:r>
              <a:rPr lang="fr-FR" dirty="0"/>
              <a:t>ÉPARGNER ET PLACER SON ARGENT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23">
            <a:extLst>
              <a:ext uri="{FF2B5EF4-FFF2-40B4-BE49-F238E27FC236}">
                <a16:creationId xmlns:a16="http://schemas.microsoft.com/office/drawing/2014/main" id="{EA7A89CE-1F69-48DA-9EC9-955ECBC11637}"/>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Le saviez-vous? </a:t>
            </a: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25955" name="Text Placeholder 10">
            <a:extLst>
              <a:ext uri="{FF2B5EF4-FFF2-40B4-BE49-F238E27FC236}">
                <a16:creationId xmlns:a16="http://schemas.microsoft.com/office/drawing/2014/main" id="{A9381D77-D190-48FD-BFAF-572E4B9FFE7D}"/>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CD31B945-4483-47C2-96CB-40B3A1A78CD1}"/>
              </a:ext>
            </a:extLst>
          </p:cNvPr>
          <p:cNvSpPr>
            <a:spLocks noGrp="1"/>
          </p:cNvSpPr>
          <p:nvPr>
            <p:ph type="sldNum" sz="quarter" idx="15"/>
            <p:custDataLst>
              <p:tags r:id="rId3"/>
            </p:custDataLst>
          </p:nvPr>
        </p:nvSpPr>
        <p:spPr/>
        <p:txBody>
          <a:bodyPr/>
          <a:lstStyle/>
          <a:p>
            <a:pPr>
              <a:defRPr/>
            </a:pPr>
            <a:r>
              <a:rPr lang="en-US" dirty="0"/>
              <a:t>58</a:t>
            </a:r>
          </a:p>
        </p:txBody>
      </p:sp>
      <p:sp>
        <p:nvSpPr>
          <p:cNvPr id="15" name="Text Box 3">
            <a:extLst>
              <a:ext uri="{FF2B5EF4-FFF2-40B4-BE49-F238E27FC236}">
                <a16:creationId xmlns:a16="http://schemas.microsoft.com/office/drawing/2014/main" id="{9F81B8DA-B099-478A-A8DA-AA4058937FA1}"/>
              </a:ext>
            </a:extLst>
          </p:cNvPr>
          <p:cNvSpPr txBox="1">
            <a:spLocks noChangeArrowheads="1"/>
          </p:cNvSpPr>
          <p:nvPr>
            <p:custDataLst>
              <p:tags r:id="rId4"/>
            </p:custDataLst>
          </p:nvPr>
        </p:nvSpPr>
        <p:spPr bwMode="auto">
          <a:xfrm>
            <a:off x="457200" y="1038225"/>
            <a:ext cx="7739063" cy="252376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0" indent="0">
              <a:defRPr/>
            </a:pPr>
            <a:r>
              <a:rPr lang="fr-FR" sz="2200" dirty="0"/>
              <a:t>En 2022, plus de 4 % des Canadiens ont eu recours à une compagnie de prêts en ligne, dont les prêts sur salaire, pour payer leurs dépenses quotidiennes. Parmi ces emprunteurs de prêts en ligne ou sur salaire, près de la moitié ont utilisé un prêt à court terme sur salaire ou une avance de fonds.</a:t>
            </a:r>
            <a:endParaRPr lang="en-CA" sz="2200" dirty="0"/>
          </a:p>
          <a:p>
            <a:pPr>
              <a:defRPr/>
            </a:pPr>
            <a:r>
              <a:rPr lang="en-US"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23">
            <a:extLst>
              <a:ext uri="{FF2B5EF4-FFF2-40B4-BE49-F238E27FC236}">
                <a16:creationId xmlns:a16="http://schemas.microsoft.com/office/drawing/2014/main" id="{C6483545-C181-4ABA-ACCF-E9935C409190}"/>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Pourquoi épargner pour l’avenir?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28003" name="Text Placeholder 10">
            <a:extLst>
              <a:ext uri="{FF2B5EF4-FFF2-40B4-BE49-F238E27FC236}">
                <a16:creationId xmlns:a16="http://schemas.microsoft.com/office/drawing/2014/main" id="{B0775640-FD05-4EE8-86D9-7F0CF4745D9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F4ED7E9E-5475-4637-91AF-F1ED5624D437}"/>
              </a:ext>
            </a:extLst>
          </p:cNvPr>
          <p:cNvSpPr>
            <a:spLocks noGrp="1"/>
          </p:cNvSpPr>
          <p:nvPr>
            <p:ph type="sldNum" sz="quarter" idx="15"/>
            <p:custDataLst>
              <p:tags r:id="rId3"/>
            </p:custDataLst>
          </p:nvPr>
        </p:nvSpPr>
        <p:spPr/>
        <p:txBody>
          <a:bodyPr/>
          <a:lstStyle/>
          <a:p>
            <a:pPr>
              <a:defRPr/>
            </a:pPr>
            <a:r>
              <a:rPr lang="en-US" dirty="0"/>
              <a:t>59</a:t>
            </a:r>
          </a:p>
        </p:txBody>
      </p:sp>
      <p:sp>
        <p:nvSpPr>
          <p:cNvPr id="15" name="Text Box 3">
            <a:extLst>
              <a:ext uri="{FF2B5EF4-FFF2-40B4-BE49-F238E27FC236}">
                <a16:creationId xmlns:a16="http://schemas.microsoft.com/office/drawing/2014/main" id="{4B696905-899F-44BC-9020-7B0E72C1D51E}"/>
              </a:ext>
            </a:extLst>
          </p:cNvPr>
          <p:cNvSpPr txBox="1">
            <a:spLocks noChangeArrowheads="1"/>
          </p:cNvSpPr>
          <p:nvPr>
            <p:custDataLst>
              <p:tags r:id="rId4"/>
            </p:custDataLst>
          </p:nvPr>
        </p:nvSpPr>
        <p:spPr bwMode="auto">
          <a:xfrm>
            <a:off x="457200" y="1038225"/>
            <a:ext cx="7739063" cy="42164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Avoir un meilleur sentiment de sécurité et de contrôle. </a:t>
            </a:r>
          </a:p>
          <a:p>
            <a:pPr marL="342900" indent="-342900">
              <a:buFont typeface="Arial" panose="020B0604020202020204" pitchFamily="34" charset="0"/>
              <a:buChar char="•"/>
              <a:defRPr/>
            </a:pPr>
            <a:r>
              <a:rPr lang="fr-FR" sz="2200" dirty="0"/>
              <a:t>Être prêt à faire face aux urgences et aux imprévus. </a:t>
            </a:r>
          </a:p>
          <a:p>
            <a:pPr marL="342900" indent="-342900">
              <a:buFont typeface="Arial" panose="020B0604020202020204" pitchFamily="34" charset="0"/>
              <a:buChar char="•"/>
              <a:defRPr/>
            </a:pPr>
            <a:r>
              <a:rPr lang="fr-FR" sz="2200" dirty="0"/>
              <a:t>Réduire le stress et les conflits. </a:t>
            </a:r>
          </a:p>
          <a:p>
            <a:pPr marL="342900" indent="-342900">
              <a:buFont typeface="Arial" panose="020B0604020202020204" pitchFamily="34" charset="0"/>
              <a:buChar char="•"/>
              <a:defRPr/>
            </a:pPr>
            <a:r>
              <a:rPr lang="fr-FR" sz="2200" dirty="0"/>
              <a:t>Dépenser en se sentant moins coupable ou en ayant moins peur. </a:t>
            </a:r>
          </a:p>
          <a:p>
            <a:pPr marL="342900" indent="-342900">
              <a:buFont typeface="Arial" panose="020B0604020202020204" pitchFamily="34" charset="0"/>
              <a:buChar char="•"/>
              <a:defRPr/>
            </a:pPr>
            <a:r>
              <a:rPr lang="fr-FR" sz="2200" dirty="0"/>
              <a:t>Se permettre des achats importants. </a:t>
            </a:r>
          </a:p>
          <a:p>
            <a:pPr marL="342900" indent="-342900">
              <a:buFont typeface="Arial" panose="020B0604020202020204" pitchFamily="34" charset="0"/>
              <a:buChar char="•"/>
              <a:defRPr/>
            </a:pPr>
            <a:r>
              <a:rPr lang="fr-FR" sz="2200" dirty="0"/>
              <a:t>Rembourser une dette et éviter de nouvelles dettes. </a:t>
            </a:r>
          </a:p>
          <a:p>
            <a:pPr marL="342900" indent="-342900">
              <a:buFont typeface="Arial" panose="020B0604020202020204" pitchFamily="34" charset="0"/>
              <a:buChar char="•"/>
              <a:defRPr/>
            </a:pPr>
            <a:r>
              <a:rPr lang="fr-FR" sz="2200" dirty="0"/>
              <a:t>Prendre sa retraite en étant dans une situation confortable. </a:t>
            </a:r>
          </a:p>
          <a:p>
            <a:pPr>
              <a:defRPr/>
            </a:pPr>
            <a:r>
              <a:rPr lang="en-CA" dirty="0"/>
              <a:t>	</a:t>
            </a:r>
          </a:p>
          <a:p>
            <a:pPr>
              <a:defRPr/>
            </a:pPr>
            <a:r>
              <a:rPr lang="en-US"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23">
            <a:extLst>
              <a:ext uri="{FF2B5EF4-FFF2-40B4-BE49-F238E27FC236}">
                <a16:creationId xmlns:a16="http://schemas.microsoft.com/office/drawing/2014/main" id="{C99189B9-42F7-47F6-82B4-A930FB2F23D3}"/>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Raisons de ne pas épargner </a:t>
            </a: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30051" name="Text Placeholder 10">
            <a:extLst>
              <a:ext uri="{FF2B5EF4-FFF2-40B4-BE49-F238E27FC236}">
                <a16:creationId xmlns:a16="http://schemas.microsoft.com/office/drawing/2014/main" id="{230B4E83-D71B-4157-8DC2-B4BE26BE602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2E58E23D-F287-4965-852B-7CAFD1C7D9D0}"/>
              </a:ext>
            </a:extLst>
          </p:cNvPr>
          <p:cNvSpPr>
            <a:spLocks noGrp="1"/>
          </p:cNvSpPr>
          <p:nvPr>
            <p:ph type="sldNum" sz="quarter" idx="15"/>
            <p:custDataLst>
              <p:tags r:id="rId3"/>
            </p:custDataLst>
          </p:nvPr>
        </p:nvSpPr>
        <p:spPr/>
        <p:txBody>
          <a:bodyPr/>
          <a:lstStyle/>
          <a:p>
            <a:pPr>
              <a:defRPr/>
            </a:pPr>
            <a:r>
              <a:rPr lang="en-US" dirty="0"/>
              <a:t>60</a:t>
            </a:r>
          </a:p>
        </p:txBody>
      </p:sp>
      <p:sp>
        <p:nvSpPr>
          <p:cNvPr id="15" name="Text Box 3">
            <a:extLst>
              <a:ext uri="{FF2B5EF4-FFF2-40B4-BE49-F238E27FC236}">
                <a16:creationId xmlns:a16="http://schemas.microsoft.com/office/drawing/2014/main" id="{5CBD1D6A-A621-41B4-8050-1B8E57FE4D80}"/>
              </a:ext>
            </a:extLst>
          </p:cNvPr>
          <p:cNvSpPr txBox="1">
            <a:spLocks noChangeArrowheads="1"/>
          </p:cNvSpPr>
          <p:nvPr>
            <p:custDataLst>
              <p:tags r:id="rId4"/>
            </p:custDataLst>
          </p:nvPr>
        </p:nvSpPr>
        <p:spPr bwMode="auto">
          <a:xfrm>
            <a:off x="457200" y="949325"/>
            <a:ext cx="7739063" cy="59086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Je ne gagne pas assez d’argent pour épargner. </a:t>
            </a:r>
          </a:p>
          <a:p>
            <a:pPr marL="342900" indent="-342900">
              <a:buFont typeface="Arial" panose="020B0604020202020204" pitchFamily="34" charset="0"/>
              <a:buChar char="•"/>
              <a:defRPr/>
            </a:pPr>
            <a:r>
              <a:rPr lang="fr-FR" sz="2200" dirty="0"/>
              <a:t>Je ne sais pas de quoi sera fait l’avenir, alors je profite de la vie maintenant. </a:t>
            </a:r>
          </a:p>
          <a:p>
            <a:pPr marL="342900" indent="-342900">
              <a:buFont typeface="Arial" panose="020B0604020202020204" pitchFamily="34" charset="0"/>
              <a:buChar char="•"/>
              <a:defRPr/>
            </a:pPr>
            <a:r>
              <a:rPr lang="fr-FR" sz="2200" dirty="0"/>
              <a:t>Je ne saurais pas quoi faire de l’argent mis de côté. C’est trop compliqué. </a:t>
            </a:r>
          </a:p>
          <a:p>
            <a:pPr marL="342900" indent="-342900">
              <a:buFont typeface="Arial" panose="020B0604020202020204" pitchFamily="34" charset="0"/>
              <a:buChar char="•"/>
              <a:defRPr/>
            </a:pPr>
            <a:r>
              <a:rPr lang="fr-FR" sz="2200" dirty="0"/>
              <a:t>Consacrer une partie de mon argent à l’épargne réduit mes options. </a:t>
            </a:r>
          </a:p>
          <a:p>
            <a:pPr marL="342900" indent="-342900">
              <a:buFont typeface="Arial" panose="020B0604020202020204" pitchFamily="34" charset="0"/>
              <a:buChar char="•"/>
              <a:defRPr/>
            </a:pPr>
            <a:r>
              <a:rPr lang="fr-FR" sz="2200" dirty="0"/>
              <a:t>J’ai tellement peu d’argent que ça ne changerait rien. </a:t>
            </a:r>
          </a:p>
          <a:p>
            <a:pPr marL="342900" indent="-342900">
              <a:buFont typeface="Arial" panose="020B0604020202020204" pitchFamily="34" charset="0"/>
              <a:buChar char="•"/>
              <a:defRPr/>
            </a:pPr>
            <a:r>
              <a:rPr lang="fr-FR" sz="2200" dirty="0"/>
              <a:t>Je gagnerai plus dans l’avenir, alors je commencerai à épargner à ce moment. </a:t>
            </a:r>
          </a:p>
          <a:p>
            <a:pPr marL="342900" indent="-342900">
              <a:buFont typeface="Arial" panose="020B0604020202020204" pitchFamily="34" charset="0"/>
              <a:buChar char="•"/>
              <a:defRPr/>
            </a:pPr>
            <a:r>
              <a:rPr lang="fr-FR" sz="2200" dirty="0"/>
              <a:t>Je n’ai pas besoin d’épargner, car je vais hériter. </a:t>
            </a:r>
          </a:p>
          <a:p>
            <a:pPr marL="342900" indent="-342900">
              <a:buFont typeface="Arial" panose="020B0604020202020204" pitchFamily="34" charset="0"/>
              <a:buChar char="•"/>
              <a:defRPr/>
            </a:pPr>
            <a:r>
              <a:rPr lang="fr-FR" sz="2200" dirty="0"/>
              <a:t>Je peux toujours vendre mes biens si j’ai besoin de plus d’argent. </a:t>
            </a:r>
          </a:p>
          <a:p>
            <a:pPr>
              <a:defRPr/>
            </a:pPr>
            <a:r>
              <a:rPr lang="en-CA" sz="2200" dirty="0"/>
              <a:t>	</a:t>
            </a:r>
          </a:p>
          <a:p>
            <a:pPr>
              <a:defRPr/>
            </a:pPr>
            <a:r>
              <a:rPr lang="en-CA" dirty="0"/>
              <a:t>	</a:t>
            </a:r>
          </a:p>
          <a:p>
            <a:pPr>
              <a:defRPr/>
            </a:pPr>
            <a:r>
              <a:rPr lang="en-US"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23">
            <a:extLst>
              <a:ext uri="{FF2B5EF4-FFF2-40B4-BE49-F238E27FC236}">
                <a16:creationId xmlns:a16="http://schemas.microsoft.com/office/drawing/2014/main" id="{C06AD94C-094F-4B1A-AE93-CE3168A1ED93}"/>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Quatre étapes pour épargner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32099" name="Text Placeholder 10">
            <a:extLst>
              <a:ext uri="{FF2B5EF4-FFF2-40B4-BE49-F238E27FC236}">
                <a16:creationId xmlns:a16="http://schemas.microsoft.com/office/drawing/2014/main" id="{8BAD708D-93CF-4FF7-BEA6-03C4E577938F}"/>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7A6FC464-09D2-43DD-81DF-D7C0108A4CCD}"/>
              </a:ext>
            </a:extLst>
          </p:cNvPr>
          <p:cNvSpPr>
            <a:spLocks noGrp="1"/>
          </p:cNvSpPr>
          <p:nvPr>
            <p:ph type="sldNum" sz="quarter" idx="15"/>
            <p:custDataLst>
              <p:tags r:id="rId3"/>
            </p:custDataLst>
          </p:nvPr>
        </p:nvSpPr>
        <p:spPr/>
        <p:txBody>
          <a:bodyPr/>
          <a:lstStyle/>
          <a:p>
            <a:pPr>
              <a:defRPr/>
            </a:pPr>
            <a:r>
              <a:rPr lang="en-US" dirty="0"/>
              <a:t>61</a:t>
            </a:r>
          </a:p>
        </p:txBody>
      </p:sp>
      <p:sp>
        <p:nvSpPr>
          <p:cNvPr id="15" name="Text Box 3">
            <a:extLst>
              <a:ext uri="{FF2B5EF4-FFF2-40B4-BE49-F238E27FC236}">
                <a16:creationId xmlns:a16="http://schemas.microsoft.com/office/drawing/2014/main" id="{C9E23B36-FE4B-4354-A112-F777A7B07015}"/>
              </a:ext>
            </a:extLst>
          </p:cNvPr>
          <p:cNvSpPr txBox="1">
            <a:spLocks noChangeArrowheads="1"/>
          </p:cNvSpPr>
          <p:nvPr>
            <p:custDataLst>
              <p:tags r:id="rId4"/>
            </p:custDataLst>
          </p:nvPr>
        </p:nvSpPr>
        <p:spPr bwMode="auto">
          <a:xfrm>
            <a:off x="457200" y="1141413"/>
            <a:ext cx="7739063" cy="313848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err="1"/>
              <a:t>Établissez</a:t>
            </a:r>
            <a:r>
              <a:rPr lang="en-CA" sz="2200" dirty="0"/>
              <a:t> un </a:t>
            </a:r>
            <a:r>
              <a:rPr lang="en-CA" sz="2200" dirty="0" err="1"/>
              <a:t>fonds</a:t>
            </a:r>
            <a:r>
              <a:rPr lang="en-CA" sz="2200" dirty="0"/>
              <a:t> </a:t>
            </a:r>
            <a:r>
              <a:rPr lang="en-CA" sz="2200" dirty="0" err="1"/>
              <a:t>d’urgence</a:t>
            </a:r>
            <a:r>
              <a:rPr lang="en-CA" sz="2200" dirty="0"/>
              <a:t>. </a:t>
            </a:r>
          </a:p>
          <a:p>
            <a:pPr marL="342900" indent="-342900">
              <a:buFont typeface="Arial" panose="020B0604020202020204" pitchFamily="34" charset="0"/>
              <a:buChar char="•"/>
              <a:defRPr/>
            </a:pPr>
            <a:r>
              <a:rPr lang="fr-FR" sz="2200" dirty="0"/>
              <a:t>Commencez par vous payer vous-même. </a:t>
            </a:r>
          </a:p>
          <a:p>
            <a:pPr marL="342900" indent="-342900">
              <a:buFont typeface="Arial" panose="020B0604020202020204" pitchFamily="34" charset="0"/>
              <a:buChar char="•"/>
              <a:defRPr/>
            </a:pPr>
            <a:r>
              <a:rPr lang="en-CA" sz="2200" dirty="0" err="1"/>
              <a:t>Épargnez</a:t>
            </a:r>
            <a:r>
              <a:rPr lang="en-CA" sz="2200" dirty="0"/>
              <a:t> </a:t>
            </a:r>
            <a:r>
              <a:rPr lang="en-CA" sz="2200" dirty="0" err="1"/>
              <a:t>automatiquement</a:t>
            </a:r>
            <a:r>
              <a:rPr lang="en-CA" sz="2200" dirty="0"/>
              <a:t>. </a:t>
            </a:r>
          </a:p>
          <a:p>
            <a:pPr marL="342900" indent="-342900">
              <a:buFont typeface="Arial" panose="020B0604020202020204" pitchFamily="34" charset="0"/>
              <a:buChar char="•"/>
              <a:defRPr/>
            </a:pPr>
            <a:r>
              <a:rPr lang="en-CA" sz="2200" dirty="0" err="1"/>
              <a:t>Faites</a:t>
            </a:r>
            <a:r>
              <a:rPr lang="en-CA" sz="2200" dirty="0"/>
              <a:t> </a:t>
            </a:r>
            <a:r>
              <a:rPr lang="en-CA" sz="2200" dirty="0" err="1"/>
              <a:t>fructifier</a:t>
            </a:r>
            <a:r>
              <a:rPr lang="en-CA" sz="2200" dirty="0"/>
              <a:t> </a:t>
            </a:r>
            <a:r>
              <a:rPr lang="en-CA" sz="2200" dirty="0" err="1"/>
              <a:t>votre</a:t>
            </a:r>
            <a:r>
              <a:rPr lang="en-CA" sz="2200" dirty="0"/>
              <a:t> </a:t>
            </a:r>
            <a:r>
              <a:rPr lang="en-CA" sz="2200" dirty="0" err="1"/>
              <a:t>épargne</a:t>
            </a:r>
            <a:r>
              <a:rPr lang="en-CA" sz="2200" dirty="0"/>
              <a:t>. </a:t>
            </a:r>
          </a:p>
          <a:p>
            <a:pPr>
              <a:defRPr/>
            </a:pPr>
            <a:r>
              <a:rPr lang="en-CA" sz="2200" dirty="0"/>
              <a:t>	</a:t>
            </a:r>
          </a:p>
          <a:p>
            <a:pPr>
              <a:defRPr/>
            </a:pPr>
            <a:r>
              <a:rPr lang="en-CA" sz="2200" dirty="0"/>
              <a:t>	</a:t>
            </a:r>
          </a:p>
          <a:p>
            <a:pPr>
              <a:defRPr/>
            </a:pPr>
            <a:r>
              <a:rPr lang="en-CA" sz="2200" dirty="0"/>
              <a:t>	</a:t>
            </a:r>
          </a:p>
          <a:p>
            <a:pPr>
              <a:defRPr/>
            </a:pPr>
            <a:r>
              <a:rPr lang="en-US" sz="2200" dirty="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23">
            <a:extLst>
              <a:ext uri="{FF2B5EF4-FFF2-40B4-BE49-F238E27FC236}">
                <a16:creationId xmlns:a16="http://schemas.microsoft.com/office/drawing/2014/main" id="{3B2258AC-9F98-4EB7-91A4-A91C7498C926}"/>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Épargnez automatiquement</a:t>
            </a: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34147" name="Text Placeholder 10">
            <a:extLst>
              <a:ext uri="{FF2B5EF4-FFF2-40B4-BE49-F238E27FC236}">
                <a16:creationId xmlns:a16="http://schemas.microsoft.com/office/drawing/2014/main" id="{9799BE4B-35C6-4082-8FF7-A86A546C81C6}"/>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121B1596-EC00-4C84-BE7F-6C2CA388E2C0}"/>
              </a:ext>
            </a:extLst>
          </p:cNvPr>
          <p:cNvSpPr>
            <a:spLocks noGrp="1"/>
          </p:cNvSpPr>
          <p:nvPr>
            <p:ph type="sldNum" sz="quarter" idx="15"/>
            <p:custDataLst>
              <p:tags r:id="rId3"/>
            </p:custDataLst>
          </p:nvPr>
        </p:nvSpPr>
        <p:spPr/>
        <p:txBody>
          <a:bodyPr/>
          <a:lstStyle/>
          <a:p>
            <a:pPr>
              <a:defRPr/>
            </a:pPr>
            <a:r>
              <a:rPr lang="en-US" dirty="0"/>
              <a:t>62</a:t>
            </a:r>
          </a:p>
        </p:txBody>
      </p:sp>
      <p:sp>
        <p:nvSpPr>
          <p:cNvPr id="15" name="Text Box 3">
            <a:extLst>
              <a:ext uri="{FF2B5EF4-FFF2-40B4-BE49-F238E27FC236}">
                <a16:creationId xmlns:a16="http://schemas.microsoft.com/office/drawing/2014/main" id="{777AF962-3984-4817-B643-83655C459744}"/>
              </a:ext>
            </a:extLst>
          </p:cNvPr>
          <p:cNvSpPr txBox="1">
            <a:spLocks noChangeArrowheads="1"/>
          </p:cNvSpPr>
          <p:nvPr>
            <p:custDataLst>
              <p:tags r:id="rId4"/>
            </p:custDataLst>
          </p:nvPr>
        </p:nvSpPr>
        <p:spPr bwMode="auto">
          <a:xfrm>
            <a:off x="457200" y="1247775"/>
            <a:ext cx="8321675" cy="51720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342900" indent="-342900">
              <a:buFont typeface="Arial" panose="020B0604020202020204" pitchFamily="34" charset="0"/>
              <a:buChar char="•"/>
              <a:defRPr/>
            </a:pPr>
            <a:r>
              <a:rPr lang="fr-FR" sz="2200" dirty="0"/>
              <a:t>Prenez des dispositions pour qu’un montant soit prélevé directement de votre compte bancaire ou de votre chèque de paye.</a:t>
            </a:r>
          </a:p>
          <a:p>
            <a:pPr marL="342900" indent="-342900">
              <a:buFont typeface="Arial" panose="020B0604020202020204" pitchFamily="34" charset="0"/>
              <a:buChar char="•"/>
              <a:defRPr/>
            </a:pPr>
            <a:r>
              <a:rPr lang="fr-FR" sz="2200" dirty="0"/>
              <a:t>Épargnez entre 5 et 10 % de votre salaire net.</a:t>
            </a:r>
          </a:p>
          <a:p>
            <a:pPr marL="857250" lvl="1" indent="-342900">
              <a:buFont typeface="Arial" panose="020B0604020202020204" pitchFamily="34" charset="0"/>
              <a:buChar char="•"/>
              <a:defRPr/>
            </a:pPr>
            <a:r>
              <a:rPr lang="fr-FR" sz="2200" dirty="0"/>
              <a:t>Si vous gagnez 2 000 $ par mois après impôt :</a:t>
            </a:r>
          </a:p>
          <a:p>
            <a:pPr marL="1257300" lvl="2" indent="-342900">
              <a:buFont typeface="Arial" panose="020B0604020202020204" pitchFamily="34" charset="0"/>
              <a:buChar char="•"/>
              <a:defRPr/>
            </a:pPr>
            <a:r>
              <a:rPr lang="fr-FR" sz="2200" dirty="0"/>
              <a:t>épargnez 5 % – 100 $ par mois, ce qui donne 1 200 $ par an;</a:t>
            </a:r>
          </a:p>
          <a:p>
            <a:pPr marL="1257300" lvl="2" indent="-342900">
              <a:buFont typeface="Arial" panose="020B0604020202020204" pitchFamily="34" charset="0"/>
              <a:buChar char="•"/>
              <a:defRPr/>
            </a:pPr>
            <a:r>
              <a:rPr lang="fr-FR" sz="2200" dirty="0"/>
              <a:t>épargnez 10 % – 200 $ par mois, ce qui donne 2 400 $ par an.</a:t>
            </a:r>
          </a:p>
          <a:p>
            <a:pPr marL="914400" lvl="2" indent="0">
              <a:defRPr/>
            </a:pPr>
            <a:endParaRPr lang="fr-FR" sz="2200" dirty="0"/>
          </a:p>
          <a:p>
            <a:pPr marL="342900" indent="-342900">
              <a:buFont typeface="Arial" panose="020B0604020202020204" pitchFamily="34" charset="0"/>
              <a:buChar char="•"/>
              <a:defRPr/>
            </a:pPr>
            <a:r>
              <a:rPr lang="fr-FR" sz="2200" dirty="0"/>
              <a:t>Vous obtenez de l’argent en plus (cadeaux, remboursements d’impôts, etc.), une augmentation ou une prime? Mettez ces sommes de côté!</a:t>
            </a:r>
            <a:r>
              <a:rPr lang="en-CA" sz="2200" dirty="0"/>
              <a:t>	</a:t>
            </a:r>
          </a:p>
          <a:p>
            <a:pPr>
              <a:defRPr/>
            </a:pPr>
            <a:r>
              <a:rPr lang="en-CA" sz="2200" dirty="0"/>
              <a:t>	</a:t>
            </a:r>
          </a:p>
          <a:p>
            <a:pPr>
              <a:defRPr/>
            </a:pPr>
            <a:r>
              <a:rPr lang="en-US" sz="22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3">
            <a:extLst>
              <a:ext uri="{FF2B5EF4-FFF2-40B4-BE49-F238E27FC236}">
                <a16:creationId xmlns:a16="http://schemas.microsoft.com/office/drawing/2014/main" id="{7F81728C-FFCA-449B-A608-2E69C318D710}"/>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Se constituer un fonds d’urgence </a:t>
            </a: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8435" name="Text Placeholder 10">
            <a:extLst>
              <a:ext uri="{FF2B5EF4-FFF2-40B4-BE49-F238E27FC236}">
                <a16:creationId xmlns:a16="http://schemas.microsoft.com/office/drawing/2014/main" id="{8B1AF6B1-06FD-4E75-A9CC-F617532A9886}"/>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6536FB50-21E5-4CC6-BEB8-65D54CB7A2D0}"/>
              </a:ext>
            </a:extLst>
          </p:cNvPr>
          <p:cNvSpPr>
            <a:spLocks noGrp="1"/>
          </p:cNvSpPr>
          <p:nvPr>
            <p:ph type="sldNum" sz="quarter" idx="15"/>
            <p:custDataLst>
              <p:tags r:id="rId3"/>
            </p:custDataLst>
          </p:nvPr>
        </p:nvSpPr>
        <p:spPr/>
        <p:txBody>
          <a:bodyPr/>
          <a:lstStyle/>
          <a:p>
            <a:pPr>
              <a:defRPr/>
            </a:pPr>
            <a:r>
              <a:rPr lang="en-US" dirty="0"/>
              <a:t>5</a:t>
            </a:r>
          </a:p>
        </p:txBody>
      </p:sp>
      <p:sp>
        <p:nvSpPr>
          <p:cNvPr id="18437" name="Text Box 3">
            <a:extLst>
              <a:ext uri="{FF2B5EF4-FFF2-40B4-BE49-F238E27FC236}">
                <a16:creationId xmlns:a16="http://schemas.microsoft.com/office/drawing/2014/main" id="{2713E975-FAE2-4BC3-ACF0-754D8637D721}"/>
              </a:ext>
            </a:extLst>
          </p:cNvPr>
          <p:cNvSpPr txBox="1">
            <a:spLocks noChangeArrowheads="1"/>
          </p:cNvSpPr>
          <p:nvPr>
            <p:custDataLst>
              <p:tags r:id="rId4"/>
            </p:custDataLst>
          </p:nvPr>
        </p:nvSpPr>
        <p:spPr bwMode="auto">
          <a:xfrm>
            <a:off x="457200" y="1147763"/>
            <a:ext cx="773906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971550" indent="-45720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fr-FR" altLang="en-US"/>
          </a:p>
          <a:p>
            <a:r>
              <a:rPr lang="fr-FR" altLang="en-US" sz="2200"/>
              <a:t>Le meilleur moyen d’épargner pour les imprévus :</a:t>
            </a:r>
          </a:p>
          <a:p>
            <a:r>
              <a:rPr lang="fr-FR" altLang="en-US" sz="2200"/>
              <a:t> </a:t>
            </a:r>
          </a:p>
          <a:p>
            <a:pPr lvl="1">
              <a:buFont typeface="Arial" panose="020B0604020202020204" pitchFamily="34" charset="0"/>
              <a:buAutoNum type="arabicPeriod"/>
            </a:pPr>
            <a:r>
              <a:rPr lang="fr-FR" altLang="en-US" sz="2200"/>
              <a:t>Acheter un billet de loterie chaque semaine. </a:t>
            </a:r>
          </a:p>
          <a:p>
            <a:pPr lvl="1">
              <a:buFont typeface="Arial" panose="020B0604020202020204" pitchFamily="34" charset="0"/>
              <a:buAutoNum type="arabicPeriod"/>
            </a:pPr>
            <a:r>
              <a:rPr lang="fr-FR" altLang="en-US" sz="2200"/>
              <a:t>Miser sur des amis qui pourront vous prêter de l’argent. </a:t>
            </a:r>
          </a:p>
          <a:p>
            <a:pPr lvl="1">
              <a:buFont typeface="Arial" panose="020B0604020202020204" pitchFamily="34" charset="0"/>
              <a:buAutoNum type="arabicPeriod"/>
            </a:pPr>
            <a:r>
              <a:rPr lang="fr-FR" altLang="en-US" sz="2200"/>
              <a:t>Mettre de l’argent de côté dans un fonds d’urgence. </a:t>
            </a:r>
          </a:p>
          <a:p>
            <a:r>
              <a:rPr lang="en-CA" altLang="en-US"/>
              <a:t>	</a:t>
            </a:r>
          </a:p>
          <a:p>
            <a:r>
              <a:rPr lang="en-CA" altLang="en-US"/>
              <a:t>	</a:t>
            </a:r>
          </a:p>
          <a:p>
            <a:r>
              <a:rPr lang="en-CA" altLang="en-US"/>
              <a:t>	</a:t>
            </a:r>
          </a:p>
          <a:p>
            <a:r>
              <a:rPr lang="en-CA" altLang="en-US"/>
              <a:t>	</a:t>
            </a:r>
          </a:p>
          <a:p>
            <a:r>
              <a:rPr lang="en-CA" altLang="en-US"/>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23">
            <a:extLst>
              <a:ext uri="{FF2B5EF4-FFF2-40B4-BE49-F238E27FC236}">
                <a16:creationId xmlns:a16="http://schemas.microsoft.com/office/drawing/2014/main" id="{E6F54ECE-C015-47FC-8D84-A40001D0C9F9}"/>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La capitalisation fait fructifier votre argent</a:t>
            </a: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36195" name="Text Placeholder 10">
            <a:extLst>
              <a:ext uri="{FF2B5EF4-FFF2-40B4-BE49-F238E27FC236}">
                <a16:creationId xmlns:a16="http://schemas.microsoft.com/office/drawing/2014/main" id="{B3DDF8AB-5FDD-4811-8385-E149943CAF6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F57525CE-18B2-4E44-BBAE-E736171911DA}"/>
              </a:ext>
            </a:extLst>
          </p:cNvPr>
          <p:cNvSpPr>
            <a:spLocks noGrp="1"/>
          </p:cNvSpPr>
          <p:nvPr>
            <p:ph type="sldNum" sz="quarter" idx="15"/>
            <p:custDataLst>
              <p:tags r:id="rId3"/>
            </p:custDataLst>
          </p:nvPr>
        </p:nvSpPr>
        <p:spPr/>
        <p:txBody>
          <a:bodyPr/>
          <a:lstStyle/>
          <a:p>
            <a:pPr>
              <a:defRPr/>
            </a:pPr>
            <a:r>
              <a:rPr lang="en-US" dirty="0"/>
              <a:t>63</a:t>
            </a:r>
          </a:p>
        </p:txBody>
      </p:sp>
      <p:sp>
        <p:nvSpPr>
          <p:cNvPr id="136197" name="TextBox 1">
            <a:extLst>
              <a:ext uri="{FF2B5EF4-FFF2-40B4-BE49-F238E27FC236}">
                <a16:creationId xmlns:a16="http://schemas.microsoft.com/office/drawing/2014/main" id="{F7ACFE67-44FD-41FC-B1C0-AB6DDC72E23D}"/>
              </a:ext>
            </a:extLst>
          </p:cNvPr>
          <p:cNvSpPr txBox="1">
            <a:spLocks noChangeArrowheads="1"/>
          </p:cNvSpPr>
          <p:nvPr>
            <p:custDataLst>
              <p:tags r:id="rId4"/>
            </p:custDataLst>
          </p:nvPr>
        </p:nvSpPr>
        <p:spPr bwMode="auto">
          <a:xfrm>
            <a:off x="1316038" y="5205413"/>
            <a:ext cx="623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000" b="1">
                <a:solidFill>
                  <a:srgbClr val="898989"/>
                </a:solidFill>
              </a:rPr>
              <a:t>années</a:t>
            </a:r>
          </a:p>
        </p:txBody>
      </p:sp>
      <p:graphicFrame>
        <p:nvGraphicFramePr>
          <p:cNvPr id="7" name="Chart 6">
            <a:extLst>
              <a:ext uri="{FF2B5EF4-FFF2-40B4-BE49-F238E27FC236}">
                <a16:creationId xmlns:a16="http://schemas.microsoft.com/office/drawing/2014/main" id="{C4BEB60C-359E-46EC-8BED-763F751BB786}"/>
              </a:ext>
            </a:extLst>
          </p:cNvPr>
          <p:cNvGraphicFramePr>
            <a:graphicFrameLocks/>
          </p:cNvGraphicFramePr>
          <p:nvPr>
            <p:custDataLst>
              <p:tags r:id="rId5"/>
            </p:custDataLst>
            <p:extLst>
              <p:ext uri="{D42A27DB-BD31-4B8C-83A1-F6EECF244321}">
                <p14:modId xmlns:p14="http://schemas.microsoft.com/office/powerpoint/2010/main" val="4064510094"/>
              </p:ext>
            </p:extLst>
          </p:nvPr>
        </p:nvGraphicFramePr>
        <p:xfrm>
          <a:off x="554831" y="1171575"/>
          <a:ext cx="7641432" cy="4581525"/>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23">
            <a:extLst>
              <a:ext uri="{FF2B5EF4-FFF2-40B4-BE49-F238E27FC236}">
                <a16:creationId xmlns:a16="http://schemas.microsoft.com/office/drawing/2014/main" id="{0DD583D1-EE47-49D3-9288-90FB0C68A605}"/>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Étude de cas – Louise et Lucie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38243" name="Text Placeholder 10">
            <a:extLst>
              <a:ext uri="{FF2B5EF4-FFF2-40B4-BE49-F238E27FC236}">
                <a16:creationId xmlns:a16="http://schemas.microsoft.com/office/drawing/2014/main" id="{11C868A8-E810-4C3D-9545-57AA208E9694}"/>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0E357FA8-4E86-4EFC-B29B-5CBD72D4F74F}"/>
              </a:ext>
            </a:extLst>
          </p:cNvPr>
          <p:cNvSpPr>
            <a:spLocks noGrp="1"/>
          </p:cNvSpPr>
          <p:nvPr>
            <p:ph type="sldNum" sz="quarter" idx="15"/>
            <p:custDataLst>
              <p:tags r:id="rId3"/>
            </p:custDataLst>
          </p:nvPr>
        </p:nvSpPr>
        <p:spPr/>
        <p:txBody>
          <a:bodyPr/>
          <a:lstStyle/>
          <a:p>
            <a:pPr>
              <a:defRPr/>
            </a:pPr>
            <a:r>
              <a:rPr lang="en-US" dirty="0"/>
              <a:t>64</a:t>
            </a:r>
          </a:p>
        </p:txBody>
      </p:sp>
      <p:pic>
        <p:nvPicPr>
          <p:cNvPr id="138245" name="Picture 3">
            <a:extLst>
              <a:ext uri="{FF2B5EF4-FFF2-40B4-BE49-F238E27FC236}">
                <a16:creationId xmlns:a16="http://schemas.microsoft.com/office/drawing/2014/main" id="{D780319C-A6AC-47D3-B129-D98BAF408693}"/>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384800" y="849313"/>
            <a:ext cx="26876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Box 4">
            <a:extLst>
              <a:ext uri="{FF2B5EF4-FFF2-40B4-BE49-F238E27FC236}">
                <a16:creationId xmlns:a16="http://schemas.microsoft.com/office/drawing/2014/main" id="{3FA0F81F-249D-4F15-8200-35371999BF04}"/>
              </a:ext>
            </a:extLst>
          </p:cNvPr>
          <p:cNvSpPr txBox="1">
            <a:spLocks noChangeArrowheads="1"/>
          </p:cNvSpPr>
          <p:nvPr>
            <p:custDataLst>
              <p:tags r:id="rId5"/>
            </p:custDataLst>
          </p:nvPr>
        </p:nvSpPr>
        <p:spPr bwMode="auto">
          <a:xfrm>
            <a:off x="457200" y="2517775"/>
            <a:ext cx="356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fr-FR" altLang="en-US" sz="1800" b="1"/>
              <a:t>Étude de cas – Louise et Lucie</a:t>
            </a:r>
            <a:endParaRPr lang="en-CA" altLang="en-US"/>
          </a:p>
        </p:txBody>
      </p:sp>
      <p:graphicFrame>
        <p:nvGraphicFramePr>
          <p:cNvPr id="6" name="Table 5">
            <a:extLst>
              <a:ext uri="{FF2B5EF4-FFF2-40B4-BE49-F238E27FC236}">
                <a16:creationId xmlns:a16="http://schemas.microsoft.com/office/drawing/2014/main" id="{E642BA1A-FDF9-4AB0-95E2-8BB5D55BCDF0}"/>
              </a:ext>
            </a:extLst>
          </p:cNvPr>
          <p:cNvGraphicFramePr>
            <a:graphicFrameLocks noGrp="1"/>
          </p:cNvGraphicFramePr>
          <p:nvPr>
            <p:custDataLst>
              <p:tags r:id="rId6"/>
            </p:custDataLst>
          </p:nvPr>
        </p:nvGraphicFramePr>
        <p:xfrm>
          <a:off x="457200" y="2965450"/>
          <a:ext cx="8229600" cy="2611438"/>
        </p:xfrm>
        <a:graphic>
          <a:graphicData uri="http://schemas.openxmlformats.org/drawingml/2006/table">
            <a:tbl>
              <a:tblPr firstRow="1" bandRow="1">
                <a:tableStyleId>{5C22544A-7EE6-4342-B048-85BDC9FD1C3A}</a:tableStyleId>
              </a:tblPr>
              <a:tblGrid>
                <a:gridCol w="5106318">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gridCol w="1602954">
                  <a:extLst>
                    <a:ext uri="{9D8B030D-6E8A-4147-A177-3AD203B41FA5}">
                      <a16:colId xmlns:a16="http://schemas.microsoft.com/office/drawing/2014/main" val="20002"/>
                    </a:ext>
                  </a:extLst>
                </a:gridCol>
              </a:tblGrid>
              <a:tr h="508056">
                <a:tc>
                  <a:txBody>
                    <a:bodyPr/>
                    <a:lstStyle/>
                    <a:p>
                      <a:pPr algn="ctr"/>
                      <a:r>
                        <a:rPr lang="en-CA" sz="1800" dirty="0">
                          <a:solidFill>
                            <a:schemeClr val="tx1"/>
                          </a:solidFill>
                        </a:rPr>
                        <a:t>Situation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solidFill>
                        </a:rPr>
                        <a:t>Louise</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800" dirty="0" err="1">
                          <a:solidFill>
                            <a:schemeClr val="tx1"/>
                          </a:solidFill>
                        </a:rPr>
                        <a:t>Lucie</a:t>
                      </a:r>
                      <a:endParaRPr lang="en-CA" sz="180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08056">
                <a:tc>
                  <a:txBody>
                    <a:bodyPr/>
                    <a:lstStyle/>
                    <a:p>
                      <a:r>
                        <a:rPr lang="en-CA" sz="1600" b="0" i="0" u="none" strike="noStrike" kern="1200" baseline="0" dirty="0">
                          <a:solidFill>
                            <a:schemeClr val="dk1"/>
                          </a:solidFill>
                          <a:latin typeface="+mn-lt"/>
                          <a:ea typeface="+mn-ea"/>
                          <a:cs typeface="+mn-cs"/>
                        </a:rPr>
                        <a:t>Commence à </a:t>
                      </a:r>
                      <a:r>
                        <a:rPr lang="en-CA" sz="1600" b="0" i="0" u="none" strike="noStrike" kern="1200" baseline="0" dirty="0" err="1">
                          <a:solidFill>
                            <a:schemeClr val="dk1"/>
                          </a:solidFill>
                          <a:latin typeface="+mn-lt"/>
                          <a:ea typeface="+mn-ea"/>
                          <a:cs typeface="+mn-cs"/>
                        </a:rPr>
                        <a:t>épargner</a:t>
                      </a:r>
                      <a:r>
                        <a:rPr lang="en-CA" sz="1600" b="0" i="0" u="none" strike="noStrike" kern="1200" baseline="0" dirty="0">
                          <a:solidFill>
                            <a:schemeClr val="dk1"/>
                          </a:solidFill>
                          <a:latin typeface="+mn-lt"/>
                          <a:ea typeface="+mn-ea"/>
                          <a:cs typeface="+mn-cs"/>
                        </a:rPr>
                        <a:t> à : </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20 </a:t>
                      </a:r>
                      <a:r>
                        <a:rPr lang="en-CA" sz="1600" dirty="0" err="1">
                          <a:solidFill>
                            <a:schemeClr val="tx1"/>
                          </a:solidFill>
                        </a:rPr>
                        <a:t>ans</a:t>
                      </a:r>
                      <a:endParaRPr lang="en-CA" sz="160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30 </a:t>
                      </a:r>
                      <a:r>
                        <a:rPr lang="en-CA" sz="1600" dirty="0" err="1">
                          <a:solidFill>
                            <a:schemeClr val="tx1"/>
                          </a:solidFill>
                        </a:rPr>
                        <a:t>ans</a:t>
                      </a:r>
                      <a:endParaRPr lang="en-CA" sz="160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8056">
                <a:tc>
                  <a:txBody>
                    <a:bodyPr/>
                    <a:lstStyle/>
                    <a:p>
                      <a:r>
                        <a:rPr lang="fr-FR" sz="1600" b="0" i="0" u="none" strike="noStrike" kern="1200" baseline="0" dirty="0">
                          <a:solidFill>
                            <a:schemeClr val="dk1"/>
                          </a:solidFill>
                          <a:latin typeface="+mn-lt"/>
                          <a:ea typeface="+mn-ea"/>
                          <a:cs typeface="+mn-cs"/>
                        </a:rPr>
                        <a:t>Verse 1 000 dollars par an dans son REER jusqu’à : </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34 </a:t>
                      </a:r>
                      <a:r>
                        <a:rPr lang="en-CA" sz="1600" dirty="0" err="1">
                          <a:solidFill>
                            <a:schemeClr val="tx1"/>
                          </a:solidFill>
                        </a:rPr>
                        <a:t>ans</a:t>
                      </a:r>
                      <a:endParaRPr lang="en-CA" sz="160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64 </a:t>
                      </a:r>
                      <a:r>
                        <a:rPr lang="en-CA" sz="1600" dirty="0" err="1">
                          <a:solidFill>
                            <a:schemeClr val="tx1"/>
                          </a:solidFill>
                        </a:rPr>
                        <a:t>ans</a:t>
                      </a:r>
                      <a:endParaRPr lang="en-CA" sz="160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8056">
                <a:tc>
                  <a:txBody>
                    <a:bodyPr/>
                    <a:lstStyle/>
                    <a:p>
                      <a:r>
                        <a:rPr lang="en-CA" sz="1600" b="0" i="0" u="none" strike="noStrike" kern="1200" baseline="0" dirty="0" err="1">
                          <a:solidFill>
                            <a:schemeClr val="dk1"/>
                          </a:solidFill>
                          <a:latin typeface="+mn-lt"/>
                          <a:ea typeface="+mn-ea"/>
                          <a:cs typeface="+mn-cs"/>
                        </a:rPr>
                        <a:t>Épargne</a:t>
                      </a:r>
                      <a:r>
                        <a:rPr lang="en-CA" sz="1600" b="0" i="0" u="none" strike="noStrike" kern="1200" baseline="0" dirty="0">
                          <a:solidFill>
                            <a:schemeClr val="dk1"/>
                          </a:solidFill>
                          <a:latin typeface="+mn-lt"/>
                          <a:ea typeface="+mn-ea"/>
                          <a:cs typeface="+mn-cs"/>
                        </a:rPr>
                        <a:t> </a:t>
                      </a:r>
                      <a:r>
                        <a:rPr lang="en-CA" sz="1600" b="0" i="0" u="none" strike="noStrike" kern="1200" baseline="0" dirty="0" err="1">
                          <a:solidFill>
                            <a:schemeClr val="dk1"/>
                          </a:solidFill>
                          <a:latin typeface="+mn-lt"/>
                          <a:ea typeface="+mn-ea"/>
                          <a:cs typeface="+mn-cs"/>
                        </a:rPr>
                        <a:t>totale</a:t>
                      </a:r>
                      <a:r>
                        <a:rPr lang="en-CA" sz="1600" b="0" i="0" u="none" strike="noStrike" kern="1200" baseline="0" dirty="0">
                          <a:solidFill>
                            <a:schemeClr val="dk1"/>
                          </a:solidFill>
                          <a:latin typeface="+mn-lt"/>
                          <a:ea typeface="+mn-ea"/>
                          <a:cs typeface="+mn-cs"/>
                        </a:rPr>
                        <a:t> : </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15 000 $</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35 000 $</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9214">
                <a:tc>
                  <a:txBody>
                    <a:bodyPr/>
                    <a:lstStyle/>
                    <a:p>
                      <a:r>
                        <a:rPr lang="fr-FR" sz="1600" b="0" i="0" u="none" strike="noStrike" kern="1200" baseline="0" dirty="0">
                          <a:solidFill>
                            <a:schemeClr val="dk1"/>
                          </a:solidFill>
                          <a:latin typeface="+mn-lt"/>
                          <a:ea typeface="+mn-ea"/>
                          <a:cs typeface="+mn-cs"/>
                        </a:rPr>
                        <a:t>Total obtenu à l’âge de 65 ans : </a:t>
                      </a:r>
                      <a:endParaRPr lang="en-CA" sz="1600" b="0" i="0" u="none" strike="noStrike" kern="1200" baseline="0" dirty="0">
                        <a:solidFill>
                          <a:schemeClr val="dk1"/>
                        </a:solidFill>
                        <a:latin typeface="+mn-lt"/>
                        <a:ea typeface="+mn-ea"/>
                        <a:cs typeface="+mn-cs"/>
                      </a:endParaRPr>
                    </a:p>
                    <a:p>
                      <a:endParaRPr lang="en-CA" sz="160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141 700 $</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116</a:t>
                      </a:r>
                      <a:r>
                        <a:rPr lang="en-CA" sz="1600" baseline="0" dirty="0">
                          <a:solidFill>
                            <a:schemeClr val="tx1"/>
                          </a:solidFill>
                        </a:rPr>
                        <a:t> 100 $</a:t>
                      </a:r>
                      <a:endParaRPr lang="en-CA" sz="1600" dirty="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23">
            <a:extLst>
              <a:ext uri="{FF2B5EF4-FFF2-40B4-BE49-F238E27FC236}">
                <a16:creationId xmlns:a16="http://schemas.microsoft.com/office/drawing/2014/main" id="{94C98E91-C2C6-4D40-B8CB-3AD414708A58}"/>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Étude de cas – Louise et Lucie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40291" name="Text Placeholder 10">
            <a:extLst>
              <a:ext uri="{FF2B5EF4-FFF2-40B4-BE49-F238E27FC236}">
                <a16:creationId xmlns:a16="http://schemas.microsoft.com/office/drawing/2014/main" id="{372D52CD-A563-4E4B-A0E9-AB81798A1172}"/>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A32E8CBA-B125-465B-B32C-A7E1EEB65287}"/>
              </a:ext>
            </a:extLst>
          </p:cNvPr>
          <p:cNvSpPr>
            <a:spLocks noGrp="1"/>
          </p:cNvSpPr>
          <p:nvPr>
            <p:ph type="sldNum" sz="quarter" idx="15"/>
            <p:custDataLst>
              <p:tags r:id="rId3"/>
            </p:custDataLst>
          </p:nvPr>
        </p:nvSpPr>
        <p:spPr/>
        <p:txBody>
          <a:bodyPr/>
          <a:lstStyle/>
          <a:p>
            <a:pPr>
              <a:defRPr/>
            </a:pPr>
            <a:r>
              <a:rPr lang="en-US" dirty="0"/>
              <a:t>65</a:t>
            </a:r>
          </a:p>
        </p:txBody>
      </p:sp>
      <p:pic>
        <p:nvPicPr>
          <p:cNvPr id="140293" name="Picture 3">
            <a:extLst>
              <a:ext uri="{FF2B5EF4-FFF2-40B4-BE49-F238E27FC236}">
                <a16:creationId xmlns:a16="http://schemas.microsoft.com/office/drawing/2014/main" id="{D8CDACAB-A123-42AC-BD00-48046F816692}"/>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5384800" y="849313"/>
            <a:ext cx="26876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TextBox 4">
            <a:extLst>
              <a:ext uri="{FF2B5EF4-FFF2-40B4-BE49-F238E27FC236}">
                <a16:creationId xmlns:a16="http://schemas.microsoft.com/office/drawing/2014/main" id="{943780B3-695D-44C8-B082-59F19D65F4C2}"/>
              </a:ext>
            </a:extLst>
          </p:cNvPr>
          <p:cNvSpPr txBox="1">
            <a:spLocks noChangeArrowheads="1"/>
          </p:cNvSpPr>
          <p:nvPr>
            <p:custDataLst>
              <p:tags r:id="rId5"/>
            </p:custDataLst>
          </p:nvPr>
        </p:nvSpPr>
        <p:spPr bwMode="auto">
          <a:xfrm>
            <a:off x="457200" y="2517775"/>
            <a:ext cx="356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fr-FR" altLang="en-US" sz="1800" b="1"/>
              <a:t>Étude de cas – Louise et Lucie</a:t>
            </a:r>
            <a:endParaRPr lang="en-CA" altLang="en-US"/>
          </a:p>
        </p:txBody>
      </p:sp>
      <p:graphicFrame>
        <p:nvGraphicFramePr>
          <p:cNvPr id="6" name="Table 5">
            <a:extLst>
              <a:ext uri="{FF2B5EF4-FFF2-40B4-BE49-F238E27FC236}">
                <a16:creationId xmlns:a16="http://schemas.microsoft.com/office/drawing/2014/main" id="{0BE637F2-1BA6-4C5C-B86C-DFAF62716976}"/>
              </a:ext>
            </a:extLst>
          </p:cNvPr>
          <p:cNvGraphicFramePr>
            <a:graphicFrameLocks noGrp="1"/>
          </p:cNvGraphicFramePr>
          <p:nvPr>
            <p:custDataLst>
              <p:tags r:id="rId6"/>
            </p:custDataLst>
          </p:nvPr>
        </p:nvGraphicFramePr>
        <p:xfrm>
          <a:off x="457200" y="2965450"/>
          <a:ext cx="8229600" cy="1022350"/>
        </p:xfrm>
        <a:graphic>
          <a:graphicData uri="http://schemas.openxmlformats.org/drawingml/2006/table">
            <a:tbl>
              <a:tblPr firstRow="1" bandRow="1">
                <a:tableStyleId>{5C22544A-7EE6-4342-B048-85BDC9FD1C3A}</a:tableStyleId>
              </a:tblPr>
              <a:tblGrid>
                <a:gridCol w="5106318">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gridCol w="1602954">
                  <a:extLst>
                    <a:ext uri="{9D8B030D-6E8A-4147-A177-3AD203B41FA5}">
                      <a16:colId xmlns:a16="http://schemas.microsoft.com/office/drawing/2014/main" val="20002"/>
                    </a:ext>
                  </a:extLst>
                </a:gridCol>
              </a:tblGrid>
              <a:tr h="506233">
                <a:tc>
                  <a:txBody>
                    <a:bodyPr/>
                    <a:lstStyle/>
                    <a:p>
                      <a:pPr algn="ctr"/>
                      <a:r>
                        <a:rPr lang="en-CA" sz="1800" dirty="0">
                          <a:solidFill>
                            <a:schemeClr val="tx1"/>
                          </a:solidFill>
                        </a:rPr>
                        <a:t>Situation</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solidFill>
                        </a:rPr>
                        <a:t>Louise</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800" dirty="0" err="1">
                          <a:solidFill>
                            <a:schemeClr val="tx1"/>
                          </a:solidFill>
                        </a:rPr>
                        <a:t>Lucie</a:t>
                      </a:r>
                      <a:endParaRPr lang="en-CA" sz="1800" dirty="0">
                        <a:solidFill>
                          <a:schemeClr val="tx1"/>
                        </a:solidFill>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16117">
                <a:tc>
                  <a:txBody>
                    <a:bodyPr/>
                    <a:lstStyle/>
                    <a:p>
                      <a:r>
                        <a:rPr lang="fr-FR" sz="1600" b="0" i="0" u="none" strike="noStrike" kern="1200" baseline="0" dirty="0">
                          <a:solidFill>
                            <a:schemeClr val="dk1"/>
                          </a:solidFill>
                          <a:latin typeface="+mn-lt"/>
                          <a:ea typeface="+mn-ea"/>
                          <a:cs typeface="+mn-cs"/>
                        </a:rPr>
                        <a:t>Total obtenu à l’âge de 65 ans : </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141</a:t>
                      </a:r>
                      <a:r>
                        <a:rPr lang="en-CA" sz="1600" baseline="0" dirty="0">
                          <a:solidFill>
                            <a:schemeClr val="tx1"/>
                          </a:solidFill>
                        </a:rPr>
                        <a:t> 700 $</a:t>
                      </a:r>
                      <a:endParaRPr lang="en-CA" sz="1600" dirty="0">
                        <a:solidFill>
                          <a:schemeClr val="tx1"/>
                        </a:solidFill>
                      </a:endParaRP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116 100 $</a:t>
                      </a:r>
                    </a:p>
                  </a:txBody>
                  <a:tcPr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F4BA03F4-39A2-4625-A74B-E344FCAF8266}"/>
              </a:ext>
            </a:extLst>
          </p:cNvPr>
          <p:cNvSpPr txBox="1"/>
          <p:nvPr>
            <p:custDataLst>
              <p:tags r:id="rId7"/>
            </p:custDataLst>
          </p:nvPr>
        </p:nvSpPr>
        <p:spPr>
          <a:xfrm>
            <a:off x="457200" y="4249738"/>
            <a:ext cx="8229600" cy="2001837"/>
          </a:xfrm>
          <a:prstGeom prst="rect">
            <a:avLst/>
          </a:prstGeom>
          <a:noFill/>
        </p:spPr>
        <p:txBody>
          <a:bodyPr>
            <a:spAutoFit/>
          </a:bodyPr>
          <a:lstStyle/>
          <a:p>
            <a:pPr>
              <a:defRPr/>
            </a:pPr>
            <a:r>
              <a:rPr lang="en-CA" sz="2000" dirty="0"/>
              <a:t>Conclusion : </a:t>
            </a:r>
          </a:p>
          <a:p>
            <a:pPr marL="342900" indent="-342900">
              <a:buFont typeface="Arial" panose="020B0604020202020204" pitchFamily="34" charset="0"/>
              <a:buChar char="•"/>
              <a:defRPr/>
            </a:pPr>
            <a:r>
              <a:rPr lang="fr-FR" sz="2000" dirty="0"/>
              <a:t>L’intérêt composé a un effet décisif avec le temps. </a:t>
            </a:r>
          </a:p>
          <a:p>
            <a:pPr marL="342900" indent="-342900">
              <a:buFont typeface="Arial" panose="020B0604020202020204" pitchFamily="34" charset="0"/>
              <a:buChar char="•"/>
              <a:defRPr/>
            </a:pPr>
            <a:r>
              <a:rPr lang="fr-FR" sz="2000" dirty="0"/>
              <a:t>Commencez à épargner dès que possible (le plus tôt sera le mieux). </a:t>
            </a:r>
          </a:p>
          <a:p>
            <a:pPr marL="342900" indent="-342900">
              <a:buFont typeface="Arial" panose="020B0604020202020204" pitchFamily="34" charset="0"/>
              <a:buChar char="•"/>
              <a:defRPr/>
            </a:pPr>
            <a:r>
              <a:rPr lang="fr-FR" sz="2000" dirty="0"/>
              <a:t>Épargnez aussi longtemps que vous le pouvez (sur une longue période).</a:t>
            </a:r>
          </a:p>
          <a:p>
            <a:pPr>
              <a:defRPr/>
            </a:pPr>
            <a:r>
              <a:rPr lang="en-CA" dirty="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23">
            <a:extLst>
              <a:ext uri="{FF2B5EF4-FFF2-40B4-BE49-F238E27FC236}">
                <a16:creationId xmlns:a16="http://schemas.microsoft.com/office/drawing/2014/main" id="{1E2D7EFA-B4FF-47F5-9C20-24DC7175F5F8}"/>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Le risque et le rendement </a:t>
            </a:r>
            <a:r>
              <a:rPr lang="fr-FR" altLang="en-US" sz="2400"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42339" name="Text Placeholder 10">
            <a:extLst>
              <a:ext uri="{FF2B5EF4-FFF2-40B4-BE49-F238E27FC236}">
                <a16:creationId xmlns:a16="http://schemas.microsoft.com/office/drawing/2014/main" id="{B97F8202-964F-4CE1-80C6-92EDBFD7EE71}"/>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07CFE60A-2767-4794-8553-3FCDB59EB8F3}"/>
              </a:ext>
            </a:extLst>
          </p:cNvPr>
          <p:cNvSpPr>
            <a:spLocks noGrp="1"/>
          </p:cNvSpPr>
          <p:nvPr>
            <p:ph type="sldNum" sz="quarter" idx="15"/>
            <p:custDataLst>
              <p:tags r:id="rId3"/>
            </p:custDataLst>
          </p:nvPr>
        </p:nvSpPr>
        <p:spPr/>
        <p:txBody>
          <a:bodyPr/>
          <a:lstStyle/>
          <a:p>
            <a:pPr>
              <a:defRPr/>
            </a:pPr>
            <a:r>
              <a:rPr lang="en-US" dirty="0"/>
              <a:t>66</a:t>
            </a:r>
          </a:p>
        </p:txBody>
      </p:sp>
      <p:cxnSp>
        <p:nvCxnSpPr>
          <p:cNvPr id="142341" name="Straight Connector 7">
            <a:extLst>
              <a:ext uri="{FF2B5EF4-FFF2-40B4-BE49-F238E27FC236}">
                <a16:creationId xmlns:a16="http://schemas.microsoft.com/office/drawing/2014/main" id="{4CC4FD65-8640-4620-8D31-1A21A416C34E}"/>
              </a:ext>
            </a:extLst>
          </p:cNvPr>
          <p:cNvCxnSpPr>
            <a:cxnSpLocks noChangeShapeType="1"/>
          </p:cNvCxnSpPr>
          <p:nvPr>
            <p:custDataLst>
              <p:tags r:id="rId4"/>
            </p:custDataLst>
          </p:nvPr>
        </p:nvCxnSpPr>
        <p:spPr bwMode="auto">
          <a:xfrm>
            <a:off x="3109913" y="2259013"/>
            <a:ext cx="0" cy="2498725"/>
          </a:xfrm>
          <a:prstGeom prst="line">
            <a:avLst/>
          </a:prstGeom>
          <a:noFill/>
          <a:ln w="63500" algn="ctr">
            <a:solidFill>
              <a:schemeClr val="tx1"/>
            </a:solidFill>
            <a:round/>
            <a:headEnd/>
            <a:tailEnd/>
          </a:ln>
          <a:extLst>
            <a:ext uri="{909E8E84-426E-40DD-AFC4-6F175D3DCCD1}">
              <a14:hiddenFill xmlns:a14="http://schemas.microsoft.com/office/drawing/2010/main">
                <a:noFill/>
              </a14:hiddenFill>
            </a:ext>
          </a:extLst>
        </p:spPr>
      </p:cxnSp>
      <p:cxnSp>
        <p:nvCxnSpPr>
          <p:cNvPr id="142342" name="Straight Connector 14">
            <a:extLst>
              <a:ext uri="{FF2B5EF4-FFF2-40B4-BE49-F238E27FC236}">
                <a16:creationId xmlns:a16="http://schemas.microsoft.com/office/drawing/2014/main" id="{3BD5EB15-B9F0-4942-AE78-42425D3D3506}"/>
              </a:ext>
            </a:extLst>
          </p:cNvPr>
          <p:cNvCxnSpPr>
            <a:cxnSpLocks noChangeShapeType="1"/>
          </p:cNvCxnSpPr>
          <p:nvPr>
            <p:custDataLst>
              <p:tags r:id="rId5"/>
            </p:custDataLst>
          </p:nvPr>
        </p:nvCxnSpPr>
        <p:spPr bwMode="auto">
          <a:xfrm>
            <a:off x="3078163" y="4757738"/>
            <a:ext cx="3187700" cy="0"/>
          </a:xfrm>
          <a:prstGeom prst="line">
            <a:avLst/>
          </a:prstGeom>
          <a:noFill/>
          <a:ln w="63500" algn="ctr">
            <a:solidFill>
              <a:schemeClr val="tx1"/>
            </a:solidFill>
            <a:round/>
            <a:headEnd/>
            <a:tailEnd/>
          </a:ln>
          <a:extLst>
            <a:ext uri="{909E8E84-426E-40DD-AFC4-6F175D3DCCD1}">
              <a14:hiddenFill xmlns:a14="http://schemas.microsoft.com/office/drawing/2010/main">
                <a:noFill/>
              </a14:hiddenFill>
            </a:ext>
          </a:extLst>
        </p:spPr>
      </p:cxnSp>
      <p:cxnSp>
        <p:nvCxnSpPr>
          <p:cNvPr id="142343" name="Straight Arrow Connector 16">
            <a:extLst>
              <a:ext uri="{FF2B5EF4-FFF2-40B4-BE49-F238E27FC236}">
                <a16:creationId xmlns:a16="http://schemas.microsoft.com/office/drawing/2014/main" id="{6E3EF090-58B9-41EE-B596-79E079C84563}"/>
              </a:ext>
            </a:extLst>
          </p:cNvPr>
          <p:cNvCxnSpPr>
            <a:cxnSpLocks noChangeShapeType="1"/>
          </p:cNvCxnSpPr>
          <p:nvPr>
            <p:custDataLst>
              <p:tags r:id="rId6"/>
            </p:custDataLst>
          </p:nvPr>
        </p:nvCxnSpPr>
        <p:spPr bwMode="auto">
          <a:xfrm flipV="1">
            <a:off x="3124200" y="2227263"/>
            <a:ext cx="2919413" cy="2498725"/>
          </a:xfrm>
          <a:prstGeom prst="straightConnector1">
            <a:avLst/>
          </a:prstGeom>
          <a:noFill/>
          <a:ln w="41275" algn="ctr">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142344" name="TextBox 17">
            <a:extLst>
              <a:ext uri="{FF2B5EF4-FFF2-40B4-BE49-F238E27FC236}">
                <a16:creationId xmlns:a16="http://schemas.microsoft.com/office/drawing/2014/main" id="{795FCB8D-AA86-4B28-AB40-A21B5E2FD2AD}"/>
              </a:ext>
            </a:extLst>
          </p:cNvPr>
          <p:cNvSpPr txBox="1">
            <a:spLocks noChangeArrowheads="1"/>
          </p:cNvSpPr>
          <p:nvPr>
            <p:custDataLst>
              <p:tags r:id="rId7"/>
            </p:custDataLst>
          </p:nvPr>
        </p:nvSpPr>
        <p:spPr bwMode="auto">
          <a:xfrm>
            <a:off x="790575" y="3022600"/>
            <a:ext cx="1984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r>
              <a:rPr lang="en-CA" altLang="en-US" sz="1800" b="1"/>
              <a:t>Rendement Attendu</a:t>
            </a:r>
          </a:p>
        </p:txBody>
      </p:sp>
      <p:sp>
        <p:nvSpPr>
          <p:cNvPr id="142345" name="TextBox 18">
            <a:extLst>
              <a:ext uri="{FF2B5EF4-FFF2-40B4-BE49-F238E27FC236}">
                <a16:creationId xmlns:a16="http://schemas.microsoft.com/office/drawing/2014/main" id="{3A1CC563-479B-4194-9DBB-410F0F19D4D9}"/>
              </a:ext>
            </a:extLst>
          </p:cNvPr>
          <p:cNvSpPr txBox="1">
            <a:spLocks noChangeArrowheads="1"/>
          </p:cNvSpPr>
          <p:nvPr>
            <p:custDataLst>
              <p:tags r:id="rId8"/>
            </p:custDataLst>
          </p:nvPr>
        </p:nvSpPr>
        <p:spPr bwMode="auto">
          <a:xfrm>
            <a:off x="4325938" y="4970463"/>
            <a:ext cx="1411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800" b="1"/>
              <a:t>Risque</a:t>
            </a:r>
            <a:endParaRPr lang="en-CA" altLang="en-US" b="1"/>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23">
            <a:extLst>
              <a:ext uri="{FF2B5EF4-FFF2-40B4-BE49-F238E27FC236}">
                <a16:creationId xmlns:a16="http://schemas.microsoft.com/office/drawing/2014/main" id="{1AE9CB54-7124-4862-9B60-A32C977D27EC}"/>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Régimes d’épargne enregistrés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44387" name="Text Placeholder 10">
            <a:extLst>
              <a:ext uri="{FF2B5EF4-FFF2-40B4-BE49-F238E27FC236}">
                <a16:creationId xmlns:a16="http://schemas.microsoft.com/office/drawing/2014/main" id="{72D89B1F-A9E6-4291-8368-9E428DA4AD32}"/>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6A7A5480-AB6D-46AA-9CFB-22EC8DDA0521}"/>
              </a:ext>
            </a:extLst>
          </p:cNvPr>
          <p:cNvSpPr>
            <a:spLocks noGrp="1"/>
          </p:cNvSpPr>
          <p:nvPr>
            <p:ph type="sldNum" sz="quarter" idx="15"/>
            <p:custDataLst>
              <p:tags r:id="rId3"/>
            </p:custDataLst>
          </p:nvPr>
        </p:nvSpPr>
        <p:spPr/>
        <p:txBody>
          <a:bodyPr/>
          <a:lstStyle/>
          <a:p>
            <a:pPr>
              <a:defRPr/>
            </a:pPr>
            <a:r>
              <a:rPr lang="en-US" dirty="0"/>
              <a:t>67</a:t>
            </a:r>
          </a:p>
        </p:txBody>
      </p:sp>
      <p:sp>
        <p:nvSpPr>
          <p:cNvPr id="15" name="Text Box 3">
            <a:extLst>
              <a:ext uri="{FF2B5EF4-FFF2-40B4-BE49-F238E27FC236}">
                <a16:creationId xmlns:a16="http://schemas.microsoft.com/office/drawing/2014/main" id="{A8F46EFE-B9FC-4AA0-8205-041E9AB1A508}"/>
              </a:ext>
            </a:extLst>
          </p:cNvPr>
          <p:cNvSpPr txBox="1">
            <a:spLocks noChangeArrowheads="1"/>
          </p:cNvSpPr>
          <p:nvPr>
            <p:custDataLst>
              <p:tags r:id="rId4"/>
            </p:custDataLst>
          </p:nvPr>
        </p:nvSpPr>
        <p:spPr bwMode="auto">
          <a:xfrm>
            <a:off x="457200" y="903288"/>
            <a:ext cx="8229600" cy="54483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000" dirty="0"/>
          </a:p>
          <a:p>
            <a:pPr marL="342900" indent="-342900">
              <a:buFont typeface="Arial" panose="020B0604020202020204" pitchFamily="34" charset="0"/>
              <a:buChar char="•"/>
              <a:defRPr/>
            </a:pPr>
            <a:r>
              <a:rPr lang="fr-FR" sz="2000" dirty="0"/>
              <a:t>Compte d’épargne libre d’impôt (CELI) </a:t>
            </a:r>
          </a:p>
          <a:p>
            <a:pPr marL="857250" lvl="1" indent="-342900">
              <a:buFont typeface="Arial" panose="020B0604020202020204" pitchFamily="34" charset="0"/>
              <a:buChar char="•"/>
              <a:defRPr/>
            </a:pPr>
            <a:r>
              <a:rPr lang="fr-FR" sz="2000" dirty="0"/>
              <a:t>Tirez un revenu des placements sans payer d’impôt sur le revenu. </a:t>
            </a:r>
          </a:p>
          <a:p>
            <a:pPr>
              <a:defRPr/>
            </a:pPr>
            <a:endParaRPr lang="en-CA" sz="2000" dirty="0"/>
          </a:p>
          <a:p>
            <a:pPr marL="342900" indent="-342900">
              <a:buFont typeface="Arial" panose="020B0604020202020204" pitchFamily="34" charset="0"/>
              <a:buChar char="•"/>
              <a:defRPr/>
            </a:pPr>
            <a:r>
              <a:rPr lang="fr-FR" sz="2000" dirty="0"/>
              <a:t>Régime enregistré d’épargne-retraite (REER) </a:t>
            </a:r>
          </a:p>
          <a:p>
            <a:pPr marL="857250" lvl="1" indent="-342900">
              <a:buFont typeface="Arial" panose="020B0604020202020204" pitchFamily="34" charset="0"/>
              <a:buChar char="•"/>
              <a:defRPr/>
            </a:pPr>
            <a:r>
              <a:rPr lang="fr-FR" sz="2000" dirty="0"/>
              <a:t>Reportez le paiement d’impôt sur le revenu jusqu’à la retraite. </a:t>
            </a:r>
          </a:p>
          <a:p>
            <a:pPr>
              <a:defRPr/>
            </a:pPr>
            <a:endParaRPr lang="en-CA" sz="2000" dirty="0"/>
          </a:p>
          <a:p>
            <a:pPr marL="342900" indent="-342900">
              <a:buFont typeface="Arial" panose="020B0604020202020204" pitchFamily="34" charset="0"/>
              <a:buChar char="•"/>
              <a:defRPr/>
            </a:pPr>
            <a:r>
              <a:rPr lang="fr-FR" sz="2000" dirty="0"/>
              <a:t>Régime enregistré d’épargne-études (REEE) </a:t>
            </a:r>
          </a:p>
          <a:p>
            <a:pPr marL="857250" lvl="1" indent="-342900">
              <a:buFont typeface="Arial" panose="020B0604020202020204" pitchFamily="34" charset="0"/>
              <a:buChar char="•"/>
              <a:defRPr/>
            </a:pPr>
            <a:r>
              <a:rPr lang="fr-FR" sz="2000" dirty="0"/>
              <a:t>Épargnez pour des études et obtenez des subventions gouvernementales. </a:t>
            </a:r>
          </a:p>
          <a:p>
            <a:pPr>
              <a:defRPr/>
            </a:pPr>
            <a:endParaRPr lang="en-CA" sz="2000" dirty="0"/>
          </a:p>
          <a:p>
            <a:pPr marL="342900" indent="-342900">
              <a:buFont typeface="Arial" panose="020B0604020202020204" pitchFamily="34" charset="0"/>
              <a:buChar char="•"/>
              <a:defRPr/>
            </a:pPr>
            <a:r>
              <a:rPr lang="fr-FR" sz="2000" dirty="0"/>
              <a:t>Régime enregistré d’épargne-invalidité (REEI) </a:t>
            </a:r>
          </a:p>
          <a:p>
            <a:pPr marL="857250" lvl="1" indent="-342900">
              <a:buFont typeface="Arial" panose="020B0604020202020204" pitchFamily="34" charset="0"/>
              <a:buChar char="•"/>
              <a:defRPr/>
            </a:pPr>
            <a:r>
              <a:rPr lang="fr-FR" sz="2000" dirty="0"/>
              <a:t>Épargnez pour une personne handicapée et obtenez des subventions gouvernementales. </a:t>
            </a:r>
          </a:p>
          <a:p>
            <a:pPr>
              <a:defRPr/>
            </a:pPr>
            <a:endParaRPr lang="en-CA" sz="2000" dirty="0"/>
          </a:p>
          <a:p>
            <a:pPr>
              <a:defRPr/>
            </a:pPr>
            <a:r>
              <a:rPr lang="en-CA" sz="2000" dirty="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23">
            <a:extLst>
              <a:ext uri="{FF2B5EF4-FFF2-40B4-BE49-F238E27FC236}">
                <a16:creationId xmlns:a16="http://schemas.microsoft.com/office/drawing/2014/main" id="{27407C85-DC61-4A38-BD7D-040A806B2D8E}"/>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Compte d’épargne libre d’impôt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46435" name="Text Placeholder 10">
            <a:extLst>
              <a:ext uri="{FF2B5EF4-FFF2-40B4-BE49-F238E27FC236}">
                <a16:creationId xmlns:a16="http://schemas.microsoft.com/office/drawing/2014/main" id="{DA2FE2BE-234F-4D7B-9EE8-2D44D7E8903C}"/>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D823824B-B360-4E0B-AF87-1FB84294D246}"/>
              </a:ext>
            </a:extLst>
          </p:cNvPr>
          <p:cNvSpPr>
            <a:spLocks noGrp="1"/>
          </p:cNvSpPr>
          <p:nvPr>
            <p:ph type="sldNum" sz="quarter" idx="15"/>
            <p:custDataLst>
              <p:tags r:id="rId3"/>
            </p:custDataLst>
          </p:nvPr>
        </p:nvSpPr>
        <p:spPr/>
        <p:txBody>
          <a:bodyPr/>
          <a:lstStyle/>
          <a:p>
            <a:pPr>
              <a:defRPr/>
            </a:pPr>
            <a:r>
              <a:rPr lang="en-US" dirty="0"/>
              <a:t>68</a:t>
            </a:r>
          </a:p>
        </p:txBody>
      </p:sp>
      <p:sp>
        <p:nvSpPr>
          <p:cNvPr id="15" name="Text Box 3">
            <a:extLst>
              <a:ext uri="{FF2B5EF4-FFF2-40B4-BE49-F238E27FC236}">
                <a16:creationId xmlns:a16="http://schemas.microsoft.com/office/drawing/2014/main" id="{F9CDB6B1-3FB0-4044-8F44-FE973AC741C8}"/>
              </a:ext>
            </a:extLst>
          </p:cNvPr>
          <p:cNvSpPr txBox="1">
            <a:spLocks noChangeArrowheads="1"/>
          </p:cNvSpPr>
          <p:nvPr>
            <p:custDataLst>
              <p:tags r:id="rId4"/>
            </p:custDataLst>
          </p:nvPr>
        </p:nvSpPr>
        <p:spPr bwMode="auto">
          <a:xfrm>
            <a:off x="457200" y="1038225"/>
            <a:ext cx="8229600" cy="452431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fr-FR" sz="2200" dirty="0"/>
              <a:t>Investissez dans des liquidités, des fonds communs de placement, des actions, des CPG ou des obligations. </a:t>
            </a:r>
          </a:p>
          <a:p>
            <a:pPr marL="342900" indent="-342900">
              <a:buFont typeface="Arial" panose="020B0604020202020204" pitchFamily="34" charset="0"/>
              <a:buChar char="•"/>
              <a:defRPr/>
            </a:pPr>
            <a:r>
              <a:rPr lang="fr-FR" sz="2200" dirty="0"/>
              <a:t>Vous ne payez généralement pas d’impôt sur le rendement de vos placements. </a:t>
            </a:r>
          </a:p>
          <a:p>
            <a:pPr marL="342900" indent="-342900">
              <a:buFont typeface="Arial" panose="020B0604020202020204" pitchFamily="34" charset="0"/>
              <a:buChar char="•"/>
              <a:defRPr/>
            </a:pPr>
            <a:r>
              <a:rPr lang="fr-FR" sz="2200" dirty="0"/>
              <a:t>Les droits de cotisation à un CELI comprennent :</a:t>
            </a:r>
          </a:p>
          <a:p>
            <a:pPr marL="857250" lvl="1" indent="-342900">
              <a:buFont typeface="Arial" panose="020B0604020202020204" pitchFamily="34" charset="0"/>
              <a:buChar char="•"/>
              <a:defRPr/>
            </a:pPr>
            <a:r>
              <a:rPr lang="fr-FR" sz="2200" dirty="0"/>
              <a:t>votre plafond de cotisation au CELI;</a:t>
            </a:r>
          </a:p>
          <a:p>
            <a:pPr marL="857250" lvl="1" indent="-342900">
              <a:buFont typeface="Arial" panose="020B0604020202020204" pitchFamily="34" charset="0"/>
              <a:buChar char="•"/>
              <a:defRPr/>
            </a:pPr>
            <a:r>
              <a:rPr lang="fr-FR" sz="2200" dirty="0"/>
              <a:t>tous droits inutilisés de cotisation à un CELI de l’année précédente;</a:t>
            </a:r>
          </a:p>
          <a:p>
            <a:pPr marL="857250" lvl="1" indent="-342900">
              <a:buFont typeface="Arial" panose="020B0604020202020204" pitchFamily="34" charset="0"/>
              <a:buChar char="•"/>
              <a:defRPr/>
            </a:pPr>
            <a:r>
              <a:rPr lang="fr-FR" sz="2200" dirty="0"/>
              <a:t>tout montant retiré du CELI dans l’année précédente.</a:t>
            </a:r>
          </a:p>
          <a:p>
            <a:pPr marL="342900" indent="-342900">
              <a:buFont typeface="Arial" panose="020B0604020202020204" pitchFamily="34" charset="0"/>
              <a:buChar char="•"/>
              <a:defRPr/>
            </a:pPr>
            <a:r>
              <a:rPr lang="fr-FR" sz="2200" dirty="0"/>
              <a:t>Vous devez avoir au moins 18 ans et un numéro d’assurance sociale.</a:t>
            </a:r>
          </a:p>
          <a:p>
            <a:pPr>
              <a:defRPr/>
            </a:pPr>
            <a:r>
              <a:rPr lang="en-CA" sz="2200" dirty="0"/>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23">
            <a:extLst>
              <a:ext uri="{FF2B5EF4-FFF2-40B4-BE49-F238E27FC236}">
                <a16:creationId xmlns:a16="http://schemas.microsoft.com/office/drawing/2014/main" id="{88111DF7-0AB2-4A75-A4E5-8BFBA85E9DA4}"/>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Régime enregistré d’épargne-retraite (REER) </a:t>
            </a:r>
            <a:r>
              <a:rPr lang="en-CA" altLang="en-US" sz="2400"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48483" name="Text Placeholder 10">
            <a:extLst>
              <a:ext uri="{FF2B5EF4-FFF2-40B4-BE49-F238E27FC236}">
                <a16:creationId xmlns:a16="http://schemas.microsoft.com/office/drawing/2014/main" id="{1089AD4B-D799-4285-8EC4-22CC2D9EB3D5}"/>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B6C1C3FA-F69C-4EC0-BA95-85E79F70CBEE}"/>
              </a:ext>
            </a:extLst>
          </p:cNvPr>
          <p:cNvSpPr>
            <a:spLocks noGrp="1"/>
          </p:cNvSpPr>
          <p:nvPr>
            <p:ph type="sldNum" sz="quarter" idx="15"/>
            <p:custDataLst>
              <p:tags r:id="rId3"/>
            </p:custDataLst>
          </p:nvPr>
        </p:nvSpPr>
        <p:spPr/>
        <p:txBody>
          <a:bodyPr/>
          <a:lstStyle/>
          <a:p>
            <a:pPr>
              <a:defRPr/>
            </a:pPr>
            <a:r>
              <a:rPr lang="en-US" dirty="0"/>
              <a:t>69</a:t>
            </a:r>
          </a:p>
        </p:txBody>
      </p:sp>
      <p:sp>
        <p:nvSpPr>
          <p:cNvPr id="15" name="Text Box 3">
            <a:extLst>
              <a:ext uri="{FF2B5EF4-FFF2-40B4-BE49-F238E27FC236}">
                <a16:creationId xmlns:a16="http://schemas.microsoft.com/office/drawing/2014/main" id="{EF682E57-4517-4802-B298-40F460E881AA}"/>
              </a:ext>
            </a:extLst>
          </p:cNvPr>
          <p:cNvSpPr txBox="1">
            <a:spLocks noChangeArrowheads="1"/>
          </p:cNvSpPr>
          <p:nvPr>
            <p:custDataLst>
              <p:tags r:id="rId4"/>
            </p:custDataLst>
          </p:nvPr>
        </p:nvSpPr>
        <p:spPr bwMode="auto">
          <a:xfrm>
            <a:off x="457200" y="1038225"/>
            <a:ext cx="8229600"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Investissez dans des liquidités, des fonds communs de placement, des actions, des CPG ou des obligations. </a:t>
            </a:r>
          </a:p>
          <a:p>
            <a:pPr marL="342900" indent="-342900">
              <a:buFont typeface="Arial" panose="020B0604020202020204" pitchFamily="34" charset="0"/>
              <a:buChar char="•"/>
              <a:defRPr/>
            </a:pPr>
            <a:r>
              <a:rPr lang="fr-FR" sz="2200" dirty="0"/>
              <a:t>Les versements et le rendement sont généralement à l’abri de l’impôt sur le revenu, jusqu’au retrait. </a:t>
            </a:r>
          </a:p>
          <a:p>
            <a:pPr marL="342900" indent="-342900">
              <a:buFont typeface="Arial" panose="020B0604020202020204" pitchFamily="34" charset="0"/>
              <a:buChar char="•"/>
              <a:defRPr/>
            </a:pPr>
            <a:r>
              <a:rPr lang="fr-FR" sz="2200" dirty="0"/>
              <a:t>Vous pourriez payer moins d’impôt au moment où vous retirerez vos fonds. </a:t>
            </a:r>
          </a:p>
          <a:p>
            <a:pPr marL="342900" indent="-342900">
              <a:buFont typeface="Arial" panose="020B0604020202020204" pitchFamily="34" charset="0"/>
              <a:buChar char="•"/>
              <a:defRPr/>
            </a:pPr>
            <a:r>
              <a:rPr lang="fr-FR" sz="2200" dirty="0"/>
              <a:t>Le plafond de cotisation annuel est fixé par le gouvernement du Canada. </a:t>
            </a:r>
          </a:p>
          <a:p>
            <a:pPr>
              <a:defRPr/>
            </a:pPr>
            <a:r>
              <a:rPr lang="en-CA" sz="2200" dirty="0"/>
              <a:t>	</a:t>
            </a:r>
          </a:p>
          <a:p>
            <a:pPr>
              <a:defRPr/>
            </a:pPr>
            <a:r>
              <a:rPr lang="en-CA" sz="2200" dirty="0"/>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23">
            <a:extLst>
              <a:ext uri="{FF2B5EF4-FFF2-40B4-BE49-F238E27FC236}">
                <a16:creationId xmlns:a16="http://schemas.microsoft.com/office/drawing/2014/main" id="{49D13F0D-C598-4A52-9DAF-749734CA140E}"/>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Régime enregistré d’épargne-études (REEE)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50531" name="Text Placeholder 10">
            <a:extLst>
              <a:ext uri="{FF2B5EF4-FFF2-40B4-BE49-F238E27FC236}">
                <a16:creationId xmlns:a16="http://schemas.microsoft.com/office/drawing/2014/main" id="{40DA91B9-1C08-4D69-AA4C-F42E2810A40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7D78C426-F67F-4073-A135-D66BD093C35A}"/>
              </a:ext>
            </a:extLst>
          </p:cNvPr>
          <p:cNvSpPr>
            <a:spLocks noGrp="1"/>
          </p:cNvSpPr>
          <p:nvPr>
            <p:ph type="sldNum" sz="quarter" idx="15"/>
            <p:custDataLst>
              <p:tags r:id="rId3"/>
            </p:custDataLst>
          </p:nvPr>
        </p:nvSpPr>
        <p:spPr/>
        <p:txBody>
          <a:bodyPr/>
          <a:lstStyle/>
          <a:p>
            <a:pPr>
              <a:defRPr/>
            </a:pPr>
            <a:r>
              <a:rPr lang="en-US" dirty="0"/>
              <a:t>70</a:t>
            </a:r>
          </a:p>
        </p:txBody>
      </p:sp>
      <p:sp>
        <p:nvSpPr>
          <p:cNvPr id="15" name="Text Box 3">
            <a:extLst>
              <a:ext uri="{FF2B5EF4-FFF2-40B4-BE49-F238E27FC236}">
                <a16:creationId xmlns:a16="http://schemas.microsoft.com/office/drawing/2014/main" id="{9732960F-30A1-472C-8ED1-A17620D6BA2C}"/>
              </a:ext>
            </a:extLst>
          </p:cNvPr>
          <p:cNvSpPr txBox="1">
            <a:spLocks noChangeArrowheads="1"/>
          </p:cNvSpPr>
          <p:nvPr>
            <p:custDataLst>
              <p:tags r:id="rId4"/>
            </p:custDataLst>
          </p:nvPr>
        </p:nvSpPr>
        <p:spPr bwMode="auto">
          <a:xfrm>
            <a:off x="457200" y="847725"/>
            <a:ext cx="8229600" cy="486251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Vous versez de l’argent dans un REEE. </a:t>
            </a:r>
          </a:p>
          <a:p>
            <a:pPr marL="342900" indent="-342900">
              <a:buFont typeface="Arial" panose="020B0604020202020204" pitchFamily="34" charset="0"/>
              <a:buChar char="•"/>
              <a:defRPr/>
            </a:pPr>
            <a:r>
              <a:rPr lang="fr-FR" sz="2200" dirty="0"/>
              <a:t>Le gouvernement du Canada ajoute un montant maximum par année à votre régime (en cas d’admissibilité). </a:t>
            </a:r>
          </a:p>
          <a:p>
            <a:pPr marL="342900" indent="-342900">
              <a:buFont typeface="Arial" panose="020B0604020202020204" pitchFamily="34" charset="0"/>
              <a:buChar char="•"/>
              <a:defRPr/>
            </a:pPr>
            <a:r>
              <a:rPr lang="fr-FR" sz="2200" dirty="0"/>
              <a:t>Le Québec, la Saskatchewan et la Colombie-Britannique offrent aussi des incitatifs à l’épargne pour les études. </a:t>
            </a:r>
          </a:p>
          <a:p>
            <a:pPr marL="342900" indent="-342900">
              <a:buFont typeface="Arial" panose="020B0604020202020204" pitchFamily="34" charset="0"/>
              <a:buChar char="•"/>
              <a:defRPr/>
            </a:pPr>
            <a:r>
              <a:rPr lang="fr-FR" sz="2200" dirty="0"/>
              <a:t>Le bénéficiaire des versements, des subventions gouvernementales et du rendement du régime est l’étudiant. </a:t>
            </a:r>
          </a:p>
          <a:p>
            <a:pPr marL="342900" indent="-342900">
              <a:buFont typeface="Arial" panose="020B0604020202020204" pitchFamily="34" charset="0"/>
              <a:buChar char="•"/>
              <a:defRPr/>
            </a:pPr>
            <a:r>
              <a:rPr lang="fr-FR" sz="2200" dirty="0"/>
              <a:t>L’étudiant paye les impôts dus (le cas échéant) sur les subventions et le rendement obtenus dans le cadre du régime.</a:t>
            </a:r>
          </a:p>
          <a:p>
            <a:pPr>
              <a:defRPr/>
            </a:pPr>
            <a:r>
              <a:rPr lang="en-CA" sz="2200" dirty="0"/>
              <a:t>	</a:t>
            </a:r>
          </a:p>
          <a:p>
            <a:pPr>
              <a:defRPr/>
            </a:pPr>
            <a:r>
              <a:rPr lang="en-CA" sz="2200" dirty="0"/>
              <a:t>	</a:t>
            </a:r>
          </a:p>
          <a:p>
            <a:pPr>
              <a:defRPr/>
            </a:pPr>
            <a:r>
              <a:rPr lang="en-CA" dirty="0"/>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23">
            <a:extLst>
              <a:ext uri="{FF2B5EF4-FFF2-40B4-BE49-F238E27FC236}">
                <a16:creationId xmlns:a16="http://schemas.microsoft.com/office/drawing/2014/main" id="{5C6D5BFD-DC6F-487F-802C-F70C65F30435}"/>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Régime enregistré d’épargne-invalidité (REEI)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52579" name="Text Placeholder 10">
            <a:extLst>
              <a:ext uri="{FF2B5EF4-FFF2-40B4-BE49-F238E27FC236}">
                <a16:creationId xmlns:a16="http://schemas.microsoft.com/office/drawing/2014/main" id="{4FBC9E4D-AD29-44D9-8E02-FC5E143D6F3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977F69E6-FB05-4C68-8CDD-352063E4EA5D}"/>
              </a:ext>
            </a:extLst>
          </p:cNvPr>
          <p:cNvSpPr>
            <a:spLocks noGrp="1"/>
          </p:cNvSpPr>
          <p:nvPr>
            <p:ph type="sldNum" sz="quarter" idx="15"/>
            <p:custDataLst>
              <p:tags r:id="rId3"/>
            </p:custDataLst>
          </p:nvPr>
        </p:nvSpPr>
        <p:spPr/>
        <p:txBody>
          <a:bodyPr/>
          <a:lstStyle/>
          <a:p>
            <a:pPr>
              <a:defRPr/>
            </a:pPr>
            <a:r>
              <a:rPr lang="en-US" dirty="0"/>
              <a:t>71</a:t>
            </a:r>
          </a:p>
        </p:txBody>
      </p:sp>
      <p:sp>
        <p:nvSpPr>
          <p:cNvPr id="15" name="Text Box 3">
            <a:extLst>
              <a:ext uri="{FF2B5EF4-FFF2-40B4-BE49-F238E27FC236}">
                <a16:creationId xmlns:a16="http://schemas.microsoft.com/office/drawing/2014/main" id="{0888FDD9-8C41-440F-8CE9-FDEDDD94EA73}"/>
              </a:ext>
            </a:extLst>
          </p:cNvPr>
          <p:cNvSpPr txBox="1">
            <a:spLocks noChangeArrowheads="1"/>
          </p:cNvSpPr>
          <p:nvPr>
            <p:custDataLst>
              <p:tags r:id="rId4"/>
            </p:custDataLst>
          </p:nvPr>
        </p:nvSpPr>
        <p:spPr bwMode="auto">
          <a:xfrm>
            <a:off x="457200" y="1038225"/>
            <a:ext cx="8229600" cy="418623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Vous versez de l’argent dans un REEI pour le compte d’une personne handicapée admissible. </a:t>
            </a:r>
          </a:p>
          <a:p>
            <a:pPr marL="342900" indent="-342900">
              <a:buFont typeface="Arial" panose="020B0604020202020204" pitchFamily="34" charset="0"/>
              <a:buChar char="•"/>
              <a:defRPr/>
            </a:pPr>
            <a:r>
              <a:rPr lang="fr-FR" sz="2200" dirty="0"/>
              <a:t>Le gouvernement du Canada cotise au régime en fonction de ces versements (en cas d’admissibilité). </a:t>
            </a:r>
          </a:p>
          <a:p>
            <a:pPr marL="342900" indent="-342900">
              <a:buFont typeface="Arial" panose="020B0604020202020204" pitchFamily="34" charset="0"/>
              <a:buChar char="•"/>
              <a:defRPr/>
            </a:pPr>
            <a:r>
              <a:rPr lang="fr-FR" sz="2200" dirty="0"/>
              <a:t>Le bénéficiaire des versements, des subventions gouvernementales et du rendement du régime est la personne handicapée. </a:t>
            </a:r>
          </a:p>
          <a:p>
            <a:pPr marL="342900" indent="-342900">
              <a:buFont typeface="Arial" panose="020B0604020202020204" pitchFamily="34" charset="0"/>
              <a:buChar char="•"/>
              <a:defRPr/>
            </a:pPr>
            <a:r>
              <a:rPr lang="fr-FR" sz="2200" dirty="0"/>
              <a:t>Le bénéficiaire paye les impôts dus (le cas échéant) sur les subventions et le rendement obtenus dans le cadre du régime. </a:t>
            </a:r>
          </a:p>
          <a:p>
            <a:pPr>
              <a:defRPr/>
            </a:pPr>
            <a:r>
              <a:rPr lang="en-CA" dirty="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23">
            <a:extLst>
              <a:ext uri="{FF2B5EF4-FFF2-40B4-BE49-F238E27FC236}">
                <a16:creationId xmlns:a16="http://schemas.microsoft.com/office/drawing/2014/main" id="{DB729DC8-64EB-4B0E-8A3A-B94DB8F6AF6F}"/>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Obtenir l’aide d’un conseiller financier </a:t>
            </a:r>
            <a:r>
              <a:rPr lang="fr-FR" altLang="en-US" sz="2400"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54627" name="Text Placeholder 10">
            <a:extLst>
              <a:ext uri="{FF2B5EF4-FFF2-40B4-BE49-F238E27FC236}">
                <a16:creationId xmlns:a16="http://schemas.microsoft.com/office/drawing/2014/main" id="{E2CB192B-F4BF-41F7-A939-D19CA2E63DC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C234FDE3-24CE-4AB8-8EA9-37EA93911686}"/>
              </a:ext>
            </a:extLst>
          </p:cNvPr>
          <p:cNvSpPr>
            <a:spLocks noGrp="1"/>
          </p:cNvSpPr>
          <p:nvPr>
            <p:ph type="sldNum" sz="quarter" idx="15"/>
            <p:custDataLst>
              <p:tags r:id="rId3"/>
            </p:custDataLst>
          </p:nvPr>
        </p:nvSpPr>
        <p:spPr/>
        <p:txBody>
          <a:bodyPr/>
          <a:lstStyle/>
          <a:p>
            <a:pPr>
              <a:defRPr/>
            </a:pPr>
            <a:r>
              <a:rPr lang="en-US" dirty="0"/>
              <a:t>72</a:t>
            </a:r>
          </a:p>
        </p:txBody>
      </p:sp>
      <p:sp>
        <p:nvSpPr>
          <p:cNvPr id="15" name="Text Box 3">
            <a:extLst>
              <a:ext uri="{FF2B5EF4-FFF2-40B4-BE49-F238E27FC236}">
                <a16:creationId xmlns:a16="http://schemas.microsoft.com/office/drawing/2014/main" id="{BBB29AC6-25AD-4416-9190-B093E65F63E9}"/>
              </a:ext>
            </a:extLst>
          </p:cNvPr>
          <p:cNvSpPr txBox="1">
            <a:spLocks noChangeArrowheads="1"/>
          </p:cNvSpPr>
          <p:nvPr>
            <p:custDataLst>
              <p:tags r:id="rId4"/>
            </p:custDataLst>
          </p:nvPr>
        </p:nvSpPr>
        <p:spPr bwMode="auto">
          <a:xfrm>
            <a:off x="457200" y="1038225"/>
            <a:ext cx="8229600" cy="35702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Comptes d’épargne et CPG </a:t>
            </a:r>
          </a:p>
          <a:p>
            <a:pPr marL="857250" lvl="1" indent="-342900">
              <a:buFont typeface="Arial" panose="020B0604020202020204" pitchFamily="34" charset="0"/>
              <a:buChar char="•"/>
              <a:defRPr/>
            </a:pPr>
            <a:r>
              <a:rPr lang="fr-FR" sz="2200" dirty="0"/>
              <a:t>Comparez les taux et informez-vous auprès de votre institution financière. </a:t>
            </a:r>
          </a:p>
          <a:p>
            <a:pPr>
              <a:defRPr/>
            </a:pPr>
            <a:endParaRPr lang="en-CA" sz="2200" dirty="0"/>
          </a:p>
          <a:p>
            <a:pPr marL="342900" indent="-342900">
              <a:buFont typeface="Arial" panose="020B0604020202020204" pitchFamily="34" charset="0"/>
              <a:buChar char="•"/>
              <a:defRPr/>
            </a:pPr>
            <a:r>
              <a:rPr lang="fr-FR" sz="2200" dirty="0"/>
              <a:t>Placements complexes ou à long terme </a:t>
            </a:r>
          </a:p>
          <a:p>
            <a:pPr marL="857250" lvl="1" indent="-342900">
              <a:buFont typeface="Arial" panose="020B0604020202020204" pitchFamily="34" charset="0"/>
              <a:buChar char="•"/>
              <a:defRPr/>
            </a:pPr>
            <a:r>
              <a:rPr lang="fr-FR" sz="2200" dirty="0"/>
              <a:t>Adressez-vous à un conseiller financier agréé. </a:t>
            </a:r>
          </a:p>
          <a:p>
            <a:pPr>
              <a:defRPr/>
            </a:pPr>
            <a:endParaRPr lang="en-CA" dirty="0"/>
          </a:p>
          <a:p>
            <a:pPr>
              <a:defRPr/>
            </a:pPr>
            <a:r>
              <a:rPr lang="en-CA" dirty="0"/>
              <a:t>	</a:t>
            </a:r>
          </a:p>
          <a:p>
            <a:pPr>
              <a:defRPr/>
            </a:pPr>
            <a:r>
              <a:rPr lang="en-CA"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6B6-EB43-4CFA-9080-982E7A156494}"/>
              </a:ext>
            </a:extLst>
          </p:cNvPr>
          <p:cNvSpPr>
            <a:spLocks noGrp="1"/>
          </p:cNvSpPr>
          <p:nvPr>
            <p:ph type="title"/>
            <p:custDataLst>
              <p:tags r:id="rId1"/>
            </p:custDataLst>
          </p:nvPr>
        </p:nvSpPr>
        <p:spPr>
          <a:xfrm>
            <a:off x="2976563" y="3108325"/>
            <a:ext cx="5710237" cy="757238"/>
          </a:xfrm>
        </p:spPr>
        <p:txBody>
          <a:bodyPr/>
          <a:lstStyle/>
          <a:p>
            <a:pPr>
              <a:defRPr/>
            </a:pPr>
            <a:r>
              <a:rPr lang="en-US" dirty="0"/>
              <a:t>Faire un budget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23">
            <a:extLst>
              <a:ext uri="{FF2B5EF4-FFF2-40B4-BE49-F238E27FC236}">
                <a16:creationId xmlns:a16="http://schemas.microsoft.com/office/drawing/2014/main" id="{5EF76026-3A37-4C38-81D7-302F37843B70}"/>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Questions à poser à un éventuel conseiller financier </a:t>
            </a:r>
            <a:r>
              <a:rPr lang="fr-FR" altLang="en-US" sz="2400"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56675" name="Text Placeholder 10">
            <a:extLst>
              <a:ext uri="{FF2B5EF4-FFF2-40B4-BE49-F238E27FC236}">
                <a16:creationId xmlns:a16="http://schemas.microsoft.com/office/drawing/2014/main" id="{BE41D1E6-E5CC-4543-9D27-30AA51BBD333}"/>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A2AEF79A-789F-48BB-85B8-0C79A2F25FD7}"/>
              </a:ext>
            </a:extLst>
          </p:cNvPr>
          <p:cNvSpPr>
            <a:spLocks noGrp="1"/>
          </p:cNvSpPr>
          <p:nvPr>
            <p:ph type="sldNum" sz="quarter" idx="15"/>
            <p:custDataLst>
              <p:tags r:id="rId3"/>
            </p:custDataLst>
          </p:nvPr>
        </p:nvSpPr>
        <p:spPr/>
        <p:txBody>
          <a:bodyPr/>
          <a:lstStyle/>
          <a:p>
            <a:pPr>
              <a:defRPr/>
            </a:pPr>
            <a:r>
              <a:rPr lang="en-US" dirty="0"/>
              <a:t>73</a:t>
            </a:r>
          </a:p>
        </p:txBody>
      </p:sp>
      <p:sp>
        <p:nvSpPr>
          <p:cNvPr id="15" name="Text Box 3">
            <a:extLst>
              <a:ext uri="{FF2B5EF4-FFF2-40B4-BE49-F238E27FC236}">
                <a16:creationId xmlns:a16="http://schemas.microsoft.com/office/drawing/2014/main" id="{55712145-9569-4FB6-8D41-877CB0FD2DB2}"/>
              </a:ext>
            </a:extLst>
          </p:cNvPr>
          <p:cNvSpPr txBox="1">
            <a:spLocks noChangeArrowheads="1"/>
          </p:cNvSpPr>
          <p:nvPr>
            <p:custDataLst>
              <p:tags r:id="rId4"/>
            </p:custDataLst>
          </p:nvPr>
        </p:nvSpPr>
        <p:spPr bwMode="auto">
          <a:xfrm>
            <a:off x="457200" y="1038225"/>
            <a:ext cx="8229600" cy="56324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Quels sont vos antécédents professionnels, votre expérience et les résultats que vous avez obtenus? </a:t>
            </a:r>
          </a:p>
          <a:p>
            <a:pPr marL="342900" indent="-342900">
              <a:buFont typeface="Arial" panose="020B0604020202020204" pitchFamily="34" charset="0"/>
              <a:buChar char="•"/>
              <a:defRPr/>
            </a:pPr>
            <a:r>
              <a:rPr lang="fr-FR" sz="2200" dirty="0"/>
              <a:t>Votre société est-elle inscrite auprès d’une commission des valeurs mobilières ou d’un autre organisme officiel? </a:t>
            </a:r>
          </a:p>
          <a:p>
            <a:pPr marL="342900" indent="-342900">
              <a:buFont typeface="Arial" panose="020B0604020202020204" pitchFamily="34" charset="0"/>
              <a:buChar char="•"/>
              <a:defRPr/>
            </a:pPr>
            <a:r>
              <a:rPr lang="fr-FR" sz="2200" dirty="0"/>
              <a:t>Que pouvez-vous faire pour moi? Me fournir seulement des conseils, me vendre des produits, m’aider à faire un plan financier? </a:t>
            </a:r>
          </a:p>
          <a:p>
            <a:pPr marL="342900" indent="-342900">
              <a:buFont typeface="Arial" panose="020B0604020202020204" pitchFamily="34" charset="0"/>
              <a:buChar char="•"/>
              <a:defRPr/>
            </a:pPr>
            <a:r>
              <a:rPr lang="en-CA" sz="2200" dirty="0" err="1"/>
              <a:t>Quels</a:t>
            </a:r>
            <a:r>
              <a:rPr lang="en-CA" sz="2200" dirty="0"/>
              <a:t> </a:t>
            </a:r>
            <a:r>
              <a:rPr lang="en-CA" sz="2200" dirty="0" err="1"/>
              <a:t>produits</a:t>
            </a:r>
            <a:r>
              <a:rPr lang="en-CA" sz="2200" dirty="0"/>
              <a:t> </a:t>
            </a:r>
            <a:r>
              <a:rPr lang="en-CA" sz="2200" dirty="0" err="1"/>
              <a:t>vendez-vous</a:t>
            </a:r>
            <a:r>
              <a:rPr lang="en-CA" sz="2200" dirty="0"/>
              <a:t>? </a:t>
            </a:r>
          </a:p>
          <a:p>
            <a:pPr marL="342900" indent="-342900">
              <a:buFont typeface="Arial" panose="020B0604020202020204" pitchFamily="34" charset="0"/>
              <a:buChar char="•"/>
              <a:defRPr/>
            </a:pPr>
            <a:r>
              <a:rPr lang="en-CA" sz="2200" dirty="0"/>
              <a:t>Comment </a:t>
            </a:r>
            <a:r>
              <a:rPr lang="en-CA" sz="2200" dirty="0" err="1"/>
              <a:t>êtes-vous</a:t>
            </a:r>
            <a:r>
              <a:rPr lang="en-CA" sz="2200" dirty="0"/>
              <a:t> </a:t>
            </a:r>
            <a:r>
              <a:rPr lang="en-CA" sz="2200" dirty="0" err="1"/>
              <a:t>rémunéré</a:t>
            </a:r>
            <a:r>
              <a:rPr lang="en-CA" sz="2200" dirty="0"/>
              <a:t>? </a:t>
            </a:r>
          </a:p>
          <a:p>
            <a:pPr marL="342900" indent="-342900">
              <a:buFont typeface="Arial" panose="020B0604020202020204" pitchFamily="34" charset="0"/>
              <a:buChar char="•"/>
              <a:defRPr/>
            </a:pPr>
            <a:r>
              <a:rPr lang="fr-FR" sz="2200" dirty="0"/>
              <a:t>Comment travaillez-vous avec vos clients? </a:t>
            </a:r>
          </a:p>
          <a:p>
            <a:pPr marL="342900" indent="-342900">
              <a:buFont typeface="Arial" panose="020B0604020202020204" pitchFamily="34" charset="0"/>
              <a:buChar char="•"/>
              <a:defRPr/>
            </a:pPr>
            <a:r>
              <a:rPr lang="en-CA" sz="2200" dirty="0" err="1"/>
              <a:t>Pouvez-vous</a:t>
            </a:r>
            <a:r>
              <a:rPr lang="en-CA" sz="2200" dirty="0"/>
              <a:t> </a:t>
            </a:r>
            <a:r>
              <a:rPr lang="en-CA" sz="2200" dirty="0" err="1"/>
              <a:t>fournir</a:t>
            </a:r>
            <a:r>
              <a:rPr lang="en-CA" sz="2200" dirty="0"/>
              <a:t> des </a:t>
            </a:r>
            <a:r>
              <a:rPr lang="en-CA" sz="2200" dirty="0" err="1"/>
              <a:t>références</a:t>
            </a:r>
            <a:r>
              <a:rPr lang="en-CA" sz="2200" dirty="0"/>
              <a:t>?</a:t>
            </a:r>
          </a:p>
          <a:p>
            <a:pPr>
              <a:defRPr/>
            </a:pPr>
            <a:r>
              <a:rPr lang="en-CA" dirty="0"/>
              <a:t>	</a:t>
            </a:r>
          </a:p>
          <a:p>
            <a:pPr>
              <a:defRPr/>
            </a:pPr>
            <a:endParaRPr lang="en-CA" dirty="0"/>
          </a:p>
          <a:p>
            <a:pPr>
              <a:defRPr/>
            </a:pPr>
            <a:r>
              <a:rPr lang="en-CA" dirty="0"/>
              <a:t>	</a:t>
            </a:r>
          </a:p>
          <a:p>
            <a:pPr>
              <a:defRPr/>
            </a:pPr>
            <a:r>
              <a:rPr lang="en-CA" dirty="0"/>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23">
            <a:extLst>
              <a:ext uri="{FF2B5EF4-FFF2-40B4-BE49-F238E27FC236}">
                <a16:creationId xmlns:a16="http://schemas.microsoft.com/office/drawing/2014/main" id="{45A64AC5-E77B-4744-933B-71FD2E9B120B}"/>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Les trois choses à connaître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58723" name="Text Placeholder 10">
            <a:extLst>
              <a:ext uri="{FF2B5EF4-FFF2-40B4-BE49-F238E27FC236}">
                <a16:creationId xmlns:a16="http://schemas.microsoft.com/office/drawing/2014/main" id="{F381C520-2315-49C4-A88A-8A66399FEE7B}"/>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fr-FR" altLang="en-US">
                <a:cs typeface="ヒラギノ角ゴ Pro W3"/>
              </a:rPr>
              <a:t>Épargner et placer son argent</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2E357015-50C4-4083-BE91-D40BB1255E14}"/>
              </a:ext>
            </a:extLst>
          </p:cNvPr>
          <p:cNvSpPr>
            <a:spLocks noGrp="1"/>
          </p:cNvSpPr>
          <p:nvPr>
            <p:ph type="sldNum" sz="quarter" idx="15"/>
            <p:custDataLst>
              <p:tags r:id="rId3"/>
            </p:custDataLst>
          </p:nvPr>
        </p:nvSpPr>
        <p:spPr/>
        <p:txBody>
          <a:bodyPr/>
          <a:lstStyle/>
          <a:p>
            <a:pPr>
              <a:defRPr/>
            </a:pPr>
            <a:r>
              <a:rPr lang="en-US" dirty="0"/>
              <a:t>74</a:t>
            </a:r>
          </a:p>
        </p:txBody>
      </p:sp>
      <p:sp>
        <p:nvSpPr>
          <p:cNvPr id="15" name="Text Box 3">
            <a:extLst>
              <a:ext uri="{FF2B5EF4-FFF2-40B4-BE49-F238E27FC236}">
                <a16:creationId xmlns:a16="http://schemas.microsoft.com/office/drawing/2014/main" id="{C8229547-13F6-48D4-BD02-A85C17775531}"/>
              </a:ext>
            </a:extLst>
          </p:cNvPr>
          <p:cNvSpPr txBox="1">
            <a:spLocks noChangeArrowheads="1"/>
          </p:cNvSpPr>
          <p:nvPr>
            <p:custDataLst>
              <p:tags r:id="rId4"/>
            </p:custDataLst>
          </p:nvPr>
        </p:nvSpPr>
        <p:spPr bwMode="auto">
          <a:xfrm>
            <a:off x="457200" y="1198563"/>
            <a:ext cx="8229600" cy="3508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Vous connaître vous-même : </a:t>
            </a:r>
          </a:p>
          <a:p>
            <a:pPr marL="857250" lvl="1" indent="-342900">
              <a:buFont typeface="Arial" panose="020B0604020202020204" pitchFamily="34" charset="0"/>
              <a:buChar char="•"/>
              <a:defRPr/>
            </a:pPr>
            <a:r>
              <a:rPr lang="fr-FR" sz="2200" dirty="0"/>
              <a:t>vos objectifs de placement; </a:t>
            </a:r>
          </a:p>
          <a:p>
            <a:pPr marL="857250" lvl="1" indent="-342900">
              <a:buFont typeface="Arial" panose="020B0604020202020204" pitchFamily="34" charset="0"/>
              <a:buChar char="•"/>
              <a:defRPr/>
            </a:pPr>
            <a:r>
              <a:rPr lang="fr-FR" sz="2200" dirty="0"/>
              <a:t>le temps dont vous disposez; </a:t>
            </a:r>
          </a:p>
          <a:p>
            <a:pPr marL="857250" lvl="1" indent="-342900">
              <a:buFont typeface="Arial" panose="020B0604020202020204" pitchFamily="34" charset="0"/>
              <a:buChar char="•"/>
              <a:defRPr/>
            </a:pPr>
            <a:r>
              <a:rPr lang="en-CA" sz="2200" dirty="0" err="1"/>
              <a:t>votre</a:t>
            </a:r>
            <a:r>
              <a:rPr lang="en-CA" sz="2200" dirty="0"/>
              <a:t> </a:t>
            </a:r>
            <a:r>
              <a:rPr lang="en-CA" sz="2200" dirty="0" err="1"/>
              <a:t>tolérance</a:t>
            </a:r>
            <a:r>
              <a:rPr lang="en-CA" sz="2200" dirty="0"/>
              <a:t> au </a:t>
            </a:r>
            <a:r>
              <a:rPr lang="en-CA" sz="2200" dirty="0" err="1"/>
              <a:t>risque</a:t>
            </a:r>
            <a:r>
              <a:rPr lang="en-CA" sz="2200" dirty="0"/>
              <a:t>. </a:t>
            </a:r>
          </a:p>
          <a:p>
            <a:pPr>
              <a:defRPr/>
            </a:pPr>
            <a:endParaRPr lang="en-CA" sz="2200" dirty="0"/>
          </a:p>
          <a:p>
            <a:pPr marL="342900" indent="-342900">
              <a:buFont typeface="Arial" panose="020B0604020202020204" pitchFamily="34" charset="0"/>
              <a:buChar char="•"/>
              <a:defRPr/>
            </a:pPr>
            <a:r>
              <a:rPr lang="fr-FR" sz="2200" dirty="0"/>
              <a:t>Connaître votre placement : vous convient-il?</a:t>
            </a:r>
          </a:p>
          <a:p>
            <a:pPr marL="0" indent="0">
              <a:defRPr/>
            </a:pPr>
            <a:r>
              <a:rPr lang="fr-FR" sz="2200" dirty="0"/>
              <a:t> </a:t>
            </a:r>
          </a:p>
          <a:p>
            <a:pPr marL="342900" indent="-342900">
              <a:buFont typeface="Arial" panose="020B0604020202020204" pitchFamily="34" charset="0"/>
              <a:buChar char="•"/>
              <a:defRPr/>
            </a:pPr>
            <a:r>
              <a:rPr lang="en-CA" sz="2200" dirty="0" err="1"/>
              <a:t>Connaître</a:t>
            </a:r>
            <a:r>
              <a:rPr lang="en-CA" sz="2200" dirty="0"/>
              <a:t> </a:t>
            </a:r>
            <a:r>
              <a:rPr lang="en-CA" sz="2200" dirty="0" err="1"/>
              <a:t>votre</a:t>
            </a:r>
            <a:r>
              <a:rPr lang="en-CA" sz="2200" dirty="0"/>
              <a:t> </a:t>
            </a:r>
            <a:r>
              <a:rPr lang="en-CA" sz="2200" dirty="0" err="1"/>
              <a:t>conseiller</a:t>
            </a:r>
            <a:r>
              <a:rPr lang="en-CA" sz="2200" dirty="0"/>
              <a:t>. </a:t>
            </a:r>
          </a:p>
          <a:p>
            <a:pPr>
              <a:defRPr/>
            </a:pPr>
            <a:r>
              <a:rPr lang="en-CA" dirty="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FB27-62CB-4B15-B59B-12BA412FD598}"/>
              </a:ext>
            </a:extLst>
          </p:cNvPr>
          <p:cNvSpPr>
            <a:spLocks noGrp="1"/>
          </p:cNvSpPr>
          <p:nvPr>
            <p:ph type="title"/>
            <p:custDataLst>
              <p:tags r:id="rId1"/>
            </p:custDataLst>
          </p:nvPr>
        </p:nvSpPr>
        <p:spPr>
          <a:xfrm>
            <a:off x="2882900" y="2767013"/>
            <a:ext cx="5997575" cy="757237"/>
          </a:xfrm>
        </p:spPr>
        <p:txBody>
          <a:bodyPr/>
          <a:lstStyle/>
          <a:p>
            <a:pPr>
              <a:defRPr/>
            </a:pPr>
            <a:r>
              <a:rPr lang="en-CA" dirty="0"/>
              <a:t>FIXER SES OBJECTIFS FINANCIERS </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23">
            <a:extLst>
              <a:ext uri="{FF2B5EF4-FFF2-40B4-BE49-F238E27FC236}">
                <a16:creationId xmlns:a16="http://schemas.microsoft.com/office/drawing/2014/main" id="{071826F4-3C8E-4DAF-9635-BB113FB7CC01}"/>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Le saviez-vous?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61795" name="Text Placeholder 10">
            <a:extLst>
              <a:ext uri="{FF2B5EF4-FFF2-40B4-BE49-F238E27FC236}">
                <a16:creationId xmlns:a16="http://schemas.microsoft.com/office/drawing/2014/main" id="{DEA499BB-30C8-46C6-8D5B-24F6233A40F2}"/>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Fixer ses objectifs financiers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981D9940-0BA0-443E-B3DD-5C25E02E4A97}"/>
              </a:ext>
            </a:extLst>
          </p:cNvPr>
          <p:cNvSpPr>
            <a:spLocks noGrp="1"/>
          </p:cNvSpPr>
          <p:nvPr>
            <p:ph type="sldNum" sz="quarter" idx="15"/>
            <p:custDataLst>
              <p:tags r:id="rId3"/>
            </p:custDataLst>
          </p:nvPr>
        </p:nvSpPr>
        <p:spPr/>
        <p:txBody>
          <a:bodyPr/>
          <a:lstStyle/>
          <a:p>
            <a:pPr>
              <a:defRPr/>
            </a:pPr>
            <a:r>
              <a:rPr lang="en-US" dirty="0"/>
              <a:t>75</a:t>
            </a:r>
          </a:p>
        </p:txBody>
      </p:sp>
      <p:sp>
        <p:nvSpPr>
          <p:cNvPr id="15" name="Text Box 3">
            <a:extLst>
              <a:ext uri="{FF2B5EF4-FFF2-40B4-BE49-F238E27FC236}">
                <a16:creationId xmlns:a16="http://schemas.microsoft.com/office/drawing/2014/main" id="{D78C8B09-1094-4F34-BBF3-3EEC53FF67E5}"/>
              </a:ext>
            </a:extLst>
          </p:cNvPr>
          <p:cNvSpPr txBox="1">
            <a:spLocks noChangeArrowheads="1"/>
          </p:cNvSpPr>
          <p:nvPr>
            <p:custDataLst>
              <p:tags r:id="rId4"/>
            </p:custDataLst>
          </p:nvPr>
        </p:nvSpPr>
        <p:spPr bwMode="auto">
          <a:xfrm>
            <a:off x="457200" y="1281113"/>
            <a:ext cx="8229600" cy="113877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Environ 25 % des Canadiens ont des dépenses mensuelles qui dépassent leur revenu.</a:t>
            </a:r>
            <a:r>
              <a:rPr lang="fr-FR" dirty="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23">
            <a:extLst>
              <a:ext uri="{FF2B5EF4-FFF2-40B4-BE49-F238E27FC236}">
                <a16:creationId xmlns:a16="http://schemas.microsoft.com/office/drawing/2014/main" id="{71CF904D-C5C5-4B1D-B591-13EF808CE8B4}"/>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Objectifs financiers </a:t>
            </a:r>
            <a:r>
              <a:rPr lang="en-CA" altLang="en-US" sz="2400"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63843" name="Text Placeholder 10">
            <a:extLst>
              <a:ext uri="{FF2B5EF4-FFF2-40B4-BE49-F238E27FC236}">
                <a16:creationId xmlns:a16="http://schemas.microsoft.com/office/drawing/2014/main" id="{8BA0A955-841F-402F-AA0A-458C8048F946}"/>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Fixer ses objectifs financiers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5B5F43F6-82E2-4887-83E3-CD62C9C8B5E4}"/>
              </a:ext>
            </a:extLst>
          </p:cNvPr>
          <p:cNvSpPr>
            <a:spLocks noGrp="1"/>
          </p:cNvSpPr>
          <p:nvPr>
            <p:ph type="sldNum" sz="quarter" idx="15"/>
            <p:custDataLst>
              <p:tags r:id="rId3"/>
            </p:custDataLst>
          </p:nvPr>
        </p:nvSpPr>
        <p:spPr/>
        <p:txBody>
          <a:bodyPr/>
          <a:lstStyle/>
          <a:p>
            <a:pPr>
              <a:defRPr/>
            </a:pPr>
            <a:r>
              <a:rPr lang="en-US" dirty="0"/>
              <a:t>76</a:t>
            </a:r>
          </a:p>
        </p:txBody>
      </p:sp>
      <p:sp>
        <p:nvSpPr>
          <p:cNvPr id="15" name="Text Box 3">
            <a:extLst>
              <a:ext uri="{FF2B5EF4-FFF2-40B4-BE49-F238E27FC236}">
                <a16:creationId xmlns:a16="http://schemas.microsoft.com/office/drawing/2014/main" id="{E9ED4E9A-FA31-4578-94E5-91809D6FD152}"/>
              </a:ext>
            </a:extLst>
          </p:cNvPr>
          <p:cNvSpPr txBox="1">
            <a:spLocks noChangeArrowheads="1"/>
          </p:cNvSpPr>
          <p:nvPr>
            <p:custDataLst>
              <p:tags r:id="rId4"/>
            </p:custDataLst>
          </p:nvPr>
        </p:nvSpPr>
        <p:spPr bwMode="auto">
          <a:xfrm>
            <a:off x="457200" y="1063625"/>
            <a:ext cx="8229600" cy="495458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fr-FR" sz="2200" dirty="0"/>
              <a:t>Établissez des priorités – vous ne pouvez pas tout faire.</a:t>
            </a:r>
          </a:p>
          <a:p>
            <a:pPr marL="857250" lvl="1" indent="-342900">
              <a:buFont typeface="Arial" panose="020B0604020202020204" pitchFamily="34" charset="0"/>
              <a:buChar char="•"/>
              <a:defRPr/>
            </a:pPr>
            <a:r>
              <a:rPr lang="fr-FR" sz="2200" dirty="0"/>
              <a:t>Décidez de ce qui est important pour vous.</a:t>
            </a:r>
          </a:p>
          <a:p>
            <a:pPr marL="857250" lvl="1" indent="-342900">
              <a:buFont typeface="Arial" panose="020B0604020202020204" pitchFamily="34" charset="0"/>
              <a:buChar char="•"/>
              <a:defRPr/>
            </a:pPr>
            <a:r>
              <a:rPr lang="fr-FR" sz="2200" dirty="0"/>
              <a:t>Donnez-vous un ou plusieurs objectifs sur lesquels vous concentrer. </a:t>
            </a:r>
          </a:p>
          <a:p>
            <a:pPr>
              <a:defRPr/>
            </a:pPr>
            <a:endParaRPr lang="en-CA" sz="2200" dirty="0"/>
          </a:p>
          <a:p>
            <a:pPr marL="342900" indent="-342900">
              <a:buFont typeface="Arial" panose="020B0604020202020204" pitchFamily="34" charset="0"/>
              <a:buChar char="•"/>
              <a:defRPr/>
            </a:pPr>
            <a:r>
              <a:rPr lang="en-CA" sz="2200" dirty="0" err="1"/>
              <a:t>Notez</a:t>
            </a:r>
            <a:r>
              <a:rPr lang="en-CA" sz="2200" dirty="0"/>
              <a:t> tout par </a:t>
            </a:r>
            <a:r>
              <a:rPr lang="en-CA" sz="2200" dirty="0" err="1"/>
              <a:t>écrit</a:t>
            </a:r>
            <a:r>
              <a:rPr lang="en-CA" sz="2200" dirty="0"/>
              <a:t>. </a:t>
            </a:r>
          </a:p>
          <a:p>
            <a:pPr>
              <a:defRPr/>
            </a:pPr>
            <a:endParaRPr lang="fr-FR" sz="2200" dirty="0"/>
          </a:p>
          <a:p>
            <a:pPr marL="342900" indent="-342900">
              <a:buFont typeface="Arial" panose="020B0604020202020204" pitchFamily="34" charset="0"/>
              <a:buChar char="•"/>
              <a:defRPr/>
            </a:pPr>
            <a:r>
              <a:rPr lang="fr-FR" sz="2200" dirty="0"/>
              <a:t>Suivez vos progrès. </a:t>
            </a:r>
          </a:p>
          <a:p>
            <a:pPr marL="857250" lvl="1" indent="-342900">
              <a:buFont typeface="Arial" panose="020B0604020202020204" pitchFamily="34" charset="0"/>
              <a:buChar char="•"/>
              <a:defRPr/>
            </a:pPr>
            <a:r>
              <a:rPr lang="fr-FR" sz="2200" dirty="0"/>
              <a:t>Faites le point régulièrement pour garder le cap. </a:t>
            </a:r>
          </a:p>
          <a:p>
            <a:pPr marL="857250" lvl="1" indent="-342900">
              <a:buFont typeface="Arial" panose="020B0604020202020204" pitchFamily="34" charset="0"/>
              <a:buChar char="•"/>
              <a:defRPr/>
            </a:pPr>
            <a:r>
              <a:rPr lang="en-CA" sz="2200" dirty="0" err="1"/>
              <a:t>Ajustez-vous</a:t>
            </a:r>
            <a:r>
              <a:rPr lang="en-CA" sz="2200" dirty="0"/>
              <a:t> </a:t>
            </a:r>
            <a:r>
              <a:rPr lang="en-CA" sz="2200" dirty="0" err="1"/>
              <a:t>si</a:t>
            </a:r>
            <a:r>
              <a:rPr lang="en-CA" sz="2200" dirty="0"/>
              <a:t> </a:t>
            </a:r>
            <a:r>
              <a:rPr lang="en-CA" sz="2200" dirty="0" err="1"/>
              <a:t>nécessaire</a:t>
            </a:r>
            <a:r>
              <a:rPr lang="en-CA" sz="2200" dirty="0"/>
              <a:t>. </a:t>
            </a:r>
          </a:p>
          <a:p>
            <a:pPr>
              <a:defRPr/>
            </a:pPr>
            <a:endParaRPr lang="en-CA" dirty="0"/>
          </a:p>
          <a:p>
            <a:pPr>
              <a:defRPr/>
            </a:pPr>
            <a:r>
              <a:rPr lang="en-CA" dirty="0"/>
              <a:t>	</a:t>
            </a:r>
          </a:p>
          <a:p>
            <a:pPr marL="0" indent="0">
              <a:defRPr/>
            </a:pPr>
            <a:r>
              <a:rPr lang="fr-FR" dirty="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23">
            <a:extLst>
              <a:ext uri="{FF2B5EF4-FFF2-40B4-BE49-F238E27FC236}">
                <a16:creationId xmlns:a16="http://schemas.microsoft.com/office/drawing/2014/main" id="{56E6EE48-76C3-4AAB-B469-0CA592326324}"/>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Objectifs S.M.A.R.T. </a:t>
            </a: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65891" name="Text Placeholder 10">
            <a:extLst>
              <a:ext uri="{FF2B5EF4-FFF2-40B4-BE49-F238E27FC236}">
                <a16:creationId xmlns:a16="http://schemas.microsoft.com/office/drawing/2014/main" id="{88ECC32F-A010-407E-98E1-72EE5C32C7DE}"/>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Fixer ses objectifs financiers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710BCACA-580D-4280-A763-B771FC3722DE}"/>
              </a:ext>
            </a:extLst>
          </p:cNvPr>
          <p:cNvSpPr>
            <a:spLocks noGrp="1"/>
          </p:cNvSpPr>
          <p:nvPr>
            <p:ph type="sldNum" sz="quarter" idx="15"/>
            <p:custDataLst>
              <p:tags r:id="rId3"/>
            </p:custDataLst>
          </p:nvPr>
        </p:nvSpPr>
        <p:spPr/>
        <p:txBody>
          <a:bodyPr/>
          <a:lstStyle/>
          <a:p>
            <a:pPr>
              <a:defRPr/>
            </a:pPr>
            <a:r>
              <a:rPr lang="en-US" dirty="0"/>
              <a:t>77</a:t>
            </a:r>
          </a:p>
        </p:txBody>
      </p:sp>
      <p:sp>
        <p:nvSpPr>
          <p:cNvPr id="15" name="Text Box 3">
            <a:extLst>
              <a:ext uri="{FF2B5EF4-FFF2-40B4-BE49-F238E27FC236}">
                <a16:creationId xmlns:a16="http://schemas.microsoft.com/office/drawing/2014/main" id="{04704D12-579F-4E6B-969E-05AD571AF54F}"/>
              </a:ext>
            </a:extLst>
          </p:cNvPr>
          <p:cNvSpPr txBox="1">
            <a:spLocks noChangeArrowheads="1"/>
          </p:cNvSpPr>
          <p:nvPr>
            <p:custDataLst>
              <p:tags r:id="rId4"/>
            </p:custDataLst>
          </p:nvPr>
        </p:nvSpPr>
        <p:spPr bwMode="auto">
          <a:xfrm>
            <a:off x="457200" y="1038225"/>
            <a:ext cx="8686800" cy="4524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fr-FR" sz="2200" dirty="0"/>
              <a:t>Spécifiques </a:t>
            </a:r>
          </a:p>
          <a:p>
            <a:pPr marL="857250" lvl="1" indent="-342900">
              <a:buFont typeface="Arial" panose="020B0604020202020204" pitchFamily="34" charset="0"/>
              <a:buChar char="•"/>
              <a:defRPr/>
            </a:pPr>
            <a:r>
              <a:rPr lang="fr-FR" sz="2200" dirty="0"/>
              <a:t>Vos objectifs doivent être bien définis et ciblés. </a:t>
            </a:r>
            <a:endParaRPr lang="en-CA" sz="2200" dirty="0"/>
          </a:p>
          <a:p>
            <a:pPr marL="342900" indent="-342900">
              <a:buFont typeface="Arial" panose="020B0604020202020204" pitchFamily="34" charset="0"/>
              <a:buChar char="•"/>
              <a:defRPr/>
            </a:pPr>
            <a:r>
              <a:rPr lang="fr-FR" sz="2200" dirty="0"/>
              <a:t>Mesurables </a:t>
            </a:r>
          </a:p>
          <a:p>
            <a:pPr marL="857250" lvl="1" indent="-342900">
              <a:buFont typeface="Arial" panose="020B0604020202020204" pitchFamily="34" charset="0"/>
              <a:buChar char="•"/>
              <a:defRPr/>
            </a:pPr>
            <a:r>
              <a:rPr lang="fr-FR" sz="2200" dirty="0"/>
              <a:t>Ils doivent vous permettre de mesurer votre avancement</a:t>
            </a:r>
            <a:endParaRPr lang="en-CA" sz="2200" dirty="0"/>
          </a:p>
          <a:p>
            <a:pPr marL="342900" indent="-342900">
              <a:buFont typeface="Arial" panose="020B0604020202020204" pitchFamily="34" charset="0"/>
              <a:buChar char="•"/>
              <a:defRPr/>
            </a:pPr>
            <a:r>
              <a:rPr lang="fr-FR" sz="2200" dirty="0"/>
              <a:t>Atteignables </a:t>
            </a:r>
          </a:p>
          <a:p>
            <a:pPr marL="857250" lvl="1" indent="-342900">
              <a:buFont typeface="Arial" panose="020B0604020202020204" pitchFamily="34" charset="0"/>
              <a:buChar char="•"/>
              <a:defRPr/>
            </a:pPr>
            <a:r>
              <a:rPr lang="fr-FR" sz="2200" dirty="0"/>
              <a:t>Qu’ils soient grands ou petits, ils doivent être à la hauteur de vos capacités. </a:t>
            </a:r>
            <a:endParaRPr lang="en-CA" sz="2200" dirty="0"/>
          </a:p>
          <a:p>
            <a:pPr marL="342900" indent="-342900">
              <a:buFont typeface="Arial" panose="020B0604020202020204" pitchFamily="34" charset="0"/>
              <a:buChar char="•"/>
              <a:defRPr/>
            </a:pPr>
            <a:r>
              <a:rPr lang="fr-FR" sz="2200" dirty="0"/>
              <a:t>Réalistes </a:t>
            </a:r>
          </a:p>
          <a:p>
            <a:pPr marL="857250" lvl="1" indent="-342900">
              <a:buFont typeface="Arial" panose="020B0604020202020204" pitchFamily="34" charset="0"/>
              <a:buChar char="•"/>
              <a:defRPr/>
            </a:pPr>
            <a:r>
              <a:rPr lang="fr-FR" sz="2200" dirty="0"/>
              <a:t>Ils doivent tenir compte de votre situation actuelle et envisagée.</a:t>
            </a:r>
            <a:endParaRPr lang="en-CA" sz="2200" dirty="0"/>
          </a:p>
          <a:p>
            <a:pPr marL="342900" indent="-342900">
              <a:buFont typeface="Arial" panose="020B0604020202020204" pitchFamily="34" charset="0"/>
              <a:buChar char="•"/>
              <a:defRPr/>
            </a:pPr>
            <a:r>
              <a:rPr lang="fr-FR" sz="2200" dirty="0"/>
              <a:t>Temporels </a:t>
            </a:r>
          </a:p>
          <a:p>
            <a:pPr marL="857250" lvl="1" indent="-342900">
              <a:buFont typeface="Arial" panose="020B0604020202020204" pitchFamily="34" charset="0"/>
              <a:buChar char="•"/>
              <a:defRPr/>
            </a:pPr>
            <a:r>
              <a:rPr lang="fr-FR" sz="2200" dirty="0"/>
              <a:t>Ils doivent être assortis d’échéances.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23">
            <a:extLst>
              <a:ext uri="{FF2B5EF4-FFF2-40B4-BE49-F238E27FC236}">
                <a16:creationId xmlns:a16="http://schemas.microsoft.com/office/drawing/2014/main" id="{7FEEB31C-0B03-40F9-B9C5-BCA1A1FE8726}"/>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Objectifs encore plus SMART </a:t>
            </a: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67939" name="Text Placeholder 10">
            <a:extLst>
              <a:ext uri="{FF2B5EF4-FFF2-40B4-BE49-F238E27FC236}">
                <a16:creationId xmlns:a16="http://schemas.microsoft.com/office/drawing/2014/main" id="{DD1D30B7-7E0E-409D-964B-2527DBB1FC9B}"/>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Fixer ses objectifs financiers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05A45CAE-B2FF-4B7C-9085-285C4C2A6648}"/>
              </a:ext>
            </a:extLst>
          </p:cNvPr>
          <p:cNvSpPr>
            <a:spLocks noGrp="1"/>
          </p:cNvSpPr>
          <p:nvPr>
            <p:ph type="sldNum" sz="quarter" idx="15"/>
            <p:custDataLst>
              <p:tags r:id="rId3"/>
            </p:custDataLst>
          </p:nvPr>
        </p:nvSpPr>
        <p:spPr/>
        <p:txBody>
          <a:bodyPr/>
          <a:lstStyle/>
          <a:p>
            <a:pPr>
              <a:defRPr/>
            </a:pPr>
            <a:r>
              <a:rPr lang="en-US" dirty="0"/>
              <a:t>78</a:t>
            </a:r>
          </a:p>
        </p:txBody>
      </p:sp>
      <p:sp>
        <p:nvSpPr>
          <p:cNvPr id="15" name="Text Box 3">
            <a:extLst>
              <a:ext uri="{FF2B5EF4-FFF2-40B4-BE49-F238E27FC236}">
                <a16:creationId xmlns:a16="http://schemas.microsoft.com/office/drawing/2014/main" id="{87895A99-EAC4-4C9C-9186-80F3393D10EE}"/>
              </a:ext>
            </a:extLst>
          </p:cNvPr>
          <p:cNvSpPr txBox="1">
            <a:spLocks noChangeArrowheads="1"/>
          </p:cNvSpPr>
          <p:nvPr>
            <p:custDataLst>
              <p:tags r:id="rId4"/>
            </p:custDataLst>
          </p:nvPr>
        </p:nvSpPr>
        <p:spPr bwMode="auto">
          <a:xfrm>
            <a:off x="457200" y="809625"/>
            <a:ext cx="8229600" cy="526256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a:defRPr/>
            </a:pPr>
            <a:endParaRPr lang="en-CA" sz="2200" dirty="0"/>
          </a:p>
          <a:p>
            <a:pPr marL="0" indent="0">
              <a:defRPr/>
            </a:pPr>
            <a:r>
              <a:rPr lang="fr-FR" sz="2200" dirty="0"/>
              <a:t>Pour améliorer vos objectifs S.M.A.R.T, divisez-les en petites étapes : </a:t>
            </a:r>
          </a:p>
          <a:p>
            <a:pPr marL="342900" indent="-342900">
              <a:buFont typeface="Arial" panose="020B0604020202020204" pitchFamily="34" charset="0"/>
              <a:buChar char="•"/>
              <a:defRPr/>
            </a:pPr>
            <a:r>
              <a:rPr lang="fr-FR" sz="2200" dirty="0"/>
              <a:t>Limitez-vous à une pause-dîner à l’extérieur chaque semaine et économisez 20 $ (1 040 $ par année). </a:t>
            </a:r>
          </a:p>
          <a:p>
            <a:pPr marL="342900" indent="-342900">
              <a:buFont typeface="Arial" panose="020B0604020202020204" pitchFamily="34" charset="0"/>
              <a:buChar char="•"/>
              <a:defRPr/>
            </a:pPr>
            <a:r>
              <a:rPr lang="fr-FR" sz="2200" dirty="0"/>
              <a:t>Accordez-vous deux repas au restaurant chaque mois et économisez 100 $ (1 200 $ par année). </a:t>
            </a:r>
          </a:p>
          <a:p>
            <a:pPr marL="342900" indent="-342900">
              <a:buFont typeface="Arial" panose="020B0604020202020204" pitchFamily="34" charset="0"/>
              <a:buChar char="•"/>
              <a:defRPr/>
            </a:pPr>
            <a:r>
              <a:rPr lang="fr-FR" sz="2200" dirty="0"/>
              <a:t>Passez à un abonnement de base au câble et économisez </a:t>
            </a:r>
          </a:p>
          <a:p>
            <a:pPr marL="0" indent="0">
              <a:defRPr/>
            </a:pPr>
            <a:r>
              <a:rPr lang="fr-FR" sz="2200" dirty="0"/>
              <a:t>    50 $ par mois (600 $ par année). </a:t>
            </a:r>
          </a:p>
          <a:p>
            <a:pPr marL="342900" indent="-342900">
              <a:buFont typeface="Arial" panose="020B0604020202020204" pitchFamily="34" charset="0"/>
              <a:buChar char="•"/>
              <a:defRPr/>
            </a:pPr>
            <a:r>
              <a:rPr lang="fr-FR" sz="2200" dirty="0"/>
              <a:t>Faites des heures supplémentaires quelques jours dans le mois et gagnez 300 $ (3 600 $ par année). </a:t>
            </a:r>
          </a:p>
          <a:p>
            <a:pPr marL="342900" indent="-342900">
              <a:buFont typeface="Arial" panose="020B0604020202020204" pitchFamily="34" charset="0"/>
              <a:buChar char="•"/>
              <a:defRPr/>
            </a:pPr>
            <a:r>
              <a:rPr lang="fr-FR" sz="2200" dirty="0"/>
              <a:t>Vous épargnerez au total 6 440 $ en 12 mois! </a:t>
            </a:r>
          </a:p>
          <a:p>
            <a:pPr>
              <a:defRPr/>
            </a:pPr>
            <a:endParaRPr lang="en-CA" dirty="0"/>
          </a:p>
          <a:p>
            <a:pPr>
              <a:defRPr/>
            </a:pPr>
            <a:r>
              <a:rPr lang="en-CA" dirty="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23">
            <a:extLst>
              <a:ext uri="{FF2B5EF4-FFF2-40B4-BE49-F238E27FC236}">
                <a16:creationId xmlns:a16="http://schemas.microsoft.com/office/drawing/2014/main" id="{B0E1C9CD-FA10-428A-8F0A-DA0393F4DD92}"/>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Calculatrice d’objectifs financiers de l’ACFC </a:t>
            </a:r>
            <a:r>
              <a:rPr lang="fr-FR" altLang="en-US" b="0">
                <a:cs typeface="ヒラギノ角ゴ Pro W3"/>
              </a:rPr>
              <a:t>	</a:t>
            </a:r>
            <a:br>
              <a:rPr lang="fr-FR"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69987" name="Text Placeholder 10">
            <a:extLst>
              <a:ext uri="{FF2B5EF4-FFF2-40B4-BE49-F238E27FC236}">
                <a16:creationId xmlns:a16="http://schemas.microsoft.com/office/drawing/2014/main" id="{BF6C47FE-E03D-41E2-968F-7D0161F64BC5}"/>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Fixer ses objectifs financiers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928DD2C6-8C67-46B7-B95B-7582F0E4A083}"/>
              </a:ext>
            </a:extLst>
          </p:cNvPr>
          <p:cNvSpPr>
            <a:spLocks noGrp="1"/>
          </p:cNvSpPr>
          <p:nvPr>
            <p:ph type="sldNum" sz="quarter" idx="15"/>
            <p:custDataLst>
              <p:tags r:id="rId3"/>
            </p:custDataLst>
          </p:nvPr>
        </p:nvSpPr>
        <p:spPr/>
        <p:txBody>
          <a:bodyPr/>
          <a:lstStyle/>
          <a:p>
            <a:pPr>
              <a:defRPr/>
            </a:pPr>
            <a:r>
              <a:rPr lang="en-US" dirty="0"/>
              <a:t>79</a:t>
            </a:r>
          </a:p>
        </p:txBody>
      </p:sp>
      <p:pic>
        <p:nvPicPr>
          <p:cNvPr id="169989" name="Picture 1">
            <a:extLst>
              <a:ext uri="{FF2B5EF4-FFF2-40B4-BE49-F238E27FC236}">
                <a16:creationId xmlns:a16="http://schemas.microsoft.com/office/drawing/2014/main" id="{5C7AB067-342A-475A-B269-E7C5FF8A50C8}"/>
              </a:ext>
            </a:extLst>
          </p:cNvPr>
          <p:cNvPicPr>
            <a:picLocks noChangeAspect="1" noChangeArrowheads="1"/>
          </p:cNvPicPr>
          <p:nvPr>
            <p:custDataLst>
              <p:tags r:id="rId4"/>
            </p:custDataLst>
          </p:nvPr>
        </p:nvPicPr>
        <p:blipFill>
          <a:blip r:embed="rId7"/>
          <a:srcRect/>
          <a:stretch>
            <a:fillRect/>
          </a:stretch>
        </p:blipFill>
        <p:spPr bwMode="auto">
          <a:xfrm>
            <a:off x="1447800" y="1362075"/>
            <a:ext cx="6248400" cy="4133850"/>
          </a:xfrm>
          <a:prstGeom prst="rect">
            <a:avLst/>
          </a:prstGeom>
          <a:noFill/>
          <a:ln w="9525">
            <a:solidFill>
              <a:schemeClr val="bg1">
                <a:lumMod val="85000"/>
              </a:schemeClr>
            </a:solid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56F1-F557-44DB-87C7-FA1629B5EDAD}"/>
              </a:ext>
            </a:extLst>
          </p:cNvPr>
          <p:cNvSpPr>
            <a:spLocks noGrp="1"/>
          </p:cNvSpPr>
          <p:nvPr>
            <p:ph type="title"/>
            <p:custDataLst>
              <p:tags r:id="rId1"/>
            </p:custDataLst>
          </p:nvPr>
        </p:nvSpPr>
        <p:spPr>
          <a:xfrm>
            <a:off x="2976563" y="3108325"/>
            <a:ext cx="5710237" cy="757238"/>
          </a:xfrm>
        </p:spPr>
        <p:txBody>
          <a:bodyPr/>
          <a:lstStyle/>
          <a:p>
            <a:pPr>
              <a:defRPr/>
            </a:pPr>
            <a:r>
              <a:rPr lang="en-CA" dirty="0"/>
              <a:t>SE PROTÉGER </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23">
            <a:extLst>
              <a:ext uri="{FF2B5EF4-FFF2-40B4-BE49-F238E27FC236}">
                <a16:creationId xmlns:a16="http://schemas.microsoft.com/office/drawing/2014/main" id="{54CF77DC-498C-480A-AF83-CBDCBC57B198}"/>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Le saviez-vous?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73059" name="Text Placeholder 10">
            <a:extLst>
              <a:ext uri="{FF2B5EF4-FFF2-40B4-BE49-F238E27FC236}">
                <a16:creationId xmlns:a16="http://schemas.microsoft.com/office/drawing/2014/main" id="{393EC07D-10AB-4E18-A858-788A2B75D838}"/>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8FBD1AF7-68B5-4C60-A6D4-BE13AF7A831A}"/>
              </a:ext>
            </a:extLst>
          </p:cNvPr>
          <p:cNvSpPr>
            <a:spLocks noGrp="1"/>
          </p:cNvSpPr>
          <p:nvPr>
            <p:ph type="sldNum" sz="quarter" idx="15"/>
            <p:custDataLst>
              <p:tags r:id="rId3"/>
            </p:custDataLst>
          </p:nvPr>
        </p:nvSpPr>
        <p:spPr/>
        <p:txBody>
          <a:bodyPr/>
          <a:lstStyle/>
          <a:p>
            <a:pPr>
              <a:defRPr/>
            </a:pPr>
            <a:r>
              <a:rPr lang="en-US" dirty="0"/>
              <a:t>80</a:t>
            </a:r>
          </a:p>
        </p:txBody>
      </p:sp>
      <p:sp>
        <p:nvSpPr>
          <p:cNvPr id="15" name="Text Box 3">
            <a:extLst>
              <a:ext uri="{FF2B5EF4-FFF2-40B4-BE49-F238E27FC236}">
                <a16:creationId xmlns:a16="http://schemas.microsoft.com/office/drawing/2014/main" id="{6530B41E-9F7A-441F-AA88-1845BFBCD9CC}"/>
              </a:ext>
            </a:extLst>
          </p:cNvPr>
          <p:cNvSpPr txBox="1">
            <a:spLocks noChangeArrowheads="1"/>
          </p:cNvSpPr>
          <p:nvPr>
            <p:custDataLst>
              <p:tags r:id="rId4"/>
            </p:custDataLst>
          </p:nvPr>
        </p:nvSpPr>
        <p:spPr bwMode="auto">
          <a:xfrm>
            <a:off x="457200" y="1038225"/>
            <a:ext cx="8229600" cy="1477328"/>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fr-FR" sz="2200" dirty="0"/>
              <a:t>En 2022, le Centre antifraude du Canada a reçu des signalements de fraude et de cybercriminalité totalisant des pertes de 530 millions de dollars pour les victimes.</a:t>
            </a:r>
            <a:r>
              <a:rPr lang="fr-F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3">
            <a:extLst>
              <a:ext uri="{FF2B5EF4-FFF2-40B4-BE49-F238E27FC236}">
                <a16:creationId xmlns:a16="http://schemas.microsoft.com/office/drawing/2014/main" id="{C65C87A5-0DC1-4DF4-A370-059D503EDCCF}"/>
              </a:ext>
            </a:extLst>
          </p:cNvPr>
          <p:cNvSpPr>
            <a:spLocks noGrp="1"/>
          </p:cNvSpPr>
          <p:nvPr>
            <p:ph type="title"/>
            <p:custDataLst>
              <p:tags r:id="rId1"/>
            </p:custDataLst>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Le saviez-vous? </a:t>
            </a:r>
            <a:r>
              <a:rPr lang="en-CA" altLang="en-US" sz="2400"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20483" name="Text Placeholder 10">
            <a:extLst>
              <a:ext uri="{FF2B5EF4-FFF2-40B4-BE49-F238E27FC236}">
                <a16:creationId xmlns:a16="http://schemas.microsoft.com/office/drawing/2014/main" id="{79E863B2-F8C3-47FB-B91F-3C0ADAE15B7B}"/>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Faire un budget</a:t>
            </a:r>
          </a:p>
        </p:txBody>
      </p:sp>
      <p:sp>
        <p:nvSpPr>
          <p:cNvPr id="3" name="Slide Number Placeholder 2">
            <a:extLst>
              <a:ext uri="{FF2B5EF4-FFF2-40B4-BE49-F238E27FC236}">
                <a16:creationId xmlns:a16="http://schemas.microsoft.com/office/drawing/2014/main" id="{050FCDD3-3C1C-4DEB-911B-6F7724C81212}"/>
              </a:ext>
            </a:extLst>
          </p:cNvPr>
          <p:cNvSpPr>
            <a:spLocks noGrp="1"/>
          </p:cNvSpPr>
          <p:nvPr>
            <p:ph type="sldNum" sz="quarter" idx="15"/>
            <p:custDataLst>
              <p:tags r:id="rId3"/>
            </p:custDataLst>
          </p:nvPr>
        </p:nvSpPr>
        <p:spPr/>
        <p:txBody>
          <a:bodyPr/>
          <a:lstStyle/>
          <a:p>
            <a:pPr>
              <a:defRPr/>
            </a:pPr>
            <a:r>
              <a:rPr lang="en-US" dirty="0"/>
              <a:t>6</a:t>
            </a:r>
          </a:p>
        </p:txBody>
      </p:sp>
      <p:sp>
        <p:nvSpPr>
          <p:cNvPr id="15" name="Text Box 3">
            <a:extLst>
              <a:ext uri="{FF2B5EF4-FFF2-40B4-BE49-F238E27FC236}">
                <a16:creationId xmlns:a16="http://schemas.microsoft.com/office/drawing/2014/main" id="{2F6C47E8-787C-47FB-8CD7-8C5F552534BD}"/>
              </a:ext>
            </a:extLst>
          </p:cNvPr>
          <p:cNvSpPr txBox="1">
            <a:spLocks noChangeArrowheads="1"/>
          </p:cNvSpPr>
          <p:nvPr>
            <p:custDataLst>
              <p:tags r:id="rId4"/>
            </p:custDataLst>
          </p:nvPr>
        </p:nvSpPr>
        <p:spPr bwMode="auto">
          <a:xfrm>
            <a:off x="457200" y="1147763"/>
            <a:ext cx="8229600" cy="3231654"/>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fr-FR" sz="2200" dirty="0"/>
          </a:p>
          <a:p>
            <a:pPr marL="0" indent="0">
              <a:defRPr/>
            </a:pPr>
            <a:r>
              <a:rPr lang="fr-FR" sz="2200" dirty="0"/>
              <a:t>6 % n’ont pas établi de plan pour financer leur prochain achat important, contrairement à près de 15 % chez les personnes qui ne font pas de budget parce qu’elles manquent de temps ou se</a:t>
            </a:r>
          </a:p>
          <a:p>
            <a:pPr marL="0" indent="0">
              <a:defRPr/>
            </a:pPr>
            <a:r>
              <a:rPr lang="fr-FR" sz="2200" dirty="0"/>
              <a:t>sentent dépassées. 	</a:t>
            </a:r>
          </a:p>
          <a:p>
            <a:pPr>
              <a:defRPr/>
            </a:pPr>
            <a:r>
              <a:rPr lang="en-CA" sz="2200"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23">
            <a:extLst>
              <a:ext uri="{FF2B5EF4-FFF2-40B4-BE49-F238E27FC236}">
                <a16:creationId xmlns:a16="http://schemas.microsoft.com/office/drawing/2014/main" id="{010B902A-CC08-4181-BD9C-7E1D76FF10DE}"/>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Statistiques sur la fraude </a:t>
            </a:r>
            <a:r>
              <a:rPr lang="en-CA" altLang="en-US" sz="2400"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75107" name="Text Placeholder 10">
            <a:extLst>
              <a:ext uri="{FF2B5EF4-FFF2-40B4-BE49-F238E27FC236}">
                <a16:creationId xmlns:a16="http://schemas.microsoft.com/office/drawing/2014/main" id="{49E57DDE-D3A0-4DF2-A260-B5CDBA61ACCE}"/>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F9DF0B38-C98B-4209-AD86-DC613CB959AE}"/>
              </a:ext>
            </a:extLst>
          </p:cNvPr>
          <p:cNvSpPr>
            <a:spLocks noGrp="1"/>
          </p:cNvSpPr>
          <p:nvPr>
            <p:ph type="sldNum" sz="quarter" idx="15"/>
            <p:custDataLst>
              <p:tags r:id="rId3"/>
            </p:custDataLst>
          </p:nvPr>
        </p:nvSpPr>
        <p:spPr/>
        <p:txBody>
          <a:bodyPr/>
          <a:lstStyle/>
          <a:p>
            <a:pPr>
              <a:defRPr/>
            </a:pPr>
            <a:r>
              <a:rPr lang="en-US" dirty="0"/>
              <a:t>81</a:t>
            </a:r>
          </a:p>
        </p:txBody>
      </p:sp>
      <p:sp>
        <p:nvSpPr>
          <p:cNvPr id="15" name="Text Box 3">
            <a:extLst>
              <a:ext uri="{FF2B5EF4-FFF2-40B4-BE49-F238E27FC236}">
                <a16:creationId xmlns:a16="http://schemas.microsoft.com/office/drawing/2014/main" id="{CEB5281B-3B69-4C6D-A4AD-D90EF9A3D388}"/>
              </a:ext>
            </a:extLst>
          </p:cNvPr>
          <p:cNvSpPr txBox="1">
            <a:spLocks noChangeArrowheads="1"/>
          </p:cNvSpPr>
          <p:nvPr>
            <p:custDataLst>
              <p:tags r:id="rId4"/>
            </p:custDataLst>
          </p:nvPr>
        </p:nvSpPr>
        <p:spPr bwMode="auto">
          <a:xfrm>
            <a:off x="457200" y="1038225"/>
            <a:ext cx="8229600" cy="28924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0" indent="0">
              <a:defRPr/>
            </a:pPr>
            <a:r>
              <a:rPr lang="fr-FR" sz="2200" dirty="0"/>
              <a:t>Pertes totales attribuables à la fraude par carte de crédit au Canada :</a:t>
            </a:r>
          </a:p>
          <a:p>
            <a:pPr marL="0" indent="0">
              <a:defRPr/>
            </a:pPr>
            <a:r>
              <a:rPr lang="fr-FR" sz="2200" dirty="0"/>
              <a:t> </a:t>
            </a:r>
          </a:p>
          <a:p>
            <a:pPr marL="342900" indent="-342900">
              <a:buFont typeface="Arial" panose="020B0604020202020204" pitchFamily="34" charset="0"/>
              <a:buChar char="•"/>
              <a:defRPr/>
            </a:pPr>
            <a:r>
              <a:rPr lang="fr-FR" sz="2200" dirty="0"/>
              <a:t>366 millions de dollars en 2010;</a:t>
            </a:r>
            <a:r>
              <a:rPr lang="en-CA" sz="2200" dirty="0"/>
              <a:t> </a:t>
            </a:r>
          </a:p>
          <a:p>
            <a:pPr marL="342900" indent="-342900">
              <a:buFont typeface="Arial" panose="020B0604020202020204" pitchFamily="34" charset="0"/>
              <a:buChar char="•"/>
              <a:defRPr/>
            </a:pPr>
            <a:r>
              <a:rPr lang="fr-FR" sz="2200" dirty="0"/>
              <a:t>940 millions de dollars en 2016</a:t>
            </a:r>
            <a:r>
              <a:rPr lang="en-CA" sz="2200" dirty="0"/>
              <a:t>. </a:t>
            </a:r>
          </a:p>
          <a:p>
            <a:pPr>
              <a:defRPr/>
            </a:pPr>
            <a:r>
              <a:rPr lang="en-CA" dirty="0"/>
              <a:t>	</a:t>
            </a:r>
          </a:p>
          <a:p>
            <a:pPr marL="0" indent="0">
              <a:defRPr/>
            </a:pPr>
            <a:r>
              <a:rPr lang="fr-FR" dirty="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23">
            <a:extLst>
              <a:ext uri="{FF2B5EF4-FFF2-40B4-BE49-F238E27FC236}">
                <a16:creationId xmlns:a16="http://schemas.microsoft.com/office/drawing/2014/main" id="{2E4A4AEC-6520-4264-A666-9372E530F367}"/>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Exemple de fraude (ARC)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77155" name="Text Placeholder 10">
            <a:extLst>
              <a:ext uri="{FF2B5EF4-FFF2-40B4-BE49-F238E27FC236}">
                <a16:creationId xmlns:a16="http://schemas.microsoft.com/office/drawing/2014/main" id="{649F2B60-BBA1-4795-8EE9-D46DF1BEC89A}"/>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81EC16CB-F9E3-42E2-80A7-2C8BA725E0CD}"/>
              </a:ext>
            </a:extLst>
          </p:cNvPr>
          <p:cNvSpPr>
            <a:spLocks noGrp="1"/>
          </p:cNvSpPr>
          <p:nvPr>
            <p:ph type="sldNum" sz="quarter" idx="15"/>
            <p:custDataLst>
              <p:tags r:id="rId3"/>
            </p:custDataLst>
          </p:nvPr>
        </p:nvSpPr>
        <p:spPr/>
        <p:txBody>
          <a:bodyPr/>
          <a:lstStyle/>
          <a:p>
            <a:pPr>
              <a:defRPr/>
            </a:pPr>
            <a:r>
              <a:rPr lang="en-US" dirty="0"/>
              <a:t>82</a:t>
            </a:r>
          </a:p>
        </p:txBody>
      </p:sp>
      <p:sp>
        <p:nvSpPr>
          <p:cNvPr id="15" name="Text Box 3">
            <a:extLst>
              <a:ext uri="{FF2B5EF4-FFF2-40B4-BE49-F238E27FC236}">
                <a16:creationId xmlns:a16="http://schemas.microsoft.com/office/drawing/2014/main" id="{7E21AD24-562A-444B-89E8-BDE4A0E7FF4E}"/>
              </a:ext>
            </a:extLst>
          </p:cNvPr>
          <p:cNvSpPr txBox="1">
            <a:spLocks noChangeArrowheads="1"/>
          </p:cNvSpPr>
          <p:nvPr>
            <p:custDataLst>
              <p:tags r:id="rId4"/>
            </p:custDataLst>
          </p:nvPr>
        </p:nvSpPr>
        <p:spPr bwMode="auto">
          <a:xfrm>
            <a:off x="457200" y="798513"/>
            <a:ext cx="8388350" cy="53244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0" indent="0">
              <a:defRPr/>
            </a:pPr>
            <a:endParaRPr lang="en-CA" sz="2000" dirty="0"/>
          </a:p>
          <a:p>
            <a:pPr>
              <a:defRPr/>
            </a:pPr>
            <a:r>
              <a:rPr lang="fr-FR" sz="1800" dirty="0">
                <a:latin typeface="+mn-lt"/>
              </a:rPr>
              <a:t>Rappel de transfert </a:t>
            </a:r>
            <a:r>
              <a:rPr lang="fr-FR" sz="1800" dirty="0" err="1">
                <a:latin typeface="+mn-lt"/>
              </a:rPr>
              <a:t>Interac</a:t>
            </a:r>
            <a:r>
              <a:rPr lang="fr-FR" sz="1800" dirty="0">
                <a:latin typeface="+mn-lt"/>
              </a:rPr>
              <a:t> : Vous avez reçu un virement de la part de l’ARC</a:t>
            </a:r>
          </a:p>
          <a:p>
            <a:pPr>
              <a:defRPr/>
            </a:pPr>
            <a:r>
              <a:rPr lang="fr-FR" sz="1800" dirty="0">
                <a:latin typeface="+mn-lt"/>
              </a:rPr>
              <a:t>interac@paiments.interac.ca </a:t>
            </a:r>
          </a:p>
          <a:p>
            <a:pPr>
              <a:defRPr/>
            </a:pPr>
            <a:r>
              <a:rPr lang="fr-FR" sz="1800" dirty="0">
                <a:latin typeface="+mn-lt"/>
              </a:rPr>
              <a:t>Lundi 2022-07-11, 9 h 44 </a:t>
            </a:r>
          </a:p>
          <a:p>
            <a:pPr>
              <a:defRPr/>
            </a:pPr>
            <a:r>
              <a:rPr lang="fr-FR" sz="1800" dirty="0">
                <a:latin typeface="+mn-lt"/>
              </a:rPr>
              <a:t>À : </a:t>
            </a:r>
            <a:r>
              <a:rPr lang="fr-FR" sz="1800" u="sng" dirty="0">
                <a:solidFill>
                  <a:srgbClr val="0070C0"/>
                </a:solidFill>
                <a:latin typeface="+mn-lt"/>
              </a:rPr>
              <a:t>Pierre.Untel@email.com</a:t>
            </a:r>
            <a:r>
              <a:rPr lang="fr-FR" sz="1800" u="sng" dirty="0">
                <a:latin typeface="+mn-lt"/>
              </a:rPr>
              <a:t> </a:t>
            </a:r>
          </a:p>
          <a:p>
            <a:pPr>
              <a:defRPr/>
            </a:pPr>
            <a:endParaRPr lang="fr-FR" sz="1800" dirty="0">
              <a:latin typeface="+mn-lt"/>
            </a:endParaRPr>
          </a:p>
          <a:p>
            <a:pPr>
              <a:defRPr/>
            </a:pPr>
            <a:r>
              <a:rPr lang="en-CA" sz="1800" dirty="0">
                <a:latin typeface="+mn-lt"/>
              </a:rPr>
              <a:t>Cher client, </a:t>
            </a:r>
          </a:p>
          <a:p>
            <a:pPr>
              <a:defRPr/>
            </a:pPr>
            <a:endParaRPr lang="en-CA" sz="1800" dirty="0">
              <a:latin typeface="+mn-lt"/>
            </a:endParaRPr>
          </a:p>
          <a:p>
            <a:pPr>
              <a:defRPr/>
            </a:pPr>
            <a:r>
              <a:rPr lang="fr-FR" sz="1800" b="1" dirty="0">
                <a:latin typeface="+mn-lt"/>
              </a:rPr>
              <a:t>Vous avez reçu un paiement de 458,00 $ (CAD) de l’Agence du revenu du</a:t>
            </a:r>
            <a:endParaRPr lang="en-CA" sz="1800" b="1" dirty="0">
              <a:latin typeface="+mn-lt"/>
            </a:endParaRPr>
          </a:p>
          <a:p>
            <a:pPr>
              <a:defRPr/>
            </a:pPr>
            <a:r>
              <a:rPr lang="fr-FR" sz="1800" b="1" dirty="0"/>
              <a:t>Canada </a:t>
            </a:r>
          </a:p>
          <a:p>
            <a:pPr>
              <a:defRPr/>
            </a:pPr>
            <a:endParaRPr lang="en-CA" sz="1800" dirty="0">
              <a:latin typeface="+mn-lt"/>
            </a:endParaRPr>
          </a:p>
          <a:p>
            <a:pPr>
              <a:defRPr/>
            </a:pPr>
            <a:r>
              <a:rPr lang="fr-FR" sz="1800" dirty="0">
                <a:latin typeface="+mn-lt"/>
              </a:rPr>
              <a:t>Cliquez sur </a:t>
            </a:r>
            <a:r>
              <a:rPr lang="fr-FR" sz="1800" u="sng" dirty="0">
                <a:solidFill>
                  <a:srgbClr val="0070C0"/>
                </a:solidFill>
                <a:latin typeface="+mn-lt"/>
              </a:rPr>
              <a:t>Accepter</a:t>
            </a:r>
            <a:r>
              <a:rPr lang="fr-FR" sz="1800" dirty="0">
                <a:latin typeface="+mn-lt"/>
              </a:rPr>
              <a:t> pour déposer votre argent. </a:t>
            </a:r>
          </a:p>
          <a:p>
            <a:pPr>
              <a:defRPr/>
            </a:pPr>
            <a:r>
              <a:rPr lang="fr-FR" sz="1800" dirty="0">
                <a:latin typeface="+mn-lt"/>
              </a:rPr>
              <a:t>Merci de répondre immédiatement; ce message expirera dans 24 heures. </a:t>
            </a:r>
          </a:p>
          <a:p>
            <a:pPr>
              <a:defRPr/>
            </a:pPr>
            <a:endParaRPr lang="fr-FR" sz="1800" dirty="0">
              <a:latin typeface="+mn-lt"/>
            </a:endParaRPr>
          </a:p>
          <a:p>
            <a:pPr>
              <a:defRPr/>
            </a:pPr>
            <a:r>
              <a:rPr lang="en-CA" sz="1800" dirty="0">
                <a:latin typeface="+mn-lt"/>
              </a:rPr>
              <a:t>FAQ | Transaction </a:t>
            </a:r>
            <a:r>
              <a:rPr lang="en-CA" sz="1800" dirty="0" err="1">
                <a:latin typeface="+mn-lt"/>
              </a:rPr>
              <a:t>sécurisée</a:t>
            </a:r>
            <a:r>
              <a:rPr lang="en-CA" sz="1800" dirty="0">
                <a:latin typeface="+mn-lt"/>
              </a:rPr>
              <a:t> 	</a:t>
            </a:r>
          </a:p>
          <a:p>
            <a:pPr>
              <a:defRPr/>
            </a:pPr>
            <a:r>
              <a:rPr lang="en-CA" sz="2000" dirty="0"/>
              <a:t>	</a:t>
            </a:r>
          </a:p>
          <a:p>
            <a:pPr marL="0" indent="0">
              <a:defRPr/>
            </a:pPr>
            <a:r>
              <a:rPr lang="fr-FR" dirty="0"/>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23">
            <a:extLst>
              <a:ext uri="{FF2B5EF4-FFF2-40B4-BE49-F238E27FC236}">
                <a16:creationId xmlns:a16="http://schemas.microsoft.com/office/drawing/2014/main" id="{24E751C1-363D-42C4-BF89-7E1356340561}"/>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Signes révélateurs de fausses offres d’emploi </a:t>
            </a:r>
            <a:r>
              <a:rPr lang="fr-FR" altLang="en-US" b="0">
                <a:cs typeface="ヒラギノ角ゴ Pro W3"/>
              </a:rPr>
              <a:t>	</a:t>
            </a:r>
            <a:br>
              <a:rPr lang="fr-FR" altLang="en-US" b="0">
                <a:cs typeface="ヒラギノ角ゴ Pro W3"/>
              </a:rPr>
            </a:br>
            <a:r>
              <a:rPr lang="en-CA" altLang="en-US">
                <a:cs typeface="ヒラギノ角ゴ Pro W3"/>
              </a:rPr>
              <a: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79203" name="Text Placeholder 10">
            <a:extLst>
              <a:ext uri="{FF2B5EF4-FFF2-40B4-BE49-F238E27FC236}">
                <a16:creationId xmlns:a16="http://schemas.microsoft.com/office/drawing/2014/main" id="{5ECAC440-0CDE-484D-B742-5BF5656833C7}"/>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7B792A87-4EE1-4183-960A-475479366FB9}"/>
              </a:ext>
            </a:extLst>
          </p:cNvPr>
          <p:cNvSpPr>
            <a:spLocks noGrp="1"/>
          </p:cNvSpPr>
          <p:nvPr>
            <p:ph type="sldNum" sz="quarter" idx="15"/>
            <p:custDataLst>
              <p:tags r:id="rId3"/>
            </p:custDataLst>
          </p:nvPr>
        </p:nvSpPr>
        <p:spPr/>
        <p:txBody>
          <a:bodyPr/>
          <a:lstStyle/>
          <a:p>
            <a:pPr>
              <a:defRPr/>
            </a:pPr>
            <a:r>
              <a:rPr lang="en-US" dirty="0"/>
              <a:t>83</a:t>
            </a:r>
          </a:p>
        </p:txBody>
      </p:sp>
      <p:sp>
        <p:nvSpPr>
          <p:cNvPr id="15" name="Text Box 3">
            <a:extLst>
              <a:ext uri="{FF2B5EF4-FFF2-40B4-BE49-F238E27FC236}">
                <a16:creationId xmlns:a16="http://schemas.microsoft.com/office/drawing/2014/main" id="{79E05918-6430-4C78-9A09-03B6E1C88F2A}"/>
              </a:ext>
            </a:extLst>
          </p:cNvPr>
          <p:cNvSpPr txBox="1">
            <a:spLocks noChangeArrowheads="1"/>
          </p:cNvSpPr>
          <p:nvPr>
            <p:custDataLst>
              <p:tags r:id="rId4"/>
            </p:custDataLst>
          </p:nvPr>
        </p:nvSpPr>
        <p:spPr bwMode="auto">
          <a:xfrm>
            <a:off x="403225" y="1201738"/>
            <a:ext cx="8058150" cy="39084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fr-FR" sz="2200" dirty="0"/>
              <a:t>On offre un salaire intéressant pour très peu de travail, et même pour ne rien faire. </a:t>
            </a:r>
          </a:p>
          <a:p>
            <a:pPr marL="342900" indent="-342900">
              <a:buFont typeface="Arial" panose="020B0604020202020204" pitchFamily="34" charset="0"/>
              <a:buChar char="•"/>
              <a:defRPr/>
            </a:pPr>
            <a:r>
              <a:rPr lang="fr-FR" sz="2200" dirty="0"/>
              <a:t>On promet de payer les salaires en argent comptant. </a:t>
            </a:r>
          </a:p>
          <a:p>
            <a:pPr marL="342900" indent="-342900">
              <a:buFont typeface="Arial" panose="020B0604020202020204" pitchFamily="34" charset="0"/>
              <a:buChar char="•"/>
              <a:defRPr/>
            </a:pPr>
            <a:r>
              <a:rPr lang="fr-FR" sz="2200" dirty="0"/>
              <a:t>On ne précise aucune adresse municipale ou personne-ressource. </a:t>
            </a:r>
          </a:p>
          <a:p>
            <a:pPr marL="342900" indent="-342900">
              <a:buFont typeface="Arial" panose="020B0604020202020204" pitchFamily="34" charset="0"/>
              <a:buChar char="•"/>
              <a:defRPr/>
            </a:pPr>
            <a:r>
              <a:rPr lang="fr-FR" sz="2200" dirty="0"/>
              <a:t>On exige que vous ouvriez un nouveau compte bancaire ou que vous acceptiez les chèques de l’entreprise pour « faire l’essai » d’un service de virement de fonds. </a:t>
            </a:r>
          </a:p>
          <a:p>
            <a:pPr>
              <a:defRPr/>
            </a:pPr>
            <a:r>
              <a:rPr lang="en-CA" dirty="0"/>
              <a:t>	</a:t>
            </a:r>
          </a:p>
          <a:p>
            <a:pPr marL="0" indent="0">
              <a:defRPr/>
            </a:pPr>
            <a:r>
              <a:rPr lang="fr-FR" dirty="0"/>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23">
            <a:extLst>
              <a:ext uri="{FF2B5EF4-FFF2-40B4-BE49-F238E27FC236}">
                <a16:creationId xmlns:a16="http://schemas.microsoft.com/office/drawing/2014/main" id="{B0908774-0F36-46BB-BC78-B80C677BC113}"/>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Fraude sur les médias sociaux </a:t>
            </a: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81251" name="Text Placeholder 10">
            <a:extLst>
              <a:ext uri="{FF2B5EF4-FFF2-40B4-BE49-F238E27FC236}">
                <a16:creationId xmlns:a16="http://schemas.microsoft.com/office/drawing/2014/main" id="{B28442A6-F7DA-454E-9E0D-5C1C8D9629C9}"/>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6A70C0F6-CC63-4E6B-97BF-47034A18EF08}"/>
              </a:ext>
            </a:extLst>
          </p:cNvPr>
          <p:cNvSpPr>
            <a:spLocks noGrp="1"/>
          </p:cNvSpPr>
          <p:nvPr>
            <p:ph type="sldNum" sz="quarter" idx="15"/>
            <p:custDataLst>
              <p:tags r:id="rId3"/>
            </p:custDataLst>
          </p:nvPr>
        </p:nvSpPr>
        <p:spPr/>
        <p:txBody>
          <a:bodyPr/>
          <a:lstStyle/>
          <a:p>
            <a:pPr>
              <a:defRPr/>
            </a:pPr>
            <a:r>
              <a:rPr lang="en-US" dirty="0"/>
              <a:t>84</a:t>
            </a:r>
          </a:p>
        </p:txBody>
      </p:sp>
      <p:sp>
        <p:nvSpPr>
          <p:cNvPr id="15" name="Text Box 3">
            <a:extLst>
              <a:ext uri="{FF2B5EF4-FFF2-40B4-BE49-F238E27FC236}">
                <a16:creationId xmlns:a16="http://schemas.microsoft.com/office/drawing/2014/main" id="{7855E802-7153-422E-9FF7-C45549BFA734}"/>
              </a:ext>
            </a:extLst>
          </p:cNvPr>
          <p:cNvSpPr txBox="1">
            <a:spLocks noChangeArrowheads="1"/>
          </p:cNvSpPr>
          <p:nvPr>
            <p:custDataLst>
              <p:tags r:id="rId4"/>
            </p:custDataLst>
          </p:nvPr>
        </p:nvSpPr>
        <p:spPr bwMode="auto">
          <a:xfrm>
            <a:off x="403225" y="1201738"/>
            <a:ext cx="8486775" cy="62484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342900" indent="-342900">
              <a:buFont typeface="Arial" panose="020B0604020202020204" pitchFamily="34" charset="0"/>
              <a:buChar char="•"/>
              <a:defRPr/>
            </a:pPr>
            <a:r>
              <a:rPr lang="fr-FR" sz="2200" dirty="0"/>
              <a:t>Applications, sondages ou liens frauduleux </a:t>
            </a:r>
          </a:p>
          <a:p>
            <a:pPr marL="857250" lvl="1" indent="-342900">
              <a:buFont typeface="Arial" panose="020B0604020202020204" pitchFamily="34" charset="0"/>
              <a:buChar char="•"/>
              <a:defRPr/>
            </a:pPr>
            <a:r>
              <a:rPr lang="fr-FR" sz="2200" dirty="0"/>
              <a:t>Pour vous inciter à télécharger un logiciel malveillant ou pour envoyer des messages électroniques non sollicités à vos amis. </a:t>
            </a:r>
            <a:endParaRPr lang="en-CA" sz="2200" dirty="0"/>
          </a:p>
          <a:p>
            <a:pPr marL="342900" indent="-342900">
              <a:buFont typeface="Arial" panose="020B0604020202020204" pitchFamily="34" charset="0"/>
              <a:buChar char="•"/>
              <a:defRPr/>
            </a:pPr>
            <a:r>
              <a:rPr lang="fr-FR" sz="2200" dirty="0"/>
              <a:t>Messages frauduleux et hameçonnage </a:t>
            </a:r>
          </a:p>
          <a:p>
            <a:pPr marL="857250" lvl="1" indent="-342900">
              <a:buFont typeface="Arial" panose="020B0604020202020204" pitchFamily="34" charset="0"/>
              <a:buChar char="•"/>
              <a:defRPr/>
            </a:pPr>
            <a:r>
              <a:rPr lang="fr-FR" sz="2200" dirty="0"/>
              <a:t>Pour vous demander de vous connecter à un faux site dans le but de voler votre identité. </a:t>
            </a:r>
            <a:endParaRPr lang="en-CA" sz="2200" dirty="0"/>
          </a:p>
          <a:p>
            <a:pPr marL="342900" indent="-342900">
              <a:buFont typeface="Arial" panose="020B0604020202020204" pitchFamily="34" charset="0"/>
              <a:buChar char="•"/>
              <a:defRPr/>
            </a:pPr>
            <a:r>
              <a:rPr lang="fr-FR" sz="2200" dirty="0"/>
              <a:t>Fausse demande d’ajout à une liste d’amis </a:t>
            </a:r>
          </a:p>
          <a:p>
            <a:pPr marL="857250" lvl="1" indent="-342900">
              <a:buFont typeface="Arial" panose="020B0604020202020204" pitchFamily="34" charset="0"/>
              <a:buChar char="•"/>
              <a:defRPr/>
            </a:pPr>
            <a:r>
              <a:rPr lang="fr-FR" sz="2200" dirty="0"/>
              <a:t>Pour rassembler des données afin d’envoyer des messages électroniques non sollicités ou des messages frauduleux. </a:t>
            </a:r>
            <a:endParaRPr lang="en-CA" sz="2200" dirty="0"/>
          </a:p>
          <a:p>
            <a:pPr marL="342900" indent="-342900">
              <a:buFont typeface="Arial" panose="020B0604020202020204" pitchFamily="34" charset="0"/>
              <a:buChar char="•"/>
              <a:defRPr/>
            </a:pPr>
            <a:r>
              <a:rPr lang="fr-FR" sz="2200" dirty="0"/>
              <a:t>Faux transfert d’argent ou fausse demande de financement participatif </a:t>
            </a:r>
          </a:p>
          <a:p>
            <a:pPr marL="857250" lvl="1" indent="-342900">
              <a:buFont typeface="Arial" panose="020B0604020202020204" pitchFamily="34" charset="0"/>
              <a:buChar char="•"/>
              <a:defRPr/>
            </a:pPr>
            <a:r>
              <a:rPr lang="fr-FR" sz="2200" dirty="0"/>
              <a:t>Pour vous demander d’aider un ami en envoyant de l’argent. </a:t>
            </a:r>
          </a:p>
          <a:p>
            <a:pPr>
              <a:defRPr/>
            </a:pPr>
            <a:endParaRPr lang="en-CA" sz="2200" dirty="0"/>
          </a:p>
          <a:p>
            <a:pPr>
              <a:defRPr/>
            </a:pPr>
            <a:r>
              <a:rPr lang="en-CA" sz="2200" dirty="0"/>
              <a:t>	</a:t>
            </a:r>
          </a:p>
          <a:p>
            <a:pPr>
              <a:defRPr/>
            </a:pPr>
            <a:r>
              <a:rPr lang="en-CA" dirty="0"/>
              <a:t>	</a:t>
            </a:r>
          </a:p>
          <a:p>
            <a:pPr marL="0" indent="0">
              <a:defRPr/>
            </a:pPr>
            <a:r>
              <a:rPr lang="fr-FR" dirty="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23">
            <a:extLst>
              <a:ext uri="{FF2B5EF4-FFF2-40B4-BE49-F238E27FC236}">
                <a16:creationId xmlns:a16="http://schemas.microsoft.com/office/drawing/2014/main" id="{7481B89B-3080-4E5A-93A6-79AFA1D22535}"/>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Se protéger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83299" name="Text Placeholder 10">
            <a:extLst>
              <a:ext uri="{FF2B5EF4-FFF2-40B4-BE49-F238E27FC236}">
                <a16:creationId xmlns:a16="http://schemas.microsoft.com/office/drawing/2014/main" id="{34C74B20-5DA1-4050-8967-AE219711844F}"/>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B2074A0B-043D-4C6C-BDFC-18B4F3729718}"/>
              </a:ext>
            </a:extLst>
          </p:cNvPr>
          <p:cNvSpPr>
            <a:spLocks noGrp="1"/>
          </p:cNvSpPr>
          <p:nvPr>
            <p:ph type="sldNum" sz="quarter" idx="15"/>
            <p:custDataLst>
              <p:tags r:id="rId3"/>
            </p:custDataLst>
          </p:nvPr>
        </p:nvSpPr>
        <p:spPr/>
        <p:txBody>
          <a:bodyPr/>
          <a:lstStyle/>
          <a:p>
            <a:pPr>
              <a:defRPr/>
            </a:pPr>
            <a:r>
              <a:rPr lang="en-US" dirty="0"/>
              <a:t>85</a:t>
            </a:r>
          </a:p>
        </p:txBody>
      </p:sp>
      <p:sp>
        <p:nvSpPr>
          <p:cNvPr id="15" name="Text Box 3">
            <a:extLst>
              <a:ext uri="{FF2B5EF4-FFF2-40B4-BE49-F238E27FC236}">
                <a16:creationId xmlns:a16="http://schemas.microsoft.com/office/drawing/2014/main" id="{F7EFD8D0-9FF9-43DA-A6B2-FF307D36CE50}"/>
              </a:ext>
            </a:extLst>
          </p:cNvPr>
          <p:cNvSpPr txBox="1">
            <a:spLocks noChangeArrowheads="1"/>
          </p:cNvSpPr>
          <p:nvPr>
            <p:custDataLst>
              <p:tags r:id="rId4"/>
            </p:custDataLst>
          </p:nvPr>
        </p:nvSpPr>
        <p:spPr bwMode="auto">
          <a:xfrm>
            <a:off x="382588" y="1038225"/>
            <a:ext cx="8058150" cy="5540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Ne donnez pas de renseignements personnels trop facilement. </a:t>
            </a:r>
          </a:p>
          <a:p>
            <a:pPr marL="342900" indent="-342900">
              <a:buFont typeface="Arial" panose="020B0604020202020204" pitchFamily="34" charset="0"/>
              <a:buChar char="•"/>
              <a:defRPr/>
            </a:pPr>
            <a:r>
              <a:rPr lang="fr-FR" sz="2200" dirty="0"/>
              <a:t>Détruisez les documents contenant des renseignements personnels avant de vous en débarrasser. </a:t>
            </a:r>
          </a:p>
          <a:p>
            <a:pPr marL="342900" indent="-342900">
              <a:buFont typeface="Arial" panose="020B0604020202020204" pitchFamily="34" charset="0"/>
              <a:buChar char="•"/>
              <a:defRPr/>
            </a:pPr>
            <a:r>
              <a:rPr lang="fr-FR" sz="2200" dirty="0"/>
              <a:t>Gardez votre porte-monnaie ou votre sac en lieu sûr. </a:t>
            </a:r>
          </a:p>
          <a:p>
            <a:pPr marL="342900" indent="-342900">
              <a:buFont typeface="Arial" panose="020B0604020202020204" pitchFamily="34" charset="0"/>
              <a:buChar char="•"/>
              <a:defRPr/>
            </a:pPr>
            <a:r>
              <a:rPr lang="fr-FR" sz="2200" dirty="0"/>
              <a:t>Ne gardez pas sur vous les pièces d’identité dont vous n’avez pas besoin (par exemple votre numéro d’assurance sociale). </a:t>
            </a:r>
          </a:p>
          <a:p>
            <a:pPr marL="342900" indent="-342900">
              <a:buFont typeface="Arial" panose="020B0604020202020204" pitchFamily="34" charset="0"/>
              <a:buChar char="•"/>
              <a:defRPr/>
            </a:pPr>
            <a:r>
              <a:rPr lang="fr-FR" sz="2200" dirty="0"/>
              <a:t>Verrouillez votre boîte aux lettres, dans la mesure du possible. </a:t>
            </a:r>
          </a:p>
          <a:p>
            <a:pPr>
              <a:defRPr/>
            </a:pPr>
            <a:r>
              <a:rPr lang="en-CA" dirty="0"/>
              <a:t>	</a:t>
            </a:r>
          </a:p>
          <a:p>
            <a:pPr>
              <a:defRPr/>
            </a:pPr>
            <a:endParaRPr lang="en-CA" sz="2000" dirty="0"/>
          </a:p>
          <a:p>
            <a:pPr>
              <a:defRPr/>
            </a:pPr>
            <a:r>
              <a:rPr lang="en-CA" sz="2000" dirty="0"/>
              <a:t>	</a:t>
            </a:r>
          </a:p>
          <a:p>
            <a:pPr>
              <a:defRPr/>
            </a:pPr>
            <a:r>
              <a:rPr lang="en-CA" dirty="0"/>
              <a:t>	</a:t>
            </a:r>
          </a:p>
          <a:p>
            <a:pPr marL="0" indent="0">
              <a:defRPr/>
            </a:pPr>
            <a:r>
              <a:rPr lang="fr-FR" dirty="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23">
            <a:extLst>
              <a:ext uri="{FF2B5EF4-FFF2-40B4-BE49-F238E27FC236}">
                <a16:creationId xmlns:a16="http://schemas.microsoft.com/office/drawing/2014/main" id="{26666DF0-203E-4C81-86A2-CC27187229EB}"/>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Se protéger (suite)</a:t>
            </a:r>
            <a:r>
              <a:rPr lang="en-CA" altLang="en-US" sz="2400"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85347" name="Text Placeholder 10">
            <a:extLst>
              <a:ext uri="{FF2B5EF4-FFF2-40B4-BE49-F238E27FC236}">
                <a16:creationId xmlns:a16="http://schemas.microsoft.com/office/drawing/2014/main" id="{82B3F5A2-7BE2-4D58-9201-23A7A867C50B}"/>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88A821EB-C865-475C-8211-75E4DC40DB0E}"/>
              </a:ext>
            </a:extLst>
          </p:cNvPr>
          <p:cNvSpPr>
            <a:spLocks noGrp="1"/>
          </p:cNvSpPr>
          <p:nvPr>
            <p:ph type="sldNum" sz="quarter" idx="15"/>
            <p:custDataLst>
              <p:tags r:id="rId3"/>
            </p:custDataLst>
          </p:nvPr>
        </p:nvSpPr>
        <p:spPr/>
        <p:txBody>
          <a:bodyPr/>
          <a:lstStyle/>
          <a:p>
            <a:pPr>
              <a:defRPr/>
            </a:pPr>
            <a:r>
              <a:rPr lang="en-US" dirty="0"/>
              <a:t>86</a:t>
            </a:r>
          </a:p>
        </p:txBody>
      </p:sp>
      <p:sp>
        <p:nvSpPr>
          <p:cNvPr id="15" name="Text Box 3">
            <a:extLst>
              <a:ext uri="{FF2B5EF4-FFF2-40B4-BE49-F238E27FC236}">
                <a16:creationId xmlns:a16="http://schemas.microsoft.com/office/drawing/2014/main" id="{6FBDBFCA-E3E5-472E-A212-ACF9ECA13C54}"/>
              </a:ext>
            </a:extLst>
          </p:cNvPr>
          <p:cNvSpPr txBox="1">
            <a:spLocks noChangeArrowheads="1"/>
          </p:cNvSpPr>
          <p:nvPr>
            <p:custDataLst>
              <p:tags r:id="rId4"/>
            </p:custDataLst>
          </p:nvPr>
        </p:nvSpPr>
        <p:spPr bwMode="auto">
          <a:xfrm>
            <a:off x="382588" y="1038225"/>
            <a:ext cx="8304212" cy="4832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Limitez le nombre de cartes de crédit que vous détenez. </a:t>
            </a:r>
          </a:p>
          <a:p>
            <a:pPr marL="342900" indent="-342900">
              <a:buFont typeface="Arial" panose="020B0604020202020204" pitchFamily="34" charset="0"/>
              <a:buChar char="•"/>
              <a:defRPr/>
            </a:pPr>
            <a:r>
              <a:rPr lang="fr-FR" sz="2200" dirty="0"/>
              <a:t>Vérifiez votre dossier de crédit une fois par an. </a:t>
            </a:r>
          </a:p>
          <a:p>
            <a:pPr marL="342900" indent="-342900">
              <a:buFont typeface="Arial" panose="020B0604020202020204" pitchFamily="34" charset="0"/>
              <a:buChar char="•"/>
              <a:defRPr/>
            </a:pPr>
            <a:r>
              <a:rPr lang="fr-FR" sz="2200" dirty="0"/>
              <a:t>Assurez-vous que les sites Web sont sécurisés avant de transmettre des renseignements personnels. </a:t>
            </a:r>
          </a:p>
          <a:p>
            <a:pPr marL="342900" indent="-342900">
              <a:buFont typeface="Arial" panose="020B0604020202020204" pitchFamily="34" charset="0"/>
              <a:buChar char="•"/>
              <a:defRPr/>
            </a:pPr>
            <a:r>
              <a:rPr lang="fr-FR" sz="2200" dirty="0"/>
              <a:t>Supprimez les courriels dans lesquels on vous demande des renseignements personnels. </a:t>
            </a:r>
          </a:p>
          <a:p>
            <a:pPr marL="342900" indent="-342900">
              <a:buFont typeface="Arial" panose="020B0604020202020204" pitchFamily="34" charset="0"/>
              <a:buChar char="•"/>
              <a:defRPr/>
            </a:pPr>
            <a:r>
              <a:rPr lang="fr-FR" sz="2200" dirty="0"/>
              <a:t>Tenez à jour les pare-feu et les logiciels espions. </a:t>
            </a:r>
          </a:p>
          <a:p>
            <a:pPr>
              <a:defRPr/>
            </a:pPr>
            <a:r>
              <a:rPr lang="en-CA" sz="2200" dirty="0"/>
              <a:t>	</a:t>
            </a:r>
          </a:p>
          <a:p>
            <a:pPr>
              <a:defRPr/>
            </a:pPr>
            <a:r>
              <a:rPr lang="en-CA" sz="2200" dirty="0"/>
              <a:t>	</a:t>
            </a:r>
          </a:p>
          <a:p>
            <a:pPr>
              <a:defRPr/>
            </a:pPr>
            <a:endParaRPr lang="en-CA" sz="2000" dirty="0"/>
          </a:p>
          <a:p>
            <a:pPr>
              <a:defRPr/>
            </a:pPr>
            <a:r>
              <a:rPr lang="en-CA" sz="2000" dirty="0"/>
              <a:t>	</a:t>
            </a:r>
          </a:p>
          <a:p>
            <a:pPr>
              <a:defRPr/>
            </a:pPr>
            <a:r>
              <a:rPr lang="en-CA" dirty="0"/>
              <a:t>	</a:t>
            </a:r>
          </a:p>
          <a:p>
            <a:pPr marL="0" indent="0">
              <a:defRPr/>
            </a:pPr>
            <a:r>
              <a:rPr lang="fr-FR" dirty="0"/>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23">
            <a:extLst>
              <a:ext uri="{FF2B5EF4-FFF2-40B4-BE49-F238E27FC236}">
                <a16:creationId xmlns:a16="http://schemas.microsoft.com/office/drawing/2014/main" id="{1B22FDD7-C2F9-4561-8C01-8BB1B701F91F}"/>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Se protéger (suite)</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87395" name="Text Placeholder 10">
            <a:extLst>
              <a:ext uri="{FF2B5EF4-FFF2-40B4-BE49-F238E27FC236}">
                <a16:creationId xmlns:a16="http://schemas.microsoft.com/office/drawing/2014/main" id="{52B7EAF2-8E3E-4C67-8D20-31B2C0912396}"/>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95B180AA-46D0-4B69-97D9-4305EE55014E}"/>
              </a:ext>
            </a:extLst>
          </p:cNvPr>
          <p:cNvSpPr>
            <a:spLocks noGrp="1"/>
          </p:cNvSpPr>
          <p:nvPr>
            <p:ph type="sldNum" sz="quarter" idx="15"/>
            <p:custDataLst>
              <p:tags r:id="rId3"/>
            </p:custDataLst>
          </p:nvPr>
        </p:nvSpPr>
        <p:spPr/>
        <p:txBody>
          <a:bodyPr/>
          <a:lstStyle/>
          <a:p>
            <a:pPr>
              <a:defRPr/>
            </a:pPr>
            <a:r>
              <a:rPr lang="en-US" dirty="0"/>
              <a:t>87</a:t>
            </a:r>
          </a:p>
        </p:txBody>
      </p:sp>
      <p:sp>
        <p:nvSpPr>
          <p:cNvPr id="15" name="Text Box 3">
            <a:extLst>
              <a:ext uri="{FF2B5EF4-FFF2-40B4-BE49-F238E27FC236}">
                <a16:creationId xmlns:a16="http://schemas.microsoft.com/office/drawing/2014/main" id="{1AC78261-F91E-4CE6-8BEE-CAC6DC041901}"/>
              </a:ext>
            </a:extLst>
          </p:cNvPr>
          <p:cNvSpPr txBox="1">
            <a:spLocks noChangeArrowheads="1"/>
          </p:cNvSpPr>
          <p:nvPr>
            <p:custDataLst>
              <p:tags r:id="rId4"/>
            </p:custDataLst>
          </p:nvPr>
        </p:nvSpPr>
        <p:spPr bwMode="auto">
          <a:xfrm>
            <a:off x="382588" y="1038225"/>
            <a:ext cx="8304212" cy="529431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fr-FR" sz="2200" dirty="0"/>
              <a:t>Conservez vos mots de passe en lieu sûr. </a:t>
            </a:r>
          </a:p>
          <a:p>
            <a:pPr marL="342900" indent="-342900">
              <a:buFont typeface="Arial" panose="020B0604020202020204" pitchFamily="34" charset="0"/>
              <a:buChar char="•"/>
              <a:defRPr/>
            </a:pPr>
            <a:r>
              <a:rPr lang="fr-FR" sz="2200" dirty="0"/>
              <a:t>Ne donnez pas de renseignements personnels aux télévendeurs. </a:t>
            </a:r>
          </a:p>
          <a:p>
            <a:pPr marL="342900" indent="-342900">
              <a:buFont typeface="Arial" panose="020B0604020202020204" pitchFamily="34" charset="0"/>
              <a:buChar char="•"/>
              <a:defRPr/>
            </a:pPr>
            <a:r>
              <a:rPr lang="fr-FR" sz="2200" dirty="0"/>
              <a:t>Conservez vos documents bancaires sur papier pendant au moins un an. </a:t>
            </a:r>
          </a:p>
          <a:p>
            <a:pPr marL="342900" indent="-342900">
              <a:buFont typeface="Arial" panose="020B0604020202020204" pitchFamily="34" charset="0"/>
              <a:buChar char="•"/>
              <a:defRPr/>
            </a:pPr>
            <a:r>
              <a:rPr lang="fr-FR" sz="2200" dirty="0"/>
              <a:t>Soyez sceptique : si une offre semble trop belle pour être vraie, c’est le cas!</a:t>
            </a:r>
          </a:p>
          <a:p>
            <a:pPr>
              <a:defRPr/>
            </a:pPr>
            <a:r>
              <a:rPr lang="en-CA" dirty="0"/>
              <a:t>	</a:t>
            </a:r>
          </a:p>
          <a:p>
            <a:pPr>
              <a:defRPr/>
            </a:pPr>
            <a:r>
              <a:rPr lang="en-CA" dirty="0"/>
              <a:t>	</a:t>
            </a:r>
          </a:p>
          <a:p>
            <a:pPr>
              <a:defRPr/>
            </a:pPr>
            <a:r>
              <a:rPr lang="en-CA" dirty="0"/>
              <a:t>	</a:t>
            </a:r>
          </a:p>
          <a:p>
            <a:pPr>
              <a:defRPr/>
            </a:pPr>
            <a:endParaRPr lang="en-CA" sz="2000" dirty="0"/>
          </a:p>
          <a:p>
            <a:pPr>
              <a:defRPr/>
            </a:pPr>
            <a:r>
              <a:rPr lang="en-CA" sz="2000" dirty="0"/>
              <a:t>	</a:t>
            </a:r>
          </a:p>
          <a:p>
            <a:pPr>
              <a:defRPr/>
            </a:pPr>
            <a:r>
              <a:rPr lang="en-CA" dirty="0"/>
              <a:t>	</a:t>
            </a:r>
          </a:p>
          <a:p>
            <a:pPr marL="0" indent="0">
              <a:defRPr/>
            </a:pPr>
            <a:r>
              <a:rPr lang="fr-FR" dirty="0"/>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23">
            <a:extLst>
              <a:ext uri="{FF2B5EF4-FFF2-40B4-BE49-F238E27FC236}">
                <a16:creationId xmlns:a16="http://schemas.microsoft.com/office/drawing/2014/main" id="{4A5EE036-3B8A-4EC3-AC4F-6B869CE09D21}"/>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sz="2400">
                <a:cs typeface="ヒラギノ角ゴ Pro W3"/>
              </a:rPr>
              <a:t>Quoi faire si vous êtes victime de fraude </a:t>
            </a:r>
            <a:r>
              <a:rPr lang="fr-FR" altLang="en-US" sz="2400"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89443" name="Text Placeholder 10">
            <a:extLst>
              <a:ext uri="{FF2B5EF4-FFF2-40B4-BE49-F238E27FC236}">
                <a16:creationId xmlns:a16="http://schemas.microsoft.com/office/drawing/2014/main" id="{832C4AC2-F8E8-4A93-AFF3-92AFB5CF333D}"/>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Se protéger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24A20709-EB7E-48B6-BD5A-981F9D659353}"/>
              </a:ext>
            </a:extLst>
          </p:cNvPr>
          <p:cNvSpPr>
            <a:spLocks noGrp="1"/>
          </p:cNvSpPr>
          <p:nvPr>
            <p:ph type="sldNum" sz="quarter" idx="15"/>
            <p:custDataLst>
              <p:tags r:id="rId3"/>
            </p:custDataLst>
          </p:nvPr>
        </p:nvSpPr>
        <p:spPr/>
        <p:txBody>
          <a:bodyPr/>
          <a:lstStyle/>
          <a:p>
            <a:pPr>
              <a:defRPr/>
            </a:pPr>
            <a:r>
              <a:rPr lang="en-US" dirty="0"/>
              <a:t>88</a:t>
            </a:r>
          </a:p>
        </p:txBody>
      </p:sp>
      <p:sp>
        <p:nvSpPr>
          <p:cNvPr id="15" name="Text Box 3">
            <a:extLst>
              <a:ext uri="{FF2B5EF4-FFF2-40B4-BE49-F238E27FC236}">
                <a16:creationId xmlns:a16="http://schemas.microsoft.com/office/drawing/2014/main" id="{557440F3-C79D-4EC4-9BF7-E14A4FC4A111}"/>
              </a:ext>
            </a:extLst>
          </p:cNvPr>
          <p:cNvSpPr txBox="1">
            <a:spLocks noChangeArrowheads="1"/>
          </p:cNvSpPr>
          <p:nvPr>
            <p:custDataLst>
              <p:tags r:id="rId4"/>
            </p:custDataLst>
          </p:nvPr>
        </p:nvSpPr>
        <p:spPr bwMode="auto">
          <a:xfrm>
            <a:off x="382588" y="1038225"/>
            <a:ext cx="8304212" cy="6555641"/>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fr-FR" sz="2200" dirty="0"/>
              <a:t>Communiquez immédiatement avec votre institution financière. </a:t>
            </a:r>
          </a:p>
          <a:p>
            <a:pPr>
              <a:defRPr/>
            </a:pPr>
            <a:endParaRPr lang="fr-FR" sz="2200" dirty="0"/>
          </a:p>
          <a:p>
            <a:pPr marL="342900" indent="-342900">
              <a:buFont typeface="Arial" panose="020B0604020202020204" pitchFamily="34" charset="0"/>
              <a:buChar char="•"/>
              <a:defRPr/>
            </a:pPr>
            <a:r>
              <a:rPr lang="fr-FR" sz="2200" dirty="0"/>
              <a:t>Informez les deux principaux bureaux de crédit du Canada. </a:t>
            </a:r>
          </a:p>
          <a:p>
            <a:pPr marL="857250" lvl="1" indent="-342900">
              <a:buFont typeface="Arial" panose="020B0604020202020204" pitchFamily="34" charset="0"/>
              <a:buChar char="•"/>
              <a:defRPr/>
            </a:pPr>
            <a:r>
              <a:rPr lang="fr-FR" sz="2200" dirty="0" err="1"/>
              <a:t>Equifax</a:t>
            </a:r>
            <a:r>
              <a:rPr lang="fr-FR" sz="2200" dirty="0"/>
              <a:t> Canada </a:t>
            </a:r>
            <a:r>
              <a:rPr lang="fr-FR" sz="2200" u="sng" dirty="0"/>
              <a:t>www.equifax.ca </a:t>
            </a:r>
            <a:endParaRPr lang="fr-FR" sz="2200" dirty="0"/>
          </a:p>
          <a:p>
            <a:pPr marL="857250" lvl="1" indent="-342900">
              <a:buFont typeface="Arial" panose="020B0604020202020204" pitchFamily="34" charset="0"/>
              <a:buChar char="•"/>
              <a:defRPr/>
            </a:pPr>
            <a:r>
              <a:rPr lang="en-CA" sz="2200" dirty="0"/>
              <a:t>TransUnion Canada </a:t>
            </a:r>
            <a:r>
              <a:rPr lang="en-CA" sz="2200" u="sng" dirty="0"/>
              <a:t>www.transunion.ca </a:t>
            </a:r>
            <a:endParaRPr lang="en-CA" sz="2200" dirty="0"/>
          </a:p>
          <a:p>
            <a:pPr>
              <a:defRPr/>
            </a:pPr>
            <a:endParaRPr lang="en-CA" sz="2200" dirty="0"/>
          </a:p>
          <a:p>
            <a:pPr marL="342900" indent="-342900">
              <a:buFont typeface="Arial" panose="020B0604020202020204" pitchFamily="34" charset="0"/>
              <a:buChar char="•"/>
              <a:defRPr/>
            </a:pPr>
            <a:r>
              <a:rPr lang="fr-FR" sz="2200" dirty="0"/>
              <a:t>Communiquez avec le Centre antifraude du Canada www.centreantifraude.ca. </a:t>
            </a:r>
          </a:p>
          <a:p>
            <a:pPr marL="342900" indent="-342900">
              <a:buFont typeface="Arial" panose="020B0604020202020204" pitchFamily="34" charset="0"/>
              <a:buChar char="•"/>
              <a:defRPr/>
            </a:pPr>
            <a:endParaRPr lang="fr-FR" sz="2200" dirty="0"/>
          </a:p>
          <a:p>
            <a:pPr marL="342900" indent="-342900">
              <a:buFont typeface="Arial" panose="020B0604020202020204" pitchFamily="34" charset="0"/>
              <a:buChar char="•"/>
              <a:defRPr/>
            </a:pPr>
            <a:r>
              <a:rPr lang="fr-FR" sz="2200" dirty="0"/>
              <a:t>Signalez l’incident au service de police de votre municipalité dès que vous vous en rendez compte. </a:t>
            </a:r>
          </a:p>
          <a:p>
            <a:pPr>
              <a:defRPr/>
            </a:pPr>
            <a:r>
              <a:rPr lang="en-CA" sz="2200" dirty="0"/>
              <a:t>	</a:t>
            </a:r>
          </a:p>
          <a:p>
            <a:pPr>
              <a:defRPr/>
            </a:pPr>
            <a:r>
              <a:rPr lang="en-CA" dirty="0"/>
              <a:t>	</a:t>
            </a:r>
          </a:p>
          <a:p>
            <a:pPr>
              <a:defRPr/>
            </a:pPr>
            <a:r>
              <a:rPr lang="en-CA" dirty="0"/>
              <a:t>	</a:t>
            </a:r>
          </a:p>
          <a:p>
            <a:pPr>
              <a:defRPr/>
            </a:pPr>
            <a:r>
              <a:rPr lang="en-CA" dirty="0"/>
              <a:t>	</a:t>
            </a:r>
          </a:p>
          <a:p>
            <a:pPr>
              <a:defRPr/>
            </a:pPr>
            <a:endParaRPr lang="en-CA" sz="2000" dirty="0"/>
          </a:p>
          <a:p>
            <a:pPr>
              <a:defRPr/>
            </a:pPr>
            <a:r>
              <a:rPr lang="en-CA" sz="2000" dirty="0"/>
              <a:t>	</a:t>
            </a:r>
            <a:endParaRPr lang="fr-F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C1E1-DF94-449A-975E-A691AF9EE51B}"/>
              </a:ext>
            </a:extLst>
          </p:cNvPr>
          <p:cNvSpPr>
            <a:spLocks noGrp="1"/>
          </p:cNvSpPr>
          <p:nvPr>
            <p:ph type="title"/>
            <p:custDataLst>
              <p:tags r:id="rId1"/>
            </p:custDataLst>
          </p:nvPr>
        </p:nvSpPr>
        <p:spPr>
          <a:xfrm>
            <a:off x="2635250" y="2782888"/>
            <a:ext cx="6051550" cy="757237"/>
          </a:xfrm>
        </p:spPr>
        <p:txBody>
          <a:bodyPr/>
          <a:lstStyle/>
          <a:p>
            <a:pPr>
              <a:defRPr/>
            </a:pPr>
            <a:r>
              <a:rPr lang="en-CA" dirty="0"/>
              <a:t>RÉSUMÉ ET CONCLUSION </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23">
            <a:extLst>
              <a:ext uri="{FF2B5EF4-FFF2-40B4-BE49-F238E27FC236}">
                <a16:creationId xmlns:a16="http://schemas.microsoft.com/office/drawing/2014/main" id="{943796E0-9600-4C65-91C8-1606003271E0}"/>
              </a:ext>
            </a:extLst>
          </p:cNvPr>
          <p:cNvSpPr>
            <a:spLocks noGrp="1"/>
          </p:cNvSpPr>
          <p:nvPr>
            <p:ph type="title"/>
            <p:custDataLst>
              <p:tags r:id="rId1"/>
            </p:custDataLst>
          </p:nvPr>
        </p:nvSpPr>
        <p:spPr bwMode="auto">
          <a:xfrm>
            <a:off x="457200" y="581025"/>
            <a:ext cx="77390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a:cs typeface="ヒラギノ角ゴ Pro W3"/>
              </a:rPr>
              <a:t>Qu’avons-nous appris? </a:t>
            </a: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br>
              <a:rPr lang="fr-FR" altLang="en-US" b="0">
                <a:cs typeface="ヒラギノ角ゴ Pro W3"/>
              </a:rPr>
            </a:br>
            <a:br>
              <a:rPr lang="en-CA"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a:cs typeface="ヒラギノ角ゴ Pro W3"/>
              </a:rPr>
              <a:t>	</a:t>
            </a:r>
            <a:br>
              <a:rPr lang="fr-FR" altLang="en-US">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br>
              <a:rPr lang="en-CA" altLang="en-US" b="0">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br>
              <a:rPr lang="fr-FR" altLang="en-US">
                <a:cs typeface="ヒラギノ角ゴ Pro W3"/>
              </a:rPr>
            </a:br>
            <a:r>
              <a:rPr lang="en-CA" altLang="en-US">
                <a:cs typeface="ヒラギノ角ゴ Pro W3"/>
              </a:rPr>
              <a:t>	</a:t>
            </a:r>
            <a:br>
              <a:rPr lang="en-CA" altLang="en-US">
                <a:cs typeface="ヒラギノ角ゴ Pro W3"/>
              </a:rPr>
            </a:br>
            <a:br>
              <a:rPr lang="en-CA" altLang="en-US">
                <a:cs typeface="ヒラギノ角ゴ Pro W3"/>
              </a:rPr>
            </a:br>
            <a:r>
              <a:rPr lang="fr-FR" altLang="en-US" b="0">
                <a:cs typeface="ヒラギノ角ゴ Pro W3"/>
              </a:rPr>
              <a:t>	</a:t>
            </a:r>
            <a:br>
              <a:rPr lang="fr-FR"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br>
              <a:rPr lang="en-CA"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a:cs typeface="ヒラギノ角ゴ Pro W3"/>
              </a:rPr>
              <a:t>	</a:t>
            </a:r>
            <a:br>
              <a:rPr lang="en-CA" altLang="en-US">
                <a:cs typeface="ヒラギノ角ゴ Pro W3"/>
              </a:rPr>
            </a:br>
            <a:r>
              <a:rPr lang="en-CA" altLang="en-US">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b="0">
                <a:cs typeface="ヒラギノ角ゴ Pro W3"/>
              </a:rPr>
              <a:t>	</a:t>
            </a:r>
            <a:br>
              <a:rPr lang="fr-FR" altLang="en-US" b="0">
                <a:cs typeface="ヒラギノ角ゴ Pro W3"/>
              </a:rPr>
            </a:br>
            <a:r>
              <a:rPr lang="en-CA" altLang="en-US" b="0">
                <a:cs typeface="ヒラギノ角ゴ Pro W3"/>
              </a:rPr>
              <a:t>	</a:t>
            </a:r>
            <a:br>
              <a:rPr lang="en-CA" altLang="en-US" b="0">
                <a:cs typeface="ヒラギノ角ゴ Pro W3"/>
              </a:rPr>
            </a:br>
            <a:r>
              <a:rPr lang="en-CA" altLang="en-US" b="0">
                <a:cs typeface="ヒラギノ角ゴ Pro W3"/>
              </a:rPr>
              <a:t>	</a:t>
            </a:r>
            <a:br>
              <a:rPr lang="en-CA" altLang="en-US" b="0">
                <a:cs typeface="ヒラギノ角ゴ Pro W3"/>
              </a:rPr>
            </a:br>
            <a:r>
              <a:rPr lang="fr-FR" altLang="en-US">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r>
              <a:rPr lang="fr-FR" altLang="en-US" b="0">
                <a:cs typeface="ヒラギノ角ゴ Pro W3"/>
              </a:rPr>
              <a:t>	</a:t>
            </a:r>
            <a:br>
              <a:rPr lang="fr-FR" altLang="en-US" b="0">
                <a:cs typeface="ヒラギノ角ゴ Pro W3"/>
              </a:rPr>
            </a:br>
            <a:endParaRPr lang="en-US" altLang="en-US">
              <a:cs typeface="ヒラギノ角ゴ Pro W3"/>
            </a:endParaRPr>
          </a:p>
        </p:txBody>
      </p:sp>
      <p:sp>
        <p:nvSpPr>
          <p:cNvPr id="192515" name="Text Placeholder 10">
            <a:extLst>
              <a:ext uri="{FF2B5EF4-FFF2-40B4-BE49-F238E27FC236}">
                <a16:creationId xmlns:a16="http://schemas.microsoft.com/office/drawing/2014/main" id="{4B4572A0-75BC-4EEA-A3DC-1B3958818C25}"/>
              </a:ext>
            </a:extLst>
          </p:cNvPr>
          <p:cNvSpPr>
            <a:spLocks noGrp="1"/>
          </p:cNvSpPr>
          <p:nvPr>
            <p:ph type="body" sz="quarter" idx="14"/>
            <p:custDataLst>
              <p:tags r:id="rId2"/>
            </p:custDataLst>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CA" altLang="en-US">
                <a:cs typeface="ヒラギノ角ゴ Pro W3"/>
              </a:rPr>
              <a:t>Résumé et conclusion </a:t>
            </a:r>
            <a:endParaRPr lang="en-US" altLang="en-US" sz="1800">
              <a:cs typeface="ヒラギノ角ゴ Pro W3"/>
            </a:endParaRPr>
          </a:p>
        </p:txBody>
      </p:sp>
      <p:sp>
        <p:nvSpPr>
          <p:cNvPr id="3" name="Slide Number Placeholder 2">
            <a:extLst>
              <a:ext uri="{FF2B5EF4-FFF2-40B4-BE49-F238E27FC236}">
                <a16:creationId xmlns:a16="http://schemas.microsoft.com/office/drawing/2014/main" id="{CA66F4AF-793F-4B71-AE61-1BE4A550DD66}"/>
              </a:ext>
            </a:extLst>
          </p:cNvPr>
          <p:cNvSpPr>
            <a:spLocks noGrp="1"/>
          </p:cNvSpPr>
          <p:nvPr>
            <p:ph type="sldNum" sz="quarter" idx="15"/>
            <p:custDataLst>
              <p:tags r:id="rId3"/>
            </p:custDataLst>
          </p:nvPr>
        </p:nvSpPr>
        <p:spPr/>
        <p:txBody>
          <a:bodyPr/>
          <a:lstStyle/>
          <a:p>
            <a:pPr>
              <a:defRPr/>
            </a:pPr>
            <a:r>
              <a:rPr lang="en-US" dirty="0"/>
              <a:t>89</a:t>
            </a:r>
          </a:p>
        </p:txBody>
      </p:sp>
      <p:sp>
        <p:nvSpPr>
          <p:cNvPr id="15" name="Text Box 3">
            <a:extLst>
              <a:ext uri="{FF2B5EF4-FFF2-40B4-BE49-F238E27FC236}">
                <a16:creationId xmlns:a16="http://schemas.microsoft.com/office/drawing/2014/main" id="{C7E84034-6378-4A4C-BB9E-6DC70A0B38F0}"/>
              </a:ext>
            </a:extLst>
          </p:cNvPr>
          <p:cNvSpPr txBox="1">
            <a:spLocks noChangeArrowheads="1"/>
          </p:cNvSpPr>
          <p:nvPr>
            <p:custDataLst>
              <p:tags r:id="rId4"/>
            </p:custDataLst>
          </p:nvPr>
        </p:nvSpPr>
        <p:spPr bwMode="auto">
          <a:xfrm>
            <a:off x="382588" y="809625"/>
            <a:ext cx="8304212" cy="569436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000" dirty="0"/>
          </a:p>
          <a:p>
            <a:pPr marL="342900" indent="-342900">
              <a:buFont typeface="Arial" panose="020B0604020202020204" pitchFamily="34" charset="0"/>
              <a:buChar char="•"/>
              <a:defRPr/>
            </a:pPr>
            <a:r>
              <a:rPr lang="fr-FR" sz="2000" dirty="0"/>
              <a:t>Surveillez vos revenus et vos dépenses à l’aide d’un budget. </a:t>
            </a:r>
          </a:p>
          <a:p>
            <a:pPr marL="342900" indent="-342900">
              <a:buFont typeface="Arial" panose="020B0604020202020204" pitchFamily="34" charset="0"/>
              <a:buChar char="•"/>
              <a:defRPr/>
            </a:pPr>
            <a:r>
              <a:rPr lang="fr-FR" sz="2000" dirty="0"/>
              <a:t>Économisez de l’argent en examinant attentivement vos factures et en réduisant votre « facteur latte ». </a:t>
            </a:r>
          </a:p>
          <a:p>
            <a:pPr marL="342900" indent="-342900">
              <a:buFont typeface="Arial" panose="020B0604020202020204" pitchFamily="34" charset="0"/>
              <a:buChar char="•"/>
              <a:defRPr/>
            </a:pPr>
            <a:r>
              <a:rPr lang="fr-FR" sz="2000" dirty="0"/>
              <a:t>Comparez les comptes bancaires, cartes de crédit et plans pour choisir ceux qui vous conviennent le mieux. </a:t>
            </a:r>
          </a:p>
          <a:p>
            <a:pPr marL="342900" indent="-342900">
              <a:buFont typeface="Arial" panose="020B0604020202020204" pitchFamily="34" charset="0"/>
              <a:buChar char="•"/>
              <a:defRPr/>
            </a:pPr>
            <a:r>
              <a:rPr lang="fr-FR" sz="2000" dirty="0"/>
              <a:t>Commencez par vous payer en épargnant automatiquement. </a:t>
            </a:r>
          </a:p>
          <a:p>
            <a:pPr marL="342900" indent="-342900">
              <a:buFont typeface="Arial" panose="020B0604020202020204" pitchFamily="34" charset="0"/>
              <a:buChar char="•"/>
              <a:defRPr/>
            </a:pPr>
            <a:r>
              <a:rPr lang="fr-FR" sz="2000" dirty="0"/>
              <a:t>Constituez un fonds d’urgence équivalant à trois mois de revenus. </a:t>
            </a:r>
          </a:p>
          <a:p>
            <a:pPr marL="342900" indent="-342900">
              <a:buFont typeface="Arial" panose="020B0604020202020204" pitchFamily="34" charset="0"/>
              <a:buChar char="•"/>
              <a:defRPr/>
            </a:pPr>
            <a:r>
              <a:rPr lang="fr-FR" sz="2000" dirty="0"/>
              <a:t>Remboursez toutes vos dettes à temps et au complet, dans la mesure du possible. </a:t>
            </a:r>
          </a:p>
          <a:p>
            <a:pPr marL="342900" indent="-342900">
              <a:buFont typeface="Arial" panose="020B0604020202020204" pitchFamily="34" charset="0"/>
              <a:buChar char="•"/>
              <a:defRPr/>
            </a:pPr>
            <a:r>
              <a:rPr lang="fr-FR" sz="2000" dirty="0"/>
              <a:t>Établissez des objectifs clairs en matière d’épargne. </a:t>
            </a:r>
          </a:p>
          <a:p>
            <a:pPr marL="342900" indent="-342900">
              <a:buFont typeface="Arial" panose="020B0604020202020204" pitchFamily="34" charset="0"/>
              <a:buChar char="•"/>
              <a:defRPr/>
            </a:pPr>
            <a:r>
              <a:rPr lang="fr-FR" sz="2000" dirty="0"/>
              <a:t>Utilisez les régimes enregistrés d’épargne pour faire fructifier votre argent à l’abri de l’impôt. </a:t>
            </a:r>
          </a:p>
          <a:p>
            <a:pPr marL="342900" indent="-342900">
              <a:buFont typeface="Arial" panose="020B0604020202020204" pitchFamily="34" charset="0"/>
              <a:buChar char="•"/>
              <a:defRPr/>
            </a:pPr>
            <a:r>
              <a:rPr lang="fr-FR" sz="2000" dirty="0"/>
              <a:t>Trouvez un conseiller financier agréé pour obtenir des conseils sur les placements à long terme. </a:t>
            </a:r>
          </a:p>
          <a:p>
            <a:pPr marL="342900" indent="-342900">
              <a:buFont typeface="Arial" panose="020B0604020202020204" pitchFamily="34" charset="0"/>
              <a:buChar char="•"/>
              <a:defRPr/>
            </a:pPr>
            <a:r>
              <a:rPr lang="fr-FR" sz="2000" dirty="0"/>
              <a:t>Protégez votre identité et évitez le vol d’identité.</a:t>
            </a:r>
          </a:p>
          <a:p>
            <a:pPr>
              <a:defRPr/>
            </a:pPr>
            <a:r>
              <a:rPr lang="en-CA" sz="2000" dirty="0"/>
              <a:t>	</a:t>
            </a:r>
          </a:p>
          <a:p>
            <a:pPr>
              <a:defRPr/>
            </a:pPr>
            <a:r>
              <a:rPr lang="en-CA" dirty="0"/>
              <a:t>	</a:t>
            </a:r>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60.xml><?xml version="1.0" encoding="utf-8"?>
<p:tagLst xmlns:a="http://schemas.openxmlformats.org/drawingml/2006/main" xmlns:r="http://schemas.openxmlformats.org/officeDocument/2006/relationships" xmlns:p="http://schemas.openxmlformats.org/presentationml/2006/main">
  <p:tag name="NUM" val="4"/>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4"/>
</p:tagLst>
</file>

<file path=ppt/tags/tag265.xml><?xml version="1.0" encoding="utf-8"?>
<p:tagLst xmlns:a="http://schemas.openxmlformats.org/drawingml/2006/main" xmlns:r="http://schemas.openxmlformats.org/officeDocument/2006/relationships" xmlns:p="http://schemas.openxmlformats.org/presentationml/2006/main">
  <p:tag name="NUM" val="5"/>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5"/>
</p:tagLst>
</file>

<file path=ppt/tags/tag271.xml><?xml version="1.0" encoding="utf-8"?>
<p:tagLst xmlns:a="http://schemas.openxmlformats.org/drawingml/2006/main" xmlns:r="http://schemas.openxmlformats.org/officeDocument/2006/relationships" xmlns:p="http://schemas.openxmlformats.org/presentationml/2006/main">
  <p:tag name="NUM" val="6"/>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4"/>
</p:tagLst>
</file>

<file path=ppt/tags/tag276.xml><?xml version="1.0" encoding="utf-8"?>
<p:tagLst xmlns:a="http://schemas.openxmlformats.org/drawingml/2006/main" xmlns:r="http://schemas.openxmlformats.org/officeDocument/2006/relationships" xmlns:p="http://schemas.openxmlformats.org/presentationml/2006/main">
  <p:tag name="NUM" val="5"/>
</p:tagLst>
</file>

<file path=ppt/tags/tag277.xml><?xml version="1.0" encoding="utf-8"?>
<p:tagLst xmlns:a="http://schemas.openxmlformats.org/drawingml/2006/main" xmlns:r="http://schemas.openxmlformats.org/officeDocument/2006/relationships" xmlns:p="http://schemas.openxmlformats.org/presentationml/2006/main">
  <p:tag name="NUM" val="6"/>
</p:tagLst>
</file>

<file path=ppt/tags/tag278.xml><?xml version="1.0" encoding="utf-8"?>
<p:tagLst xmlns:a="http://schemas.openxmlformats.org/drawingml/2006/main" xmlns:r="http://schemas.openxmlformats.org/officeDocument/2006/relationships" xmlns:p="http://schemas.openxmlformats.org/presentationml/2006/main">
  <p:tag name="NUM" val="7"/>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7"/>
</p:tagLst>
</file>

<file path=ppt/tags/tag286.xml><?xml version="1.0" encoding="utf-8"?>
<p:tagLst xmlns:a="http://schemas.openxmlformats.org/drawingml/2006/main" xmlns:r="http://schemas.openxmlformats.org/officeDocument/2006/relationships" xmlns:p="http://schemas.openxmlformats.org/presentationml/2006/main">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1"/>
</p:tagLst>
</file>

<file path=ppt/tags/tag292.xml><?xml version="1.0" encoding="utf-8"?>
<p:tagLst xmlns:a="http://schemas.openxmlformats.org/drawingml/2006/main" xmlns:r="http://schemas.openxmlformats.org/officeDocument/2006/relationships" xmlns:p="http://schemas.openxmlformats.org/presentationml/2006/main">
  <p:tag name="NUM" val="2"/>
</p:tagLst>
</file>

<file path=ppt/tags/tag293.xml><?xml version="1.0" encoding="utf-8"?>
<p:tagLst xmlns:a="http://schemas.openxmlformats.org/drawingml/2006/main" xmlns:r="http://schemas.openxmlformats.org/officeDocument/2006/relationships" xmlns:p="http://schemas.openxmlformats.org/presentationml/2006/main">
  <p:tag name="NUM" val="3"/>
</p:tagLst>
</file>

<file path=ppt/tags/tag294.xml><?xml version="1.0" encoding="utf-8"?>
<p:tagLst xmlns:a="http://schemas.openxmlformats.org/drawingml/2006/main" xmlns:r="http://schemas.openxmlformats.org/officeDocument/2006/relationships" xmlns:p="http://schemas.openxmlformats.org/presentationml/2006/main">
  <p:tag name="NUM" val="4"/>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4"/>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4"/>
</p:tagLst>
</file>

<file path=ppt/tags/tag303.xml><?xml version="1.0" encoding="utf-8"?>
<p:tagLst xmlns:a="http://schemas.openxmlformats.org/drawingml/2006/main" xmlns:r="http://schemas.openxmlformats.org/officeDocument/2006/relationships" xmlns:p="http://schemas.openxmlformats.org/presentationml/2006/main">
  <p:tag name="NUM" val="1"/>
</p:tagLst>
</file>

<file path=ppt/tags/tag304.xml><?xml version="1.0" encoding="utf-8"?>
<p:tagLst xmlns:a="http://schemas.openxmlformats.org/drawingml/2006/main" xmlns:r="http://schemas.openxmlformats.org/officeDocument/2006/relationships" xmlns:p="http://schemas.openxmlformats.org/presentationml/2006/main">
  <p:tag name="NUM" val="2"/>
</p:tagLst>
</file>

<file path=ppt/tags/tag305.xml><?xml version="1.0" encoding="utf-8"?>
<p:tagLst xmlns:a="http://schemas.openxmlformats.org/drawingml/2006/main" xmlns:r="http://schemas.openxmlformats.org/officeDocument/2006/relationships" xmlns:p="http://schemas.openxmlformats.org/presentationml/2006/main">
  <p:tag name="NUM" val="3"/>
</p:tagLst>
</file>

<file path=ppt/tags/tag306.xml><?xml version="1.0" encoding="utf-8"?>
<p:tagLst xmlns:a="http://schemas.openxmlformats.org/drawingml/2006/main" xmlns:r="http://schemas.openxmlformats.org/officeDocument/2006/relationships" xmlns:p="http://schemas.openxmlformats.org/presentationml/2006/main">
  <p:tag name="NUM" val="4"/>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4"/>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1"/>
</p:tagLst>
</file>

<file path=ppt/tags/tag316.xml><?xml version="1.0" encoding="utf-8"?>
<p:tagLst xmlns:a="http://schemas.openxmlformats.org/drawingml/2006/main" xmlns:r="http://schemas.openxmlformats.org/officeDocument/2006/relationships" xmlns:p="http://schemas.openxmlformats.org/presentationml/2006/main">
  <p:tag name="NUM" val="2"/>
</p:tagLst>
</file>

<file path=ppt/tags/tag317.xml><?xml version="1.0" encoding="utf-8"?>
<p:tagLst xmlns:a="http://schemas.openxmlformats.org/drawingml/2006/main" xmlns:r="http://schemas.openxmlformats.org/officeDocument/2006/relationships" xmlns:p="http://schemas.openxmlformats.org/presentationml/2006/main">
  <p:tag name="NUM" val="3"/>
</p:tagLst>
</file>

<file path=ppt/tags/tag318.xml><?xml version="1.0" encoding="utf-8"?>
<p:tagLst xmlns:a="http://schemas.openxmlformats.org/drawingml/2006/main" xmlns:r="http://schemas.openxmlformats.org/officeDocument/2006/relationships" xmlns:p="http://schemas.openxmlformats.org/presentationml/2006/main">
  <p:tag name="NUM" val="4"/>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1"/>
</p:tagLst>
</file>

<file path=ppt/tags/tag321.xml><?xml version="1.0" encoding="utf-8"?>
<p:tagLst xmlns:a="http://schemas.openxmlformats.org/drawingml/2006/main" xmlns:r="http://schemas.openxmlformats.org/officeDocument/2006/relationships" xmlns:p="http://schemas.openxmlformats.org/presentationml/2006/main">
  <p:tag name="NUM" val="2"/>
</p:tagLst>
</file>

<file path=ppt/tags/tag322.xml><?xml version="1.0" encoding="utf-8"?>
<p:tagLst xmlns:a="http://schemas.openxmlformats.org/drawingml/2006/main" xmlns:r="http://schemas.openxmlformats.org/officeDocument/2006/relationships" xmlns:p="http://schemas.openxmlformats.org/presentationml/2006/main">
  <p:tag name="NUM" val="3"/>
</p:tagLst>
</file>

<file path=ppt/tags/tag323.xml><?xml version="1.0" encoding="utf-8"?>
<p:tagLst xmlns:a="http://schemas.openxmlformats.org/drawingml/2006/main" xmlns:r="http://schemas.openxmlformats.org/officeDocument/2006/relationships" xmlns:p="http://schemas.openxmlformats.org/presentationml/2006/main">
  <p:tag name="NUM" val="4"/>
</p:tagLst>
</file>

<file path=ppt/tags/tag324.xml><?xml version="1.0" encoding="utf-8"?>
<p:tagLst xmlns:a="http://schemas.openxmlformats.org/drawingml/2006/main" xmlns:r="http://schemas.openxmlformats.org/officeDocument/2006/relationships" xmlns:p="http://schemas.openxmlformats.org/presentationml/2006/main">
  <p:tag name="NUM"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4"/>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1"/>
</p:tagLst>
</file>

<file path=ppt/tags/tag333.xml><?xml version="1.0" encoding="utf-8"?>
<p:tagLst xmlns:a="http://schemas.openxmlformats.org/drawingml/2006/main" xmlns:r="http://schemas.openxmlformats.org/officeDocument/2006/relationships" xmlns:p="http://schemas.openxmlformats.org/presentationml/2006/main">
  <p:tag name="NUM" val="2"/>
</p:tagLst>
</file>

<file path=ppt/tags/tag334.xml><?xml version="1.0" encoding="utf-8"?>
<p:tagLst xmlns:a="http://schemas.openxmlformats.org/drawingml/2006/main" xmlns:r="http://schemas.openxmlformats.org/officeDocument/2006/relationships" xmlns:p="http://schemas.openxmlformats.org/presentationml/2006/main">
  <p:tag name="NUM" val="3"/>
</p:tagLst>
</file>

<file path=ppt/tags/tag335.xml><?xml version="1.0" encoding="utf-8"?>
<p:tagLst xmlns:a="http://schemas.openxmlformats.org/drawingml/2006/main" xmlns:r="http://schemas.openxmlformats.org/officeDocument/2006/relationships" xmlns:p="http://schemas.openxmlformats.org/presentationml/2006/main">
  <p:tag name="NUM" val="4"/>
</p:tagLst>
</file>

<file path=ppt/tags/tag336.xml><?xml version="1.0" encoding="utf-8"?>
<p:tagLst xmlns:a="http://schemas.openxmlformats.org/drawingml/2006/main" xmlns:r="http://schemas.openxmlformats.org/officeDocument/2006/relationships" xmlns:p="http://schemas.openxmlformats.org/presentationml/2006/main">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2"/>
</p:tagLst>
</file>

<file path=ppt/tags/tag338.xml><?xml version="1.0" encoding="utf-8"?>
<p:tagLst xmlns:a="http://schemas.openxmlformats.org/drawingml/2006/main" xmlns:r="http://schemas.openxmlformats.org/officeDocument/2006/relationships" xmlns:p="http://schemas.openxmlformats.org/presentationml/2006/main">
  <p:tag name="NUM" val="3"/>
</p:tagLst>
</file>

<file path=ppt/tags/tag339.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40.xml><?xml version="1.0" encoding="utf-8"?>
<p:tagLst xmlns:a="http://schemas.openxmlformats.org/drawingml/2006/main" xmlns:r="http://schemas.openxmlformats.org/officeDocument/2006/relationships" xmlns:p="http://schemas.openxmlformats.org/presentationml/2006/main">
  <p:tag name="NUM" val="1"/>
</p:tagLst>
</file>

<file path=ppt/tags/tag341.xml><?xml version="1.0" encoding="utf-8"?>
<p:tagLst xmlns:a="http://schemas.openxmlformats.org/drawingml/2006/main" xmlns:r="http://schemas.openxmlformats.org/officeDocument/2006/relationships" xmlns:p="http://schemas.openxmlformats.org/presentationml/2006/main">
  <p:tag name="NUM" val="1"/>
</p:tagLst>
</file>

<file path=ppt/tags/tag342.xml><?xml version="1.0" encoding="utf-8"?>
<p:tagLst xmlns:a="http://schemas.openxmlformats.org/drawingml/2006/main" xmlns:r="http://schemas.openxmlformats.org/officeDocument/2006/relationships" xmlns:p="http://schemas.openxmlformats.org/presentationml/2006/main">
  <p:tag name="NUM" val="2"/>
</p:tagLst>
</file>

<file path=ppt/tags/tag343.xml><?xml version="1.0" encoding="utf-8"?>
<p:tagLst xmlns:a="http://schemas.openxmlformats.org/drawingml/2006/main" xmlns:r="http://schemas.openxmlformats.org/officeDocument/2006/relationships" xmlns:p="http://schemas.openxmlformats.org/presentationml/2006/main">
  <p:tag name="NUM" val="3"/>
</p:tagLst>
</file>

<file path=ppt/tags/tag344.xml><?xml version="1.0" encoding="utf-8"?>
<p:tagLst xmlns:a="http://schemas.openxmlformats.org/drawingml/2006/main" xmlns:r="http://schemas.openxmlformats.org/officeDocument/2006/relationships" xmlns:p="http://schemas.openxmlformats.org/presentationml/2006/main">
  <p:tag name="NUM" val="4"/>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4"/>
</p:tagLst>
</file>

<file path=ppt/tags/tag349.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2"/>
</p:tagLst>
</file>

<file path=ppt/tags/tag351.xml><?xml version="1.0" encoding="utf-8"?>
<p:tagLst xmlns:a="http://schemas.openxmlformats.org/drawingml/2006/main" xmlns:r="http://schemas.openxmlformats.org/officeDocument/2006/relationships" xmlns:p="http://schemas.openxmlformats.org/presentationml/2006/main">
  <p:tag name="NUM" val="3"/>
</p:tagLst>
</file>

<file path=ppt/tags/tag352.xml><?xml version="1.0" encoding="utf-8"?>
<p:tagLst xmlns:a="http://schemas.openxmlformats.org/drawingml/2006/main" xmlns:r="http://schemas.openxmlformats.org/officeDocument/2006/relationships" xmlns:p="http://schemas.openxmlformats.org/presentationml/2006/main">
  <p:tag name="NUM" val="4"/>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1"/>
</p:tagLst>
</file>

<file path=ppt/tags/tag358.xml><?xml version="1.0" encoding="utf-8"?>
<p:tagLst xmlns:a="http://schemas.openxmlformats.org/drawingml/2006/main" xmlns:r="http://schemas.openxmlformats.org/officeDocument/2006/relationships" xmlns:p="http://schemas.openxmlformats.org/presentationml/2006/main">
  <p:tag name="NUM" val="2"/>
</p:tagLst>
</file>

<file path=ppt/tags/tag359.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4"/>
</p:tagLst>
</file>

<file path=ppt/tags/tag361.xml><?xml version="1.0" encoding="utf-8"?>
<p:tagLst xmlns:a="http://schemas.openxmlformats.org/drawingml/2006/main" xmlns:r="http://schemas.openxmlformats.org/officeDocument/2006/relationships" xmlns:p="http://schemas.openxmlformats.org/presentationml/2006/main">
  <p:tag name="NUM" val="1"/>
</p:tagLst>
</file>

<file path=ppt/tags/tag362.xml><?xml version="1.0" encoding="utf-8"?>
<p:tagLst xmlns:a="http://schemas.openxmlformats.org/drawingml/2006/main" xmlns:r="http://schemas.openxmlformats.org/officeDocument/2006/relationships" xmlns:p="http://schemas.openxmlformats.org/presentationml/2006/main">
  <p:tag name="NUM" val="2"/>
</p:tagLst>
</file>

<file path=ppt/tags/tag363.xml><?xml version="1.0" encoding="utf-8"?>
<p:tagLst xmlns:a="http://schemas.openxmlformats.org/drawingml/2006/main" xmlns:r="http://schemas.openxmlformats.org/officeDocument/2006/relationships" xmlns:p="http://schemas.openxmlformats.org/presentationml/2006/main">
  <p:tag name="NUM" val="3"/>
</p:tagLst>
</file>

<file path=ppt/tags/tag364.xml><?xml version="1.0" encoding="utf-8"?>
<p:tagLst xmlns:a="http://schemas.openxmlformats.org/drawingml/2006/main" xmlns:r="http://schemas.openxmlformats.org/officeDocument/2006/relationships" xmlns:p="http://schemas.openxmlformats.org/presentationml/2006/main">
  <p:tag name="NUM" val="4"/>
</p:tagLst>
</file>

<file path=ppt/tags/tag365.xml><?xml version="1.0" encoding="utf-8"?>
<p:tagLst xmlns:a="http://schemas.openxmlformats.org/drawingml/2006/main" xmlns:r="http://schemas.openxmlformats.org/officeDocument/2006/relationships" xmlns:p="http://schemas.openxmlformats.org/presentationml/2006/main">
  <p:tag name="NUM" val="1"/>
</p:tagLst>
</file>

<file path=ppt/tags/tag366.xml><?xml version="1.0" encoding="utf-8"?>
<p:tagLst xmlns:a="http://schemas.openxmlformats.org/drawingml/2006/main" xmlns:r="http://schemas.openxmlformats.org/officeDocument/2006/relationships" xmlns:p="http://schemas.openxmlformats.org/presentationml/2006/main">
  <p:tag name="NUM" val="2"/>
</p:tagLst>
</file>

<file path=ppt/tags/tag367.xml><?xml version="1.0" encoding="utf-8"?>
<p:tagLst xmlns:a="http://schemas.openxmlformats.org/drawingml/2006/main" xmlns:r="http://schemas.openxmlformats.org/officeDocument/2006/relationships" xmlns:p="http://schemas.openxmlformats.org/presentationml/2006/main">
  <p:tag name="NUM" val="3"/>
</p:tagLst>
</file>

<file path=ppt/tags/tag368.xml><?xml version="1.0" encoding="utf-8"?>
<p:tagLst xmlns:a="http://schemas.openxmlformats.org/drawingml/2006/main" xmlns:r="http://schemas.openxmlformats.org/officeDocument/2006/relationships" xmlns:p="http://schemas.openxmlformats.org/presentationml/2006/main">
  <p:tag name="NUM" val="4"/>
</p:tagLst>
</file>

<file path=ppt/tags/tag369.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2"/>
</p:tagLst>
</file>

<file path=ppt/tags/tag371.xml><?xml version="1.0" encoding="utf-8"?>
<p:tagLst xmlns:a="http://schemas.openxmlformats.org/drawingml/2006/main" xmlns:r="http://schemas.openxmlformats.org/officeDocument/2006/relationships" xmlns:p="http://schemas.openxmlformats.org/presentationml/2006/main">
  <p:tag name="NUM" val="3"/>
</p:tagLst>
</file>

<file path=ppt/tags/tag372.xml><?xml version="1.0" encoding="utf-8"?>
<p:tagLst xmlns:a="http://schemas.openxmlformats.org/drawingml/2006/main" xmlns:r="http://schemas.openxmlformats.org/officeDocument/2006/relationships" xmlns:p="http://schemas.openxmlformats.org/presentationml/2006/main">
  <p:tag name="NUM" val="4"/>
</p:tagLst>
</file>

<file path=ppt/tags/tag373.xml><?xml version="1.0" encoding="utf-8"?>
<p:tagLst xmlns:a="http://schemas.openxmlformats.org/drawingml/2006/main" xmlns:r="http://schemas.openxmlformats.org/officeDocument/2006/relationships" xmlns:p="http://schemas.openxmlformats.org/presentationml/2006/main">
  <p:tag name="NUM" val="1"/>
</p:tagLst>
</file>

<file path=ppt/tags/tag374.xml><?xml version="1.0" encoding="utf-8"?>
<p:tagLst xmlns:a="http://schemas.openxmlformats.org/drawingml/2006/main" xmlns:r="http://schemas.openxmlformats.org/officeDocument/2006/relationships" xmlns:p="http://schemas.openxmlformats.org/presentationml/2006/main">
  <p:tag name="NUM" val="2"/>
</p:tagLst>
</file>

<file path=ppt/tags/tag375.xml><?xml version="1.0" encoding="utf-8"?>
<p:tagLst xmlns:a="http://schemas.openxmlformats.org/drawingml/2006/main" xmlns:r="http://schemas.openxmlformats.org/officeDocument/2006/relationships" xmlns:p="http://schemas.openxmlformats.org/presentationml/2006/main">
  <p:tag name="NUM" val="3"/>
</p:tagLst>
</file>

<file path=ppt/tags/tag376.xml><?xml version="1.0" encoding="utf-8"?>
<p:tagLst xmlns:a="http://schemas.openxmlformats.org/drawingml/2006/main" xmlns:r="http://schemas.openxmlformats.org/officeDocument/2006/relationships" xmlns:p="http://schemas.openxmlformats.org/presentationml/2006/main">
  <p:tag name="NUM" val="4"/>
</p:tagLst>
</file>

<file path=ppt/tags/tag377.xml><?xml version="1.0" encoding="utf-8"?>
<p:tagLst xmlns:a="http://schemas.openxmlformats.org/drawingml/2006/main" xmlns:r="http://schemas.openxmlformats.org/officeDocument/2006/relationships" xmlns:p="http://schemas.openxmlformats.org/presentationml/2006/main">
  <p:tag name="NUM" val="1"/>
</p:tagLst>
</file>

<file path=ppt/tags/tag378.xml><?xml version="1.0" encoding="utf-8"?>
<p:tagLst xmlns:a="http://schemas.openxmlformats.org/drawingml/2006/main" xmlns:r="http://schemas.openxmlformats.org/officeDocument/2006/relationships" xmlns:p="http://schemas.openxmlformats.org/presentationml/2006/main">
  <p:tag name="NUM" val="1"/>
</p:tagLst>
</file>

<file path=ppt/tags/tag379.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3"/>
</p:tagLst>
</file>

<file path=ppt/tags/tag381.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236E46B4CBB8458C30419714CF42F8" ma:contentTypeVersion="2" ma:contentTypeDescription="Create a new document." ma:contentTypeScope="" ma:versionID="575ad5a450e428489ef82ab76286b9c3">
  <xsd:schema xmlns:xsd="http://www.w3.org/2001/XMLSchema" xmlns:xs="http://www.w3.org/2001/XMLSchema" xmlns:p="http://schemas.microsoft.com/office/2006/metadata/properties" xmlns:ns1="http://schemas.microsoft.com/sharepoint/v3" targetNamespace="http://schemas.microsoft.com/office/2006/metadata/properties" ma:root="true" ma:fieldsID="a82d1b60c5614fdcbdc0c7aa4c73b17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7DEDF39-3E69-41C0-8B05-985C6359F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29FEE8-8B88-43CC-9BBF-F49D2D4FB727}">
  <ds:schemaRefs>
    <ds:schemaRef ds:uri="http://schemas.microsoft.com/sharepoint/v3/contenttype/forms"/>
  </ds:schemaRefs>
</ds:datastoreItem>
</file>

<file path=customXml/itemProps3.xml><?xml version="1.0" encoding="utf-8"?>
<ds:datastoreItem xmlns:ds="http://schemas.openxmlformats.org/officeDocument/2006/customXml" ds:itemID="{1D6C78FF-6543-48F9-A305-C859ECF03DD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12293</TotalTime>
  <Words>12344</Words>
  <Application>Microsoft Office PowerPoint</Application>
  <PresentationFormat>On-screen Show (4:3)</PresentationFormat>
  <Paragraphs>1317</Paragraphs>
  <Slides>99</Slides>
  <Notes>79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Arial</vt:lpstr>
      <vt:lpstr>Calibri</vt:lpstr>
      <vt:lpstr>HelveticaNeueLT Pro 55 Roman</vt:lpstr>
      <vt:lpstr>Blank Presentation</vt:lpstr>
      <vt:lpstr>PowerPoint Presentation</vt:lpstr>
      <vt:lpstr>introduction</vt:lpstr>
      <vt:lpstr>Ordre du jour</vt:lpstr>
      <vt:lpstr>Avantages d’une meilleure littératie financière   </vt:lpstr>
      <vt:lpstr>Faire un budget  </vt:lpstr>
      <vt:lpstr>Gérer son crédit et sa dette     </vt:lpstr>
      <vt:lpstr>Se constituer un fonds d’urgence       </vt:lpstr>
      <vt:lpstr>Faire un budget</vt:lpstr>
      <vt:lpstr>Le saviez-vous?         </vt:lpstr>
      <vt:lpstr>Éléments d’un budget           </vt:lpstr>
      <vt:lpstr>Savoir ce que vous dépensez             </vt:lpstr>
      <vt:lpstr>Revenu mensuel               </vt:lpstr>
      <vt:lpstr>Dépenses mensuelles fixes                 </vt:lpstr>
      <vt:lpstr>Dépenses mensuelles variables                   </vt:lpstr>
      <vt:lpstr>Excédent ou déficit net               </vt:lpstr>
      <vt:lpstr>GÉRER SES DÉPENSES DE SUBSISTANCE — DEVENEZ UN CONSOMMATEUR AVISÉ</vt:lpstr>
      <vt:lpstr>Le saviez-vous?                 </vt:lpstr>
      <vt:lpstr>Moyens d’épargner                   </vt:lpstr>
      <vt:lpstr>Vérifiez vos factures                     </vt:lpstr>
      <vt:lpstr>Négociez des forfaits plus avantageux                       </vt:lpstr>
      <vt:lpstr>Réduisez le coût de vos services bancaires                         </vt:lpstr>
      <vt:lpstr>Outil de comparaison de comptes                           </vt:lpstr>
      <vt:lpstr>Nouveaux services numériques                           </vt:lpstr>
      <vt:lpstr>Avez-vous vraiment besoin d’un téléphone résidentiel ET d’un cellulaire?                            </vt:lpstr>
      <vt:lpstr>Regrouper les services, c’est très payant                              </vt:lpstr>
      <vt:lpstr>Comment réduire les dépenses alimentaires                              </vt:lpstr>
      <vt:lpstr>Économiser sur l’épicerie                               </vt:lpstr>
      <vt:lpstr>Avez-vous vraiment besoin d’une voiture?                                </vt:lpstr>
      <vt:lpstr>Autopartage                                  </vt:lpstr>
      <vt:lpstr>Pouvez-vous vous le permettre?                                   </vt:lpstr>
      <vt:lpstr>Situations dans lesquelles il n’est pas avantageux d’être propriétaire de son logement                                     </vt:lpstr>
      <vt:lpstr>Une assurance, pour quoi faire?                                     </vt:lpstr>
      <vt:lpstr>Comment réduire vos dépenses de 162 $ par mois?                                       </vt:lpstr>
      <vt:lpstr>Votre « facteur latte »                                      </vt:lpstr>
      <vt:lpstr>Questions à se poser                                        </vt:lpstr>
      <vt:lpstr>Réduisez les achats impulsifs                                          </vt:lpstr>
      <vt:lpstr>GÉRER Son crédit et sa dette</vt:lpstr>
      <vt:lpstr>Le saviez-vous?                                           </vt:lpstr>
      <vt:lpstr>Utiliser les cartes de crédit intelligemment                                             </vt:lpstr>
      <vt:lpstr>Jeu-questionnaire sur les cartes de crédit                                            </vt:lpstr>
      <vt:lpstr>Jeu-questionnaire sur les cartes de crédit                                            </vt:lpstr>
      <vt:lpstr>Jeu-questionnaire sur les cartes de crédit                                            </vt:lpstr>
      <vt:lpstr>Jeu-questionnaire sur les cartes de crédit                                            </vt:lpstr>
      <vt:lpstr>Choisir la bonne carte de crédit                                              </vt:lpstr>
      <vt:lpstr>Comment garder le contrôle de votre carte de crédit                                               </vt:lpstr>
      <vt:lpstr>Paiement minimal et paiement fixe                                                 </vt:lpstr>
      <vt:lpstr>Programme canadien de prêts aux étudiants                                                   </vt:lpstr>
      <vt:lpstr>Critères d’admissibilité au prêt d’études canadien                                                     </vt:lpstr>
      <vt:lpstr>Remboursez votre prêt d’études canadien                                                       </vt:lpstr>
      <vt:lpstr>Astuces concernant le prêt d’études canadien                                                         </vt:lpstr>
      <vt:lpstr>Autres types de dettes                                                         </vt:lpstr>
      <vt:lpstr>Prêt sur salaire                                                           </vt:lpstr>
      <vt:lpstr>Conseils pour gérer les dettes                                                           </vt:lpstr>
      <vt:lpstr>Dossier de crédit                                                             </vt:lpstr>
      <vt:lpstr>Cote de crédit                                                               </vt:lpstr>
      <vt:lpstr>Jeu-questionnaire sur les dossiers et les cotes de crédit                                                                 </vt:lpstr>
      <vt:lpstr>Jeu-questionnaire sur les dossiers et les cotes de crédit                                                                 </vt:lpstr>
      <vt:lpstr>Jeu-questionnaire sur les dossiers et les cotes de crédit                                                                 </vt:lpstr>
      <vt:lpstr>Examinez votre dossier de crédit                                                                   </vt:lpstr>
      <vt:lpstr>Améliorez votre cote de crédit                                                                    </vt:lpstr>
      <vt:lpstr>Quelques signes avant-coureurs                                                                    </vt:lpstr>
      <vt:lpstr>Prenez vos dettes en main                                                                     </vt:lpstr>
      <vt:lpstr>Solutions pour gérer son endettement                                                                      </vt:lpstr>
      <vt:lpstr>ÉPARGNER ET PLACER SON ARGENT</vt:lpstr>
      <vt:lpstr>Le saviez-vous?                                                                        </vt:lpstr>
      <vt:lpstr>Pourquoi épargner pour l’avenir?                                                                          </vt:lpstr>
      <vt:lpstr>Raisons de ne pas épargner                                                                           </vt:lpstr>
      <vt:lpstr>Quatre étapes pour épargner                                                                             </vt:lpstr>
      <vt:lpstr>Épargnez automatiquement                                                                          </vt:lpstr>
      <vt:lpstr>La capitalisation fait fructifier votre argent                                                                                </vt:lpstr>
      <vt:lpstr>Étude de cas – Louise et Lucie                                                                                   </vt:lpstr>
      <vt:lpstr>Étude de cas – Louise et Lucie                                                                                   </vt:lpstr>
      <vt:lpstr>Le risque et le rendement                                                                                     </vt:lpstr>
      <vt:lpstr>Régimes d’épargne enregistrés                                                                               </vt:lpstr>
      <vt:lpstr>Compte d’épargne libre d’impôt                                                                                 </vt:lpstr>
      <vt:lpstr>Régime enregistré d’épargne-retraite (REER)                                                                                   </vt:lpstr>
      <vt:lpstr>Régime enregistré d’épargne-études (REEE)                                                                                     </vt:lpstr>
      <vt:lpstr>Régime enregistré d’épargne-invalidité (REEI)                                                                                     </vt:lpstr>
      <vt:lpstr>Obtenir l’aide d’un conseiller financier                                                                                       </vt:lpstr>
      <vt:lpstr>Questions à poser à un éventuel conseiller financier                                                                                        </vt:lpstr>
      <vt:lpstr>Les trois choses à connaître                                                                                          </vt:lpstr>
      <vt:lpstr>FIXER SES OBJECTIFS FINANCIERS </vt:lpstr>
      <vt:lpstr>Le saviez-vous?                                                                                            </vt:lpstr>
      <vt:lpstr>Objectifs financiers                                                                                              </vt:lpstr>
      <vt:lpstr>Objectifs S.M.A.R.T.                                                                                                </vt:lpstr>
      <vt:lpstr>Objectifs encore plus SMART                                                                                                  </vt:lpstr>
      <vt:lpstr>Calculatrice d’objectifs financiers de l’ACFC                                                                                                   </vt:lpstr>
      <vt:lpstr>SE PROTÉGER </vt:lpstr>
      <vt:lpstr>Le saviez-vous?                                                                                                    </vt:lpstr>
      <vt:lpstr>Statistiques sur la fraude                                                                                                      </vt:lpstr>
      <vt:lpstr>Exemple de fraude (ARC)                                                                                                        </vt:lpstr>
      <vt:lpstr>Signes révélateurs de fausses offres d’emploi                                                                                                           </vt:lpstr>
      <vt:lpstr>Fraude sur les médias sociaux                                                                                                             </vt:lpstr>
      <vt:lpstr>Se protéger                                                                                                               </vt:lpstr>
      <vt:lpstr>Se protéger (suite)                                                                                                              </vt:lpstr>
      <vt:lpstr>Se protéger (suite)                                                                                                              </vt:lpstr>
      <vt:lpstr>Quoi faire si vous êtes victime de fraude                                                                                                                </vt:lpstr>
      <vt:lpstr>RÉSUMÉ ET CONCLUSION </vt:lpstr>
      <vt:lpstr>Qu’avons-nous appris?                                                                                                                  </vt:lpstr>
    </vt:vector>
  </TitlesOfParts>
  <Company>Acart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FCAC</dc:creator>
  <cp:lastModifiedBy>Raymond Meloche (FCAC/ACFC)</cp:lastModifiedBy>
  <cp:revision>632</cp:revision>
  <cp:lastPrinted>2017-08-24T17:32:34Z</cp:lastPrinted>
  <dcterms:created xsi:type="dcterms:W3CDTF">2007-05-17T17:12:11Z</dcterms:created>
  <dcterms:modified xsi:type="dcterms:W3CDTF">2024-01-15T12:32:11Z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0x0101006D236E46B4CBB8458C30419714CF42F8</vt:lpwstr>
  </property>
  <property fmtid="{D5CDD505-2E9C-101B-9397-08002B2CF9AE}" pid="3" name="eDOCS AutoSave">
    <vt:lpwstr/>
  </property>
  <property fmtid="{D5CDD505-2E9C-101B-9397-08002B2CF9AE}" pid="4" name="MSIP_Label_e23e1be5-e952-46a1-91e0-1403d3fbaa72_Enabled">
    <vt:lpwstr>true</vt:lpwstr>
  </property>
  <property fmtid="{D5CDD505-2E9C-101B-9397-08002B2CF9AE}" pid="5" name="MSIP_Label_e23e1be5-e952-46a1-91e0-1403d3fbaa72_SetDate">
    <vt:lpwstr>2023-02-09T17:19:01Z</vt:lpwstr>
  </property>
  <property fmtid="{D5CDD505-2E9C-101B-9397-08002B2CF9AE}" pid="6" name="MSIP_Label_e23e1be5-e952-46a1-91e0-1403d3fbaa72_Method">
    <vt:lpwstr>Standard</vt:lpwstr>
  </property>
  <property fmtid="{D5CDD505-2E9C-101B-9397-08002B2CF9AE}" pid="7" name="MSIP_Label_e23e1be5-e952-46a1-91e0-1403d3fbaa72_Name">
    <vt:lpwstr>Unclassified</vt:lpwstr>
  </property>
  <property fmtid="{D5CDD505-2E9C-101B-9397-08002B2CF9AE}" pid="8" name="MSIP_Label_e23e1be5-e952-46a1-91e0-1403d3fbaa72_SiteId">
    <vt:lpwstr>3f9e9abe-c382-4104-95a3-0d000f11a118</vt:lpwstr>
  </property>
  <property fmtid="{D5CDD505-2E9C-101B-9397-08002B2CF9AE}" pid="9" name="MSIP_Label_e23e1be5-e952-46a1-91e0-1403d3fbaa72_ActionId">
    <vt:lpwstr>e0a150a8-8bb1-4f1b-be9c-46846b8d5cf1</vt:lpwstr>
  </property>
  <property fmtid="{D5CDD505-2E9C-101B-9397-08002B2CF9AE}" pid="10" name="MSIP_Label_e23e1be5-e952-46a1-91e0-1403d3fbaa72_ContentBits">
    <vt:lpwstr>1</vt:lpwstr>
  </property>
  <property fmtid="{D5CDD505-2E9C-101B-9397-08002B2CF9AE}" pid="11" name="ClassificationContentMarkingHeaderLocations">
    <vt:lpwstr>Blank Presentation:3</vt:lpwstr>
  </property>
  <property fmtid="{D5CDD505-2E9C-101B-9397-08002B2CF9AE}" pid="12" name="ClassificationContentMarkingHeaderText">
    <vt:lpwstr>Unclassified / Non classifié</vt:lpwstr>
  </property>
</Properties>
</file>