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1.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4"/>
  </p:sldMasterIdLst>
  <p:notesMasterIdLst>
    <p:notesMasterId r:id="rId104"/>
  </p:notesMasterIdLst>
  <p:handoutMasterIdLst>
    <p:handoutMasterId r:id="rId105"/>
  </p:handoutMasterIdLst>
  <p:sldIdLst>
    <p:sldId id="367" r:id="rId5"/>
    <p:sldId id="368" r:id="rId6"/>
    <p:sldId id="369" r:id="rId7"/>
    <p:sldId id="376" r:id="rId8"/>
    <p:sldId id="377" r:id="rId9"/>
    <p:sldId id="378" r:id="rId10"/>
    <p:sldId id="380" r:id="rId11"/>
    <p:sldId id="381" r:id="rId12"/>
    <p:sldId id="383" r:id="rId13"/>
    <p:sldId id="384" r:id="rId14"/>
    <p:sldId id="385"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403" r:id="rId33"/>
    <p:sldId id="404" r:id="rId34"/>
    <p:sldId id="405" r:id="rId35"/>
    <p:sldId id="406" r:id="rId36"/>
    <p:sldId id="407" r:id="rId37"/>
    <p:sldId id="408" r:id="rId38"/>
    <p:sldId id="409" r:id="rId39"/>
    <p:sldId id="410" r:id="rId40"/>
    <p:sldId id="411" r:id="rId41"/>
    <p:sldId id="412" r:id="rId42"/>
    <p:sldId id="413" r:id="rId43"/>
    <p:sldId id="414" r:id="rId44"/>
    <p:sldId id="415" r:id="rId45"/>
    <p:sldId id="416" r:id="rId46"/>
    <p:sldId id="417" r:id="rId47"/>
    <p:sldId id="418" r:id="rId48"/>
    <p:sldId id="419" r:id="rId49"/>
    <p:sldId id="420" r:id="rId50"/>
    <p:sldId id="421" r:id="rId51"/>
    <p:sldId id="422" r:id="rId52"/>
    <p:sldId id="423" r:id="rId53"/>
    <p:sldId id="424" r:id="rId54"/>
    <p:sldId id="425" r:id="rId55"/>
    <p:sldId id="426" r:id="rId56"/>
    <p:sldId id="427" r:id="rId57"/>
    <p:sldId id="428" r:id="rId58"/>
    <p:sldId id="429" r:id="rId59"/>
    <p:sldId id="430" r:id="rId60"/>
    <p:sldId id="431" r:id="rId61"/>
    <p:sldId id="432" r:id="rId62"/>
    <p:sldId id="433" r:id="rId63"/>
    <p:sldId id="434" r:id="rId64"/>
    <p:sldId id="435" r:id="rId65"/>
    <p:sldId id="436" r:id="rId66"/>
    <p:sldId id="437" r:id="rId67"/>
    <p:sldId id="382" r:id="rId68"/>
    <p:sldId id="439" r:id="rId69"/>
    <p:sldId id="440" r:id="rId70"/>
    <p:sldId id="441" r:id="rId71"/>
    <p:sldId id="442" r:id="rId72"/>
    <p:sldId id="443" r:id="rId73"/>
    <p:sldId id="444" r:id="rId74"/>
    <p:sldId id="445" r:id="rId75"/>
    <p:sldId id="446" r:id="rId76"/>
    <p:sldId id="447" r:id="rId77"/>
    <p:sldId id="448" r:id="rId78"/>
    <p:sldId id="449" r:id="rId79"/>
    <p:sldId id="450" r:id="rId80"/>
    <p:sldId id="451" r:id="rId81"/>
    <p:sldId id="452" r:id="rId82"/>
    <p:sldId id="453" r:id="rId83"/>
    <p:sldId id="454" r:id="rId84"/>
    <p:sldId id="455" r:id="rId85"/>
    <p:sldId id="438" r:id="rId86"/>
    <p:sldId id="457" r:id="rId87"/>
    <p:sldId id="458" r:id="rId88"/>
    <p:sldId id="459" r:id="rId89"/>
    <p:sldId id="460" r:id="rId90"/>
    <p:sldId id="461" r:id="rId91"/>
    <p:sldId id="462" r:id="rId92"/>
    <p:sldId id="463" r:id="rId93"/>
    <p:sldId id="464" r:id="rId94"/>
    <p:sldId id="465" r:id="rId95"/>
    <p:sldId id="466" r:id="rId96"/>
    <p:sldId id="467" r:id="rId97"/>
    <p:sldId id="468" r:id="rId98"/>
    <p:sldId id="469" r:id="rId99"/>
    <p:sldId id="470" r:id="rId100"/>
    <p:sldId id="471" r:id="rId101"/>
    <p:sldId id="472" r:id="rId102"/>
    <p:sldId id="473" r:id="rId10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D3D"/>
    <a:srgbClr val="ED9227"/>
    <a:srgbClr val="BBE0E3"/>
    <a:srgbClr val="CE7803"/>
    <a:srgbClr val="CE661B"/>
    <a:srgbClr val="D39048"/>
    <a:srgbClr val="7ED7A6"/>
    <a:srgbClr val="009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6D8C7A-4579-4077-A5DC-C8DE151234CB}" v="2" dt="2025-07-03T13:26:58.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89660" autoAdjust="0"/>
  </p:normalViewPr>
  <p:slideViewPr>
    <p:cSldViewPr snapToGrid="0">
      <p:cViewPr varScale="1">
        <p:scale>
          <a:sx n="93" d="100"/>
          <a:sy n="93" d="100"/>
        </p:scale>
        <p:origin x="2358" y="30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7568"/>
    </p:cViewPr>
  </p:sorterViewPr>
  <p:notesViewPr>
    <p:cSldViewPr snapToGrid="0">
      <p:cViewPr varScale="1">
        <p:scale>
          <a:sx n="113" d="100"/>
          <a:sy n="113" d="100"/>
        </p:scale>
        <p:origin x="-3224" y="-10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viewProps" Target="view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microsoft.com/office/2016/11/relationships/changesInfo" Target="changesInfos/changesInfo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mond Meloche (FCAC/ACFC)" userId="05ef9817-5dfc-4ba5-8701-932f43dfaf53" providerId="ADAL" clId="{716D8C7A-4579-4077-A5DC-C8DE151234CB}"/>
    <pc:docChg chg="undo custSel modSld">
      <pc:chgData name="Raymond Meloche (FCAC/ACFC)" userId="05ef9817-5dfc-4ba5-8701-932f43dfaf53" providerId="ADAL" clId="{716D8C7A-4579-4077-A5DC-C8DE151234CB}" dt="2025-07-03T18:27:34.168" v="457" actId="20577"/>
      <pc:docMkLst>
        <pc:docMk/>
      </pc:docMkLst>
      <pc:sldChg chg="addSp modSp mod">
        <pc:chgData name="Raymond Meloche (FCAC/ACFC)" userId="05ef9817-5dfc-4ba5-8701-932f43dfaf53" providerId="ADAL" clId="{716D8C7A-4579-4077-A5DC-C8DE151234CB}" dt="2025-07-03T18:27:25.022" v="453" actId="20577"/>
        <pc:sldMkLst>
          <pc:docMk/>
          <pc:sldMk cId="0" sldId="386"/>
        </pc:sldMkLst>
        <pc:spChg chg="add mod">
          <ac:chgData name="Raymond Meloche (FCAC/ACFC)" userId="05ef9817-5dfc-4ba5-8701-932f43dfaf53" providerId="ADAL" clId="{716D8C7A-4579-4077-A5DC-C8DE151234CB}" dt="2025-07-03T13:26:58.216" v="1"/>
          <ac:spMkLst>
            <pc:docMk/>
            <pc:sldMk cId="0" sldId="386"/>
            <ac:spMk id="4" creationId="{E5A043CA-F1D1-06FA-7157-DAD181897B35}"/>
          </ac:spMkLst>
        </pc:spChg>
        <pc:spChg chg="mod">
          <ac:chgData name="Raymond Meloche (FCAC/ACFC)" userId="05ef9817-5dfc-4ba5-8701-932f43dfaf53" providerId="ADAL" clId="{716D8C7A-4579-4077-A5DC-C8DE151234CB}" dt="2025-07-03T18:27:25.022" v="453" actId="20577"/>
          <ac:spMkLst>
            <pc:docMk/>
            <pc:sldMk cId="0" sldId="386"/>
            <ac:spMk id="23557" creationId="{89B6F887-CF3F-4040-AC3B-6AB844C0C061}"/>
          </ac:spMkLst>
        </pc:spChg>
        <pc:graphicFrameChg chg="add mod">
          <ac:chgData name="Raymond Meloche (FCAC/ACFC)" userId="05ef9817-5dfc-4ba5-8701-932f43dfaf53" providerId="ADAL" clId="{716D8C7A-4579-4077-A5DC-C8DE151234CB}" dt="2025-07-03T13:26:56.068" v="0"/>
          <ac:graphicFrameMkLst>
            <pc:docMk/>
            <pc:sldMk cId="0" sldId="386"/>
            <ac:graphicFrameMk id="2" creationId="{3AB3FDF0-830E-0E9C-3572-09539471D6BC}"/>
          </ac:graphicFrameMkLst>
        </pc:graphicFrameChg>
      </pc:sldChg>
      <pc:sldChg chg="modSp mod">
        <pc:chgData name="Raymond Meloche (FCAC/ACFC)" userId="05ef9817-5dfc-4ba5-8701-932f43dfaf53" providerId="ADAL" clId="{716D8C7A-4579-4077-A5DC-C8DE151234CB}" dt="2025-07-03T18:27:29.176" v="455" actId="20577"/>
        <pc:sldMkLst>
          <pc:docMk/>
          <pc:sldMk cId="0" sldId="387"/>
        </pc:sldMkLst>
        <pc:spChg chg="mod">
          <ac:chgData name="Raymond Meloche (FCAC/ACFC)" userId="05ef9817-5dfc-4ba5-8701-932f43dfaf53" providerId="ADAL" clId="{716D8C7A-4579-4077-A5DC-C8DE151234CB}" dt="2025-07-03T18:27:29.176" v="455" actId="20577"/>
          <ac:spMkLst>
            <pc:docMk/>
            <pc:sldMk cId="0" sldId="387"/>
            <ac:spMk id="24581" creationId="{0AB5AD36-84D6-4921-9571-707686222EAF}"/>
          </ac:spMkLst>
        </pc:spChg>
      </pc:sldChg>
      <pc:sldChg chg="modSp mod">
        <pc:chgData name="Raymond Meloche (FCAC/ACFC)" userId="05ef9817-5dfc-4ba5-8701-932f43dfaf53" providerId="ADAL" clId="{716D8C7A-4579-4077-A5DC-C8DE151234CB}" dt="2025-07-03T18:27:34.168" v="457" actId="20577"/>
        <pc:sldMkLst>
          <pc:docMk/>
          <pc:sldMk cId="0" sldId="388"/>
        </pc:sldMkLst>
        <pc:spChg chg="mod">
          <ac:chgData name="Raymond Meloche (FCAC/ACFC)" userId="05ef9817-5dfc-4ba5-8701-932f43dfaf53" providerId="ADAL" clId="{716D8C7A-4579-4077-A5DC-C8DE151234CB}" dt="2025-07-03T18:27:34.168" v="457" actId="20577"/>
          <ac:spMkLst>
            <pc:docMk/>
            <pc:sldMk cId="0" sldId="388"/>
            <ac:spMk id="25605" creationId="{8AF57422-A0A9-4DD1-A06D-E3255FC9B122}"/>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d.docs.live.net/3e0477fd776c7cea/Documents/My%20Word/FCAC/Indigenous/FLIP%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a:t>$1,000</a:t>
            </a:r>
            <a:r>
              <a:rPr lang="en-CA" baseline="0"/>
              <a:t> at 5% Interest</a:t>
            </a:r>
            <a:endParaRPr lang="en-CA"/>
          </a:p>
        </c:rich>
      </c:tx>
      <c:overlay val="0"/>
      <c:spPr>
        <a:noFill/>
        <a:ln>
          <a:noFill/>
        </a:ln>
        <a:effectLst/>
      </c:spPr>
    </c:title>
    <c:autoTitleDeleted val="0"/>
    <c:plotArea>
      <c:layout/>
      <c:lineChart>
        <c:grouping val="standard"/>
        <c:varyColors val="0"/>
        <c:ser>
          <c:idx val="0"/>
          <c:order val="0"/>
          <c:tx>
            <c:strRef>
              <c:f>'[FLIP Tables.xlsx]Banking'!$K$6</c:f>
              <c:strCache>
                <c:ptCount val="1"/>
                <c:pt idx="0">
                  <c:v>Simple Interest</c:v>
                </c:pt>
              </c:strCache>
            </c:strRef>
          </c:tx>
          <c:spPr>
            <a:ln w="28575" cap="rnd">
              <a:solidFill>
                <a:srgbClr val="72AD3D"/>
              </a:solidFill>
              <a:round/>
            </a:ln>
            <a:effectLst/>
          </c:spPr>
          <c:marker>
            <c:symbol val="none"/>
          </c:marker>
          <c:cat>
            <c:strRef>
              <c:f>'[FLIP Tables.xlsx]Banking'!$J$6:$J$46</c:f>
              <c:strCache>
                <c:ptCount val="41"/>
                <c:pt idx="0">
                  <c:v>Year</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strCache>
            </c:strRef>
          </c:cat>
          <c:val>
            <c:numRef>
              <c:f>'[FLIP Tables.xlsx]Banking'!$K$7:$K$46</c:f>
              <c:numCache>
                <c:formatCode>_("$"* #,##0.00_);_("$"* \(#,##0.00\);_("$"* "-"??_);_(@_)</c:formatCode>
                <c:ptCount val="40"/>
                <c:pt idx="0">
                  <c:v>1000</c:v>
                </c:pt>
                <c:pt idx="1">
                  <c:v>1050</c:v>
                </c:pt>
                <c:pt idx="2">
                  <c:v>1100</c:v>
                </c:pt>
                <c:pt idx="3">
                  <c:v>1150</c:v>
                </c:pt>
                <c:pt idx="4">
                  <c:v>1200</c:v>
                </c:pt>
                <c:pt idx="5">
                  <c:v>1250</c:v>
                </c:pt>
                <c:pt idx="6">
                  <c:v>1300</c:v>
                </c:pt>
                <c:pt idx="7">
                  <c:v>1350</c:v>
                </c:pt>
                <c:pt idx="8">
                  <c:v>1400</c:v>
                </c:pt>
                <c:pt idx="9">
                  <c:v>1450</c:v>
                </c:pt>
                <c:pt idx="10">
                  <c:v>1500</c:v>
                </c:pt>
                <c:pt idx="11">
                  <c:v>1550</c:v>
                </c:pt>
                <c:pt idx="12">
                  <c:v>1600</c:v>
                </c:pt>
                <c:pt idx="13">
                  <c:v>1650</c:v>
                </c:pt>
                <c:pt idx="14">
                  <c:v>1700</c:v>
                </c:pt>
                <c:pt idx="15">
                  <c:v>1750</c:v>
                </c:pt>
                <c:pt idx="16">
                  <c:v>1800</c:v>
                </c:pt>
                <c:pt idx="17">
                  <c:v>1850</c:v>
                </c:pt>
                <c:pt idx="18">
                  <c:v>1900</c:v>
                </c:pt>
                <c:pt idx="19">
                  <c:v>1950</c:v>
                </c:pt>
                <c:pt idx="20">
                  <c:v>2000</c:v>
                </c:pt>
                <c:pt idx="21">
                  <c:v>2050</c:v>
                </c:pt>
                <c:pt idx="22">
                  <c:v>2100</c:v>
                </c:pt>
                <c:pt idx="23">
                  <c:v>2150</c:v>
                </c:pt>
                <c:pt idx="24">
                  <c:v>2200</c:v>
                </c:pt>
                <c:pt idx="25">
                  <c:v>2250</c:v>
                </c:pt>
                <c:pt idx="26">
                  <c:v>2300</c:v>
                </c:pt>
                <c:pt idx="27">
                  <c:v>2350</c:v>
                </c:pt>
                <c:pt idx="28">
                  <c:v>2400</c:v>
                </c:pt>
                <c:pt idx="29">
                  <c:v>2450</c:v>
                </c:pt>
                <c:pt idx="30">
                  <c:v>2500</c:v>
                </c:pt>
                <c:pt idx="31">
                  <c:v>2550</c:v>
                </c:pt>
                <c:pt idx="32">
                  <c:v>2600</c:v>
                </c:pt>
                <c:pt idx="33">
                  <c:v>2650</c:v>
                </c:pt>
                <c:pt idx="34">
                  <c:v>2700</c:v>
                </c:pt>
                <c:pt idx="35">
                  <c:v>2750</c:v>
                </c:pt>
                <c:pt idx="36">
                  <c:v>2800</c:v>
                </c:pt>
                <c:pt idx="37">
                  <c:v>2850</c:v>
                </c:pt>
                <c:pt idx="38">
                  <c:v>2900</c:v>
                </c:pt>
                <c:pt idx="39">
                  <c:v>2950</c:v>
                </c:pt>
              </c:numCache>
            </c:numRef>
          </c:val>
          <c:smooth val="0"/>
          <c:extLst>
            <c:ext xmlns:c16="http://schemas.microsoft.com/office/drawing/2014/chart" uri="{C3380CC4-5D6E-409C-BE32-E72D297353CC}">
              <c16:uniqueId val="{00000000-049D-446F-A45A-DB962C4541F2}"/>
            </c:ext>
          </c:extLst>
        </c:ser>
        <c:ser>
          <c:idx val="1"/>
          <c:order val="1"/>
          <c:tx>
            <c:strRef>
              <c:f>'[FLIP Tables.xlsx]Banking'!$L$6</c:f>
              <c:strCache>
                <c:ptCount val="1"/>
                <c:pt idx="0">
                  <c:v>Compound Interest</c:v>
                </c:pt>
              </c:strCache>
            </c:strRef>
          </c:tx>
          <c:spPr>
            <a:ln w="28575" cap="rnd">
              <a:solidFill>
                <a:srgbClr val="ED9227"/>
              </a:solidFill>
              <a:round/>
            </a:ln>
            <a:effectLst/>
          </c:spPr>
          <c:marker>
            <c:symbol val="none"/>
          </c:marker>
          <c:cat>
            <c:strRef>
              <c:f>'[FLIP Tables.xlsx]Banking'!$J$6:$J$46</c:f>
              <c:strCache>
                <c:ptCount val="41"/>
                <c:pt idx="0">
                  <c:v>Year</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strCache>
            </c:strRef>
          </c:cat>
          <c:val>
            <c:numRef>
              <c:f>'[FLIP Tables.xlsx]Banking'!$L$7:$L$46</c:f>
              <c:numCache>
                <c:formatCode>_("$"* #,##0.00_);_("$"* \(#,##0.00\);_("$"* "-"??_);_(@_)</c:formatCode>
                <c:ptCount val="40"/>
                <c:pt idx="0">
                  <c:v>1000</c:v>
                </c:pt>
                <c:pt idx="1">
                  <c:v>1050</c:v>
                </c:pt>
                <c:pt idx="2">
                  <c:v>1102.5</c:v>
                </c:pt>
                <c:pt idx="3">
                  <c:v>1157.625</c:v>
                </c:pt>
                <c:pt idx="4">
                  <c:v>1215.5062499999999</c:v>
                </c:pt>
                <c:pt idx="5">
                  <c:v>1276.2815625000001</c:v>
                </c:pt>
                <c:pt idx="6">
                  <c:v>1340.095640625</c:v>
                </c:pt>
                <c:pt idx="7">
                  <c:v>1407.1004226562475</c:v>
                </c:pt>
                <c:pt idx="8">
                  <c:v>1477.4554437890631</c:v>
                </c:pt>
                <c:pt idx="9">
                  <c:v>1551.3282159785149</c:v>
                </c:pt>
                <c:pt idx="10">
                  <c:v>1628.8946267774386</c:v>
                </c:pt>
                <c:pt idx="11">
                  <c:v>1710.3393581163107</c:v>
                </c:pt>
                <c:pt idx="12">
                  <c:v>1795.8563260221288</c:v>
                </c:pt>
                <c:pt idx="13">
                  <c:v>1885.6491423232349</c:v>
                </c:pt>
                <c:pt idx="14">
                  <c:v>1979.9315994393971</c:v>
                </c:pt>
                <c:pt idx="15">
                  <c:v>2078.9281794113667</c:v>
                </c:pt>
                <c:pt idx="16">
                  <c:v>2182.8745883819356</c:v>
                </c:pt>
                <c:pt idx="17">
                  <c:v>2292.0183178010384</c:v>
                </c:pt>
                <c:pt idx="18">
                  <c:v>2406.6192336910872</c:v>
                </c:pt>
                <c:pt idx="19">
                  <c:v>2526.9501953756412</c:v>
                </c:pt>
                <c:pt idx="20">
                  <c:v>2653.29770514442</c:v>
                </c:pt>
                <c:pt idx="21">
                  <c:v>2785.9625904016407</c:v>
                </c:pt>
                <c:pt idx="22">
                  <c:v>2925.2607199217186</c:v>
                </c:pt>
                <c:pt idx="23">
                  <c:v>3071.5237559178095</c:v>
                </c:pt>
                <c:pt idx="24">
                  <c:v>3225.0999437136998</c:v>
                </c:pt>
                <c:pt idx="25">
                  <c:v>3386.3549408993872</c:v>
                </c:pt>
                <c:pt idx="26">
                  <c:v>3555.672687944354</c:v>
                </c:pt>
                <c:pt idx="27">
                  <c:v>3733.4563223415789</c:v>
                </c:pt>
                <c:pt idx="28">
                  <c:v>3920.1291384586498</c:v>
                </c:pt>
                <c:pt idx="29">
                  <c:v>4116.1355953815828</c:v>
                </c:pt>
                <c:pt idx="30">
                  <c:v>4321.942375150662</c:v>
                </c:pt>
                <c:pt idx="31">
                  <c:v>4538.0394939081834</c:v>
                </c:pt>
                <c:pt idx="32">
                  <c:v>4764.9414686036052</c:v>
                </c:pt>
                <c:pt idx="33">
                  <c:v>5003.1885420337858</c:v>
                </c:pt>
                <c:pt idx="34">
                  <c:v>5253.3479691354751</c:v>
                </c:pt>
                <c:pt idx="35">
                  <c:v>5516.0153675922484</c:v>
                </c:pt>
                <c:pt idx="36">
                  <c:v>5791.8161359718742</c:v>
                </c:pt>
                <c:pt idx="37">
                  <c:v>6081.4069427704535</c:v>
                </c:pt>
                <c:pt idx="38">
                  <c:v>6385.4772899089685</c:v>
                </c:pt>
                <c:pt idx="39">
                  <c:v>6704.7511544044337</c:v>
                </c:pt>
              </c:numCache>
            </c:numRef>
          </c:val>
          <c:smooth val="0"/>
          <c:extLst>
            <c:ext xmlns:c16="http://schemas.microsoft.com/office/drawing/2014/chart" uri="{C3380CC4-5D6E-409C-BE32-E72D297353CC}">
              <c16:uniqueId val="{00000001-049D-446F-A45A-DB962C4541F2}"/>
            </c:ext>
          </c:extLst>
        </c:ser>
        <c:dLbls>
          <c:showLegendKey val="0"/>
          <c:showVal val="0"/>
          <c:showCatName val="0"/>
          <c:showSerName val="0"/>
          <c:showPercent val="0"/>
          <c:showBubbleSize val="0"/>
        </c:dLbls>
        <c:smooth val="0"/>
        <c:axId val="297265312"/>
        <c:axId val="297266432"/>
      </c:lineChart>
      <c:catAx>
        <c:axId val="29726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266432"/>
        <c:crosses val="autoZero"/>
        <c:auto val="1"/>
        <c:lblAlgn val="ctr"/>
        <c:lblOffset val="100"/>
        <c:tickLblSkip val="5"/>
        <c:noMultiLvlLbl val="0"/>
      </c:catAx>
      <c:valAx>
        <c:axId val="29726643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726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32B30B0-FAD9-4757-A949-D54FF3E6CA97}"/>
              </a:ext>
            </a:extLst>
          </p:cNvPr>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2290" tIns="46145" rIns="92290" bIns="46145" numCol="1" anchor="t" anchorCtr="0" compatLnSpc="1">
            <a:prstTxWarp prst="textNoShape">
              <a:avLst/>
            </a:prstTxWarp>
          </a:bodyPr>
          <a:lstStyle>
            <a:lvl1pPr eaLnBrk="0" hangingPunct="0">
              <a:defRPr sz="1200">
                <a:latin typeface="HelveticaNeueLT Pro 55 Roman" pitchFamily="1" charset="0"/>
                <a:ea typeface="ヒラギノ角ゴ Pro W3" pitchFamily="1" charset="-128"/>
                <a:cs typeface="+mn-cs"/>
              </a:defRPr>
            </a:lvl1pPr>
          </a:lstStyle>
          <a:p>
            <a:pPr>
              <a:defRPr/>
            </a:pPr>
            <a:endParaRPr lang="en-US"/>
          </a:p>
        </p:txBody>
      </p:sp>
      <p:sp>
        <p:nvSpPr>
          <p:cNvPr id="11267" name="Rectangle 3">
            <a:extLst>
              <a:ext uri="{FF2B5EF4-FFF2-40B4-BE49-F238E27FC236}">
                <a16:creationId xmlns:a16="http://schemas.microsoft.com/office/drawing/2014/main" id="{2B937BA3-8A2C-44C5-B267-1E129253A7F8}"/>
              </a:ext>
            </a:extLst>
          </p:cNvPr>
          <p:cNvSpPr>
            <a:spLocks noGrp="1" noChangeArrowheads="1"/>
          </p:cNvSpPr>
          <p:nvPr>
            <p:ph type="dt" sz="quarter" idx="1"/>
          </p:nvPr>
        </p:nvSpPr>
        <p:spPr bwMode="auto">
          <a:xfrm>
            <a:off x="3971925" y="0"/>
            <a:ext cx="3038475" cy="463550"/>
          </a:xfrm>
          <a:prstGeom prst="rect">
            <a:avLst/>
          </a:prstGeom>
          <a:noFill/>
          <a:ln w="9525">
            <a:noFill/>
            <a:miter lim="800000"/>
            <a:headEnd/>
            <a:tailEnd/>
          </a:ln>
        </p:spPr>
        <p:txBody>
          <a:bodyPr vert="horz" wrap="square" lIns="92290" tIns="46145" rIns="92290" bIns="46145" numCol="1" anchor="t" anchorCtr="0" compatLnSpc="1">
            <a:prstTxWarp prst="textNoShape">
              <a:avLst/>
            </a:prstTxWarp>
          </a:bodyPr>
          <a:lstStyle>
            <a:lvl1pPr algn="r" eaLnBrk="0" hangingPunct="0">
              <a:defRPr sz="1200">
                <a:latin typeface="HelveticaNeueLT Pro 55 Roman" pitchFamily="1" charset="0"/>
                <a:ea typeface="ヒラギノ角ゴ Pro W3" pitchFamily="1" charset="-128"/>
                <a:cs typeface="+mn-cs"/>
              </a:defRPr>
            </a:lvl1pPr>
          </a:lstStyle>
          <a:p>
            <a:pPr>
              <a:defRPr/>
            </a:pPr>
            <a:endParaRPr lang="en-US"/>
          </a:p>
        </p:txBody>
      </p:sp>
      <p:sp>
        <p:nvSpPr>
          <p:cNvPr id="11268" name="Rectangle 4">
            <a:extLst>
              <a:ext uri="{FF2B5EF4-FFF2-40B4-BE49-F238E27FC236}">
                <a16:creationId xmlns:a16="http://schemas.microsoft.com/office/drawing/2014/main" id="{4072A0AB-6FD3-4D9B-9E3B-17769D3D43AC}"/>
              </a:ext>
            </a:extLst>
          </p:cNvPr>
          <p:cNvSpPr>
            <a:spLocks noGrp="1" noChangeArrowheads="1"/>
          </p:cNvSpPr>
          <p:nvPr>
            <p:ph type="ftr" sz="quarter" idx="2"/>
          </p:nvPr>
        </p:nvSpPr>
        <p:spPr bwMode="auto">
          <a:xfrm>
            <a:off x="0" y="8832850"/>
            <a:ext cx="3038475" cy="463550"/>
          </a:xfrm>
          <a:prstGeom prst="rect">
            <a:avLst/>
          </a:prstGeom>
          <a:noFill/>
          <a:ln w="9525">
            <a:noFill/>
            <a:miter lim="800000"/>
            <a:headEnd/>
            <a:tailEnd/>
          </a:ln>
        </p:spPr>
        <p:txBody>
          <a:bodyPr vert="horz" wrap="square" lIns="92290" tIns="46145" rIns="92290" bIns="46145" numCol="1" anchor="b" anchorCtr="0" compatLnSpc="1">
            <a:prstTxWarp prst="textNoShape">
              <a:avLst/>
            </a:prstTxWarp>
          </a:bodyPr>
          <a:lstStyle>
            <a:lvl1pPr eaLnBrk="0" hangingPunct="0">
              <a:defRPr sz="1200">
                <a:latin typeface="HelveticaNeueLT Pro 55 Roman" pitchFamily="1" charset="0"/>
                <a:ea typeface="ヒラギノ角ゴ Pro W3" pitchFamily="1" charset="-128"/>
                <a:cs typeface="+mn-cs"/>
              </a:defRPr>
            </a:lvl1pPr>
          </a:lstStyle>
          <a:p>
            <a:pPr>
              <a:defRPr/>
            </a:pPr>
            <a:endParaRPr lang="en-US"/>
          </a:p>
        </p:txBody>
      </p:sp>
      <p:sp>
        <p:nvSpPr>
          <p:cNvPr id="11269" name="Rectangle 5">
            <a:extLst>
              <a:ext uri="{FF2B5EF4-FFF2-40B4-BE49-F238E27FC236}">
                <a16:creationId xmlns:a16="http://schemas.microsoft.com/office/drawing/2014/main" id="{690B2AF1-D71D-4BE5-870B-E156D425B619}"/>
              </a:ext>
            </a:extLst>
          </p:cNvPr>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p:spPr>
        <p:txBody>
          <a:bodyPr vert="horz" wrap="square" lIns="92290" tIns="46145" rIns="92290" bIns="46145" numCol="1" anchor="b" anchorCtr="0" compatLnSpc="1">
            <a:prstTxWarp prst="textNoShape">
              <a:avLst/>
            </a:prstTxWarp>
          </a:bodyPr>
          <a:lstStyle>
            <a:lvl1pPr algn="r" eaLnBrk="0" hangingPunct="0">
              <a:defRPr sz="1200">
                <a:latin typeface="HelveticaNeueLT Pro 55 Roman" pitchFamily="1" charset="0"/>
                <a:ea typeface="ヒラギノ角ゴ Pro W3" pitchFamily="1" charset="-128"/>
                <a:cs typeface="+mn-cs"/>
              </a:defRPr>
            </a:lvl1pPr>
          </a:lstStyle>
          <a:p>
            <a:pPr>
              <a:defRPr/>
            </a:pPr>
            <a:fld id="{19F562F3-12E1-4D5F-AC6C-FEBEB7AE3AA8}"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0A3A652-9261-4748-9193-7D56BCD73379}"/>
              </a:ext>
            </a:extLst>
          </p:cNvPr>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2290" tIns="46145" rIns="92290" bIns="46145" numCol="1" anchor="t" anchorCtr="0" compatLnSpc="1">
            <a:prstTxWarp prst="textNoShape">
              <a:avLst/>
            </a:prstTxWarp>
          </a:bodyPr>
          <a:lstStyle>
            <a:lvl1pPr eaLnBrk="0" hangingPunct="0">
              <a:defRPr sz="1200">
                <a:latin typeface="HelveticaNeueLT Pro 55 Roman" pitchFamily="1" charset="0"/>
                <a:ea typeface="ヒラギノ角ゴ Pro W3" pitchFamily="1" charset="-128"/>
                <a:cs typeface="+mn-cs"/>
              </a:defRPr>
            </a:lvl1pPr>
          </a:lstStyle>
          <a:p>
            <a:pPr>
              <a:defRPr/>
            </a:pPr>
            <a:endParaRPr lang="en-US"/>
          </a:p>
        </p:txBody>
      </p:sp>
      <p:sp>
        <p:nvSpPr>
          <p:cNvPr id="3075" name="Rectangle 3">
            <a:extLst>
              <a:ext uri="{FF2B5EF4-FFF2-40B4-BE49-F238E27FC236}">
                <a16:creationId xmlns:a16="http://schemas.microsoft.com/office/drawing/2014/main" id="{614A2AE2-2649-49A5-8057-1C9883FFCC34}"/>
              </a:ext>
            </a:extLst>
          </p:cNvPr>
          <p:cNvSpPr>
            <a:spLocks noGrp="1" noChangeArrowheads="1"/>
          </p:cNvSpPr>
          <p:nvPr>
            <p:ph type="dt" idx="1"/>
          </p:nvPr>
        </p:nvSpPr>
        <p:spPr bwMode="auto">
          <a:xfrm>
            <a:off x="3971925" y="0"/>
            <a:ext cx="3038475" cy="463550"/>
          </a:xfrm>
          <a:prstGeom prst="rect">
            <a:avLst/>
          </a:prstGeom>
          <a:noFill/>
          <a:ln w="9525">
            <a:noFill/>
            <a:miter lim="800000"/>
            <a:headEnd/>
            <a:tailEnd/>
          </a:ln>
        </p:spPr>
        <p:txBody>
          <a:bodyPr vert="horz" wrap="square" lIns="92290" tIns="46145" rIns="92290" bIns="46145" numCol="1" anchor="t" anchorCtr="0" compatLnSpc="1">
            <a:prstTxWarp prst="textNoShape">
              <a:avLst/>
            </a:prstTxWarp>
          </a:bodyPr>
          <a:lstStyle>
            <a:lvl1pPr algn="r" eaLnBrk="0" hangingPunct="0">
              <a:defRPr sz="1200">
                <a:latin typeface="HelveticaNeueLT Pro 55 Roman" pitchFamily="1" charset="0"/>
                <a:ea typeface="ヒラギノ角ゴ Pro W3" pitchFamily="1" charset="-128"/>
                <a:cs typeface="+mn-cs"/>
              </a:defRPr>
            </a:lvl1pPr>
          </a:lstStyle>
          <a:p>
            <a:pPr>
              <a:defRPr/>
            </a:pPr>
            <a:endParaRPr lang="en-US"/>
          </a:p>
        </p:txBody>
      </p:sp>
      <p:sp>
        <p:nvSpPr>
          <p:cNvPr id="11268" name="Rectangle 4">
            <a:extLst>
              <a:ext uri="{FF2B5EF4-FFF2-40B4-BE49-F238E27FC236}">
                <a16:creationId xmlns:a16="http://schemas.microsoft.com/office/drawing/2014/main" id="{F21BFED0-B7DD-49FC-ACD8-5522110B895F}"/>
              </a:ext>
            </a:extLst>
          </p:cNvPr>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A0169769-C1A6-4201-B174-259859BB7CCD}"/>
              </a:ext>
            </a:extLst>
          </p:cNvPr>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p:spPr>
        <p:txBody>
          <a:bodyPr vert="horz" wrap="square" lIns="92290" tIns="46145" rIns="92290" bIns="461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6150172A-CBAC-4F53-9DCF-D821E41B1C79}"/>
              </a:ext>
            </a:extLst>
          </p:cNvPr>
          <p:cNvSpPr>
            <a:spLocks noGrp="1" noChangeArrowheads="1"/>
          </p:cNvSpPr>
          <p:nvPr>
            <p:ph type="ftr" sz="quarter" idx="4"/>
          </p:nvPr>
        </p:nvSpPr>
        <p:spPr bwMode="auto">
          <a:xfrm>
            <a:off x="0" y="8832850"/>
            <a:ext cx="3038475" cy="463550"/>
          </a:xfrm>
          <a:prstGeom prst="rect">
            <a:avLst/>
          </a:prstGeom>
          <a:noFill/>
          <a:ln w="9525">
            <a:noFill/>
            <a:miter lim="800000"/>
            <a:headEnd/>
            <a:tailEnd/>
          </a:ln>
        </p:spPr>
        <p:txBody>
          <a:bodyPr vert="horz" wrap="square" lIns="92290" tIns="46145" rIns="92290" bIns="46145" numCol="1" anchor="b" anchorCtr="0" compatLnSpc="1">
            <a:prstTxWarp prst="textNoShape">
              <a:avLst/>
            </a:prstTxWarp>
          </a:bodyPr>
          <a:lstStyle>
            <a:lvl1pPr eaLnBrk="0" hangingPunct="0">
              <a:defRPr sz="1200">
                <a:latin typeface="HelveticaNeueLT Pro 55 Roman" pitchFamily="1" charset="0"/>
                <a:ea typeface="ヒラギノ角ゴ Pro W3" pitchFamily="1" charset="-128"/>
                <a:cs typeface="+mn-cs"/>
              </a:defRPr>
            </a:lvl1pPr>
          </a:lstStyle>
          <a:p>
            <a:pPr>
              <a:defRPr/>
            </a:pPr>
            <a:endParaRPr lang="en-US"/>
          </a:p>
        </p:txBody>
      </p:sp>
      <p:sp>
        <p:nvSpPr>
          <p:cNvPr id="3079" name="Rectangle 7">
            <a:extLst>
              <a:ext uri="{FF2B5EF4-FFF2-40B4-BE49-F238E27FC236}">
                <a16:creationId xmlns:a16="http://schemas.microsoft.com/office/drawing/2014/main" id="{337236C2-81F8-4254-8422-A73404B2D618}"/>
              </a:ext>
            </a:extLst>
          </p:cNvPr>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p:spPr>
        <p:txBody>
          <a:bodyPr vert="horz" wrap="square" lIns="92290" tIns="46145" rIns="92290" bIns="46145" numCol="1" anchor="b" anchorCtr="0" compatLnSpc="1">
            <a:prstTxWarp prst="textNoShape">
              <a:avLst/>
            </a:prstTxWarp>
          </a:bodyPr>
          <a:lstStyle>
            <a:lvl1pPr algn="r" eaLnBrk="0" hangingPunct="0">
              <a:defRPr sz="1200">
                <a:latin typeface="HelveticaNeueLT Pro 55 Roman" pitchFamily="1" charset="0"/>
                <a:ea typeface="ヒラギノ角ゴ Pro W3" pitchFamily="1" charset="-128"/>
                <a:cs typeface="+mn-cs"/>
              </a:defRPr>
            </a:lvl1pPr>
          </a:lstStyle>
          <a:p>
            <a:pPr>
              <a:defRPr/>
            </a:pPr>
            <a:fld id="{C4AB4C4F-C069-4AA5-99CE-18EF491A114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NeueLT Pro 55 Roman" pitchFamily="1" charset="0"/>
        <a:ea typeface="ヒラギノ角ゴ Pro W3" pitchFamily="1" charset="-128"/>
        <a:cs typeface="ヒラギノ角ゴ Pro W3" pitchFamily="-123" charset="-128"/>
      </a:defRPr>
    </a:lvl1pPr>
    <a:lvl2pPr marL="457200" algn="l" rtl="0" eaLnBrk="0" fontAlgn="base" hangingPunct="0">
      <a:spcBef>
        <a:spcPct val="30000"/>
      </a:spcBef>
      <a:spcAft>
        <a:spcPct val="0"/>
      </a:spcAft>
      <a:defRPr sz="1200" kern="1200">
        <a:solidFill>
          <a:schemeClr val="tx1"/>
        </a:solidFill>
        <a:latin typeface="HelveticaNeueLT Pro 55 Roman" pitchFamily="1" charset="0"/>
        <a:ea typeface="ヒラギノ角ゴ Pro W3" pitchFamily="1" charset="-128"/>
        <a:cs typeface="ヒラギノ角ゴ Pro W3"/>
      </a:defRPr>
    </a:lvl2pPr>
    <a:lvl3pPr marL="914400" algn="l" rtl="0" eaLnBrk="0" fontAlgn="base" hangingPunct="0">
      <a:spcBef>
        <a:spcPct val="30000"/>
      </a:spcBef>
      <a:spcAft>
        <a:spcPct val="0"/>
      </a:spcAft>
      <a:defRPr sz="1200" kern="1200">
        <a:solidFill>
          <a:schemeClr val="tx1"/>
        </a:solidFill>
        <a:latin typeface="HelveticaNeueLT Pro 55 Roman" pitchFamily="1" charset="0"/>
        <a:ea typeface="ヒラギノ角ゴ Pro W3" pitchFamily="1" charset="-128"/>
        <a:cs typeface="ヒラギノ角ゴ Pro W3"/>
      </a:defRPr>
    </a:lvl3pPr>
    <a:lvl4pPr marL="1371600" algn="l" rtl="0" eaLnBrk="0" fontAlgn="base" hangingPunct="0">
      <a:spcBef>
        <a:spcPct val="30000"/>
      </a:spcBef>
      <a:spcAft>
        <a:spcPct val="0"/>
      </a:spcAft>
      <a:defRPr sz="1200" kern="1200">
        <a:solidFill>
          <a:schemeClr val="tx1"/>
        </a:solidFill>
        <a:latin typeface="HelveticaNeueLT Pro 55 Roman" pitchFamily="1" charset="0"/>
        <a:ea typeface="ヒラギノ角ゴ Pro W3" pitchFamily="1" charset="-128"/>
        <a:cs typeface="ヒラギノ角ゴ Pro W3"/>
      </a:defRPr>
    </a:lvl4pPr>
    <a:lvl5pPr marL="1828800" algn="l" rtl="0" eaLnBrk="0" fontAlgn="base" hangingPunct="0">
      <a:spcBef>
        <a:spcPct val="30000"/>
      </a:spcBef>
      <a:spcAft>
        <a:spcPct val="0"/>
      </a:spcAft>
      <a:defRPr sz="1200" kern="1200">
        <a:solidFill>
          <a:schemeClr val="tx1"/>
        </a:solidFill>
        <a:latin typeface="HelveticaNeueLT Pro 55 Roman" pitchFamily="1" charset="0"/>
        <a:ea typeface="ヒラギノ角ゴ Pro W3" pitchFamily="1"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ABDDCB7-32C6-4488-B9C3-5FCF85B009D4}"/>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5C3BF7B2-6EF9-44D5-AC62-43B4DA8835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D6E0DC8D-20EF-4119-A81F-4A47190E5D94}"/>
              </a:ext>
            </a:extLst>
          </p:cNvPr>
          <p:cNvSpPr>
            <a:spLocks noGrp="1"/>
          </p:cNvSpPr>
          <p:nvPr>
            <p:ph type="sldNum" sz="quarter" idx="5"/>
          </p:nvPr>
        </p:nvSpPr>
        <p:spPr/>
        <p:txBody>
          <a:bodyPr/>
          <a:lstStyle/>
          <a:p>
            <a:pPr>
              <a:defRPr/>
            </a:pPr>
            <a:fld id="{F11122CC-C9F0-4E75-9768-1D385114A56A}" type="slidenum">
              <a:rPr lang="en-US" smtClean="0"/>
              <a:pPr>
                <a:defRPr/>
              </a:pPr>
              <a:t>16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34A924D-0845-4889-B539-0B2F2E3133D0}"/>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205075F0-9B81-4B0E-BECD-6A14271788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978BAFB6-E0D9-42B1-88C4-BA9526BD9EC6}"/>
              </a:ext>
            </a:extLst>
          </p:cNvPr>
          <p:cNvSpPr>
            <a:spLocks noGrp="1"/>
          </p:cNvSpPr>
          <p:nvPr>
            <p:ph type="sldNum" sz="quarter" idx="5"/>
          </p:nvPr>
        </p:nvSpPr>
        <p:spPr/>
        <p:txBody>
          <a:bodyPr/>
          <a:lstStyle/>
          <a:p>
            <a:pPr>
              <a:defRPr/>
            </a:pPr>
            <a:fld id="{700A2F76-18EC-40C1-9899-DD17A9F65CB4}" type="slidenum">
              <a:rPr lang="en-US" smtClean="0"/>
              <a:pPr>
                <a:defRPr/>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6D249A7-11F9-437D-AB52-26738B6C02E0}"/>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0D4B0100-0478-42D6-ACD2-79B9D9703F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E39752CB-5FBA-41AE-BDFC-426B400CB16C}"/>
              </a:ext>
            </a:extLst>
          </p:cNvPr>
          <p:cNvSpPr>
            <a:spLocks noGrp="1"/>
          </p:cNvSpPr>
          <p:nvPr>
            <p:ph type="sldNum" sz="quarter" idx="5"/>
          </p:nvPr>
        </p:nvSpPr>
        <p:spPr/>
        <p:txBody>
          <a:bodyPr/>
          <a:lstStyle/>
          <a:p>
            <a:pPr>
              <a:defRPr/>
            </a:pPr>
            <a:fld id="{167160E4-424F-4FDE-BE43-B08B7505A3C5}" type="slidenum">
              <a:rPr lang="en-US" smtClean="0"/>
              <a:pPr>
                <a:defRPr/>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CC5327C-82A1-446E-92DA-4282ABE26333}"/>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29BA21A0-D567-408E-81D9-00ED785C99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B841FFF5-27CC-4861-86D4-B8013C457D8C}"/>
              </a:ext>
            </a:extLst>
          </p:cNvPr>
          <p:cNvSpPr>
            <a:spLocks noGrp="1"/>
          </p:cNvSpPr>
          <p:nvPr>
            <p:ph type="sldNum" sz="quarter" idx="5"/>
          </p:nvPr>
        </p:nvSpPr>
        <p:spPr/>
        <p:txBody>
          <a:bodyPr/>
          <a:lstStyle/>
          <a:p>
            <a:pPr>
              <a:defRPr/>
            </a:pPr>
            <a:fld id="{C7432653-24EF-4DA3-BD4D-D7D46E8EE6CC}" type="slidenum">
              <a:rPr lang="en-US" smtClean="0"/>
              <a:pPr>
                <a:defRPr/>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65391731-070A-480A-A614-7211DA50BB4A}"/>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9E2E2A87-7ED9-4D37-ACFE-BFDABAABA7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194F52A6-5E1B-4CBE-8C17-91E697C9F948}"/>
              </a:ext>
            </a:extLst>
          </p:cNvPr>
          <p:cNvSpPr>
            <a:spLocks noGrp="1"/>
          </p:cNvSpPr>
          <p:nvPr>
            <p:ph type="sldNum" sz="quarter" idx="5"/>
          </p:nvPr>
        </p:nvSpPr>
        <p:spPr/>
        <p:txBody>
          <a:bodyPr/>
          <a:lstStyle/>
          <a:p>
            <a:pPr>
              <a:defRPr/>
            </a:pPr>
            <a:fld id="{0759BEAB-7EFE-44A2-AF35-8861CF753D0A}" type="slidenum">
              <a:rPr lang="en-US" smtClean="0"/>
              <a:pPr>
                <a:defRPr/>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B69B7188-ADE8-457B-BC38-E05A74121374}"/>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5CA45901-33DA-4494-B2BE-404330C72D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7A5E8B0C-D9EF-48AA-A501-1405E0BE141A}"/>
              </a:ext>
            </a:extLst>
          </p:cNvPr>
          <p:cNvSpPr>
            <a:spLocks noGrp="1"/>
          </p:cNvSpPr>
          <p:nvPr>
            <p:ph type="sldNum" sz="quarter" idx="5"/>
          </p:nvPr>
        </p:nvSpPr>
        <p:spPr/>
        <p:txBody>
          <a:bodyPr/>
          <a:lstStyle/>
          <a:p>
            <a:pPr>
              <a:defRPr/>
            </a:pPr>
            <a:fld id="{12AC6826-0A85-48DE-B016-1019C6B27754}" type="slidenum">
              <a:rPr lang="en-US" smtClean="0"/>
              <a:pPr>
                <a:defRPr/>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F81892F1-8EE6-4D74-816B-ACDB1774EF33}"/>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76444DD8-791D-41CA-90EE-312669B057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27B2975F-9AC2-4F33-AC4A-131DF9DB9D37}"/>
              </a:ext>
            </a:extLst>
          </p:cNvPr>
          <p:cNvSpPr>
            <a:spLocks noGrp="1"/>
          </p:cNvSpPr>
          <p:nvPr>
            <p:ph type="sldNum" sz="quarter" idx="5"/>
          </p:nvPr>
        </p:nvSpPr>
        <p:spPr/>
        <p:txBody>
          <a:bodyPr/>
          <a:lstStyle/>
          <a:p>
            <a:pPr>
              <a:defRPr/>
            </a:pPr>
            <a:fld id="{8A41E5A4-74F0-42C2-B594-31D3DBDBD02D}" type="slidenum">
              <a:rPr lang="en-US" smtClean="0"/>
              <a:pPr>
                <a:defRPr/>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2007B29A-3ED4-4B9A-9917-3797315C270B}"/>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00DA6A05-709D-439E-B7DC-373945E715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24F0AE11-2705-4210-A761-3373FA4F4B8B}"/>
              </a:ext>
            </a:extLst>
          </p:cNvPr>
          <p:cNvSpPr>
            <a:spLocks noGrp="1"/>
          </p:cNvSpPr>
          <p:nvPr>
            <p:ph type="sldNum" sz="quarter" idx="5"/>
          </p:nvPr>
        </p:nvSpPr>
        <p:spPr/>
        <p:txBody>
          <a:bodyPr/>
          <a:lstStyle/>
          <a:p>
            <a:pPr>
              <a:defRPr/>
            </a:pPr>
            <a:fld id="{C0477607-54F9-4B05-88B8-F95C9F40ECDD}" type="slidenum">
              <a:rPr lang="en-US" smtClean="0"/>
              <a:pPr>
                <a:defRPr/>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8EFB6CA0-FB70-41C9-9092-28AE65080B35}"/>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2F97043B-4BBB-48AE-B78F-EC9EA807F4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5AE6D335-D3F4-48CF-A4B1-E0AB99D1EDDF}"/>
              </a:ext>
            </a:extLst>
          </p:cNvPr>
          <p:cNvSpPr>
            <a:spLocks noGrp="1"/>
          </p:cNvSpPr>
          <p:nvPr>
            <p:ph type="sldNum" sz="quarter" idx="5"/>
          </p:nvPr>
        </p:nvSpPr>
        <p:spPr/>
        <p:txBody>
          <a:bodyPr/>
          <a:lstStyle/>
          <a:p>
            <a:pPr>
              <a:defRPr/>
            </a:pPr>
            <a:fld id="{4574508E-3FC3-4849-9A14-04EE253CF7A1}" type="slidenum">
              <a:rPr lang="en-US" smtClean="0"/>
              <a:pPr>
                <a:defRPr/>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52EA7BA6-0293-434F-9784-1DB7F41E56BA}"/>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7C1EB00A-687E-4A78-8F73-C982E74A96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F0E45D5C-CC4F-434F-954D-00087B5F262F}"/>
              </a:ext>
            </a:extLst>
          </p:cNvPr>
          <p:cNvSpPr>
            <a:spLocks noGrp="1"/>
          </p:cNvSpPr>
          <p:nvPr>
            <p:ph type="sldNum" sz="quarter" idx="5"/>
          </p:nvPr>
        </p:nvSpPr>
        <p:spPr/>
        <p:txBody>
          <a:bodyPr/>
          <a:lstStyle/>
          <a:p>
            <a:pPr>
              <a:defRPr/>
            </a:pPr>
            <a:fld id="{E7FF1F69-6B96-492C-BF42-769233CEA998}" type="slidenum">
              <a:rPr lang="en-US" smtClean="0"/>
              <a:pPr>
                <a:defRPr/>
              </a:pPr>
              <a:t>33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F5DC0021-FF05-41DA-B058-6651375218B8}"/>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757A8255-919D-4A13-BAB0-F4C99AE59E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64806D57-D5DB-4128-B38A-221657254D39}"/>
              </a:ext>
            </a:extLst>
          </p:cNvPr>
          <p:cNvSpPr>
            <a:spLocks noGrp="1"/>
          </p:cNvSpPr>
          <p:nvPr>
            <p:ph type="sldNum" sz="quarter" idx="5"/>
          </p:nvPr>
        </p:nvSpPr>
        <p:spPr/>
        <p:txBody>
          <a:bodyPr/>
          <a:lstStyle/>
          <a:p>
            <a:pPr>
              <a:defRPr/>
            </a:pPr>
            <a:fld id="{EE9CE4EA-5436-46BE-A224-6BA75F68A3E9}" type="slidenum">
              <a:rPr lang="en-US" smtClean="0"/>
              <a:pPr>
                <a:defRPr/>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CB9EEC63-2F7E-48D1-A753-4EE861A9CF9F}"/>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A46C5756-7404-427E-A29C-C9CA88972F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4EF65177-1CF4-4E73-9D6D-F616F73470B4}"/>
              </a:ext>
            </a:extLst>
          </p:cNvPr>
          <p:cNvSpPr>
            <a:spLocks noGrp="1"/>
          </p:cNvSpPr>
          <p:nvPr>
            <p:ph type="sldNum" sz="quarter" idx="5"/>
          </p:nvPr>
        </p:nvSpPr>
        <p:spPr/>
        <p:txBody>
          <a:bodyPr/>
          <a:lstStyle/>
          <a:p>
            <a:pPr>
              <a:defRPr/>
            </a:pPr>
            <a:fld id="{C4FD0EC4-AE42-425D-838A-F35A00940906}" type="slidenum">
              <a:rPr lang="en-US" smtClean="0"/>
              <a:pPr>
                <a:defRPr/>
              </a:pPr>
              <a:t>17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E5918EA5-0F0F-4072-82CB-58E7CA028329}"/>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4A29E1C6-1953-4E90-A67F-ADA01B7C3C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016D6D2F-01CC-492C-96E7-869C28FB6B53}"/>
              </a:ext>
            </a:extLst>
          </p:cNvPr>
          <p:cNvSpPr>
            <a:spLocks noGrp="1"/>
          </p:cNvSpPr>
          <p:nvPr>
            <p:ph type="sldNum" sz="quarter" idx="5"/>
          </p:nvPr>
        </p:nvSpPr>
        <p:spPr/>
        <p:txBody>
          <a:bodyPr/>
          <a:lstStyle/>
          <a:p>
            <a:pPr>
              <a:defRPr/>
            </a:pPr>
            <a:fld id="{78A17981-D687-4F6B-84E1-3187578DAF9C}" type="slidenum">
              <a:rPr lang="en-US" smtClean="0"/>
              <a:pPr>
                <a:defRPr/>
              </a:pPr>
              <a:t>35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B3FD3640-BA6B-4F42-83D4-69529131B765}"/>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A9DFB9EF-5BB5-44BD-8090-5339FF6EFB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8A4BEF41-5B49-4AAC-8510-AC2BBB70F073}"/>
              </a:ext>
            </a:extLst>
          </p:cNvPr>
          <p:cNvSpPr>
            <a:spLocks noGrp="1"/>
          </p:cNvSpPr>
          <p:nvPr>
            <p:ph type="sldNum" sz="quarter" idx="5"/>
          </p:nvPr>
        </p:nvSpPr>
        <p:spPr/>
        <p:txBody>
          <a:bodyPr/>
          <a:lstStyle/>
          <a:p>
            <a:pPr>
              <a:defRPr/>
            </a:pPr>
            <a:fld id="{7F98CCB5-2013-4411-8055-C354D4433834}" type="slidenum">
              <a:rPr lang="en-US" smtClean="0"/>
              <a:pPr>
                <a:defRPr/>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48B14214-CBDA-42C8-BC0A-15ED900CF296}"/>
              </a:ext>
            </a:extLst>
          </p:cNvPr>
          <p:cNvSpPr>
            <a:spLocks noGrp="1" noRot="1" noChangeAspect="1" noChangeArrowheads="1" noTextEdit="1"/>
          </p:cNvSpPr>
          <p:nvPr>
            <p:ph type="sldImg"/>
          </p:nvPr>
        </p:nvSpPr>
        <p:spPr>
          <a:ln/>
        </p:spPr>
      </p:sp>
      <p:sp>
        <p:nvSpPr>
          <p:cNvPr id="73731" name="Notes Placeholder 2">
            <a:extLst>
              <a:ext uri="{FF2B5EF4-FFF2-40B4-BE49-F238E27FC236}">
                <a16:creationId xmlns:a16="http://schemas.microsoft.com/office/drawing/2014/main" id="{8C0285B4-67E2-4EF7-BC3C-52836338A6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83686BD2-5BC4-4071-8424-F94E80E0A3EB}"/>
              </a:ext>
            </a:extLst>
          </p:cNvPr>
          <p:cNvSpPr>
            <a:spLocks noGrp="1"/>
          </p:cNvSpPr>
          <p:nvPr>
            <p:ph type="sldNum" sz="quarter" idx="5"/>
          </p:nvPr>
        </p:nvSpPr>
        <p:spPr/>
        <p:txBody>
          <a:bodyPr/>
          <a:lstStyle/>
          <a:p>
            <a:pPr>
              <a:defRPr/>
            </a:pPr>
            <a:fld id="{8B2CFABB-13B3-43EF-8A18-9A9EC5FDB70D}" type="slidenum">
              <a:rPr lang="en-US" smtClean="0"/>
              <a:pPr>
                <a:defRPr/>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2EC0DFF0-1A47-4FDC-8265-6B4ACEDE50B3}"/>
              </a:ext>
            </a:extLst>
          </p:cNvPr>
          <p:cNvSpPr>
            <a:spLocks noGrp="1" noRot="1" noChangeAspect="1" noChangeArrowheads="1" noTextEdit="1"/>
          </p:cNvSpPr>
          <p:nvPr>
            <p:ph type="sldImg"/>
          </p:nvPr>
        </p:nvSpPr>
        <p:spPr>
          <a:ln/>
        </p:spPr>
      </p:sp>
      <p:sp>
        <p:nvSpPr>
          <p:cNvPr id="75779" name="Notes Placeholder 2">
            <a:extLst>
              <a:ext uri="{FF2B5EF4-FFF2-40B4-BE49-F238E27FC236}">
                <a16:creationId xmlns:a16="http://schemas.microsoft.com/office/drawing/2014/main" id="{241421FE-2876-4C53-9169-C3EE970189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3D09DD05-8110-40DD-B00D-07B835170088}"/>
              </a:ext>
            </a:extLst>
          </p:cNvPr>
          <p:cNvSpPr>
            <a:spLocks noGrp="1"/>
          </p:cNvSpPr>
          <p:nvPr>
            <p:ph type="sldNum" sz="quarter" idx="5"/>
          </p:nvPr>
        </p:nvSpPr>
        <p:spPr/>
        <p:txBody>
          <a:bodyPr/>
          <a:lstStyle/>
          <a:p>
            <a:pPr>
              <a:defRPr/>
            </a:pPr>
            <a:fld id="{8E6D2766-3462-4706-BAE3-E3B8E294892A}" type="slidenum">
              <a:rPr lang="en-US" smtClean="0"/>
              <a:pPr>
                <a:defRPr/>
              </a:pPr>
              <a:t>39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B7EA9E1D-B77F-4109-8AC0-D4EF5ED8DD36}"/>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F843409D-D2BB-4AE8-9F8A-DAE9016E9A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922D3298-1181-4C5A-9211-BD975444E71F}"/>
              </a:ext>
            </a:extLst>
          </p:cNvPr>
          <p:cNvSpPr>
            <a:spLocks noGrp="1"/>
          </p:cNvSpPr>
          <p:nvPr>
            <p:ph type="sldNum" sz="quarter" idx="5"/>
          </p:nvPr>
        </p:nvSpPr>
        <p:spPr/>
        <p:txBody>
          <a:bodyPr/>
          <a:lstStyle/>
          <a:p>
            <a:pPr>
              <a:defRPr/>
            </a:pPr>
            <a:fld id="{76CFA4B9-731F-48E5-81E1-4042250C2337}" type="slidenum">
              <a:rPr lang="en-US" smtClean="0"/>
              <a:pPr>
                <a:defRPr/>
              </a:pPr>
              <a:t>40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F400DE21-B532-4B08-BFEF-7F6644CD4372}"/>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3E607621-E663-4D5E-A02F-383575BF65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6B7C8570-702B-40FB-8C0D-7D8CFD4EE203}"/>
              </a:ext>
            </a:extLst>
          </p:cNvPr>
          <p:cNvSpPr>
            <a:spLocks noGrp="1"/>
          </p:cNvSpPr>
          <p:nvPr>
            <p:ph type="sldNum" sz="quarter" idx="5"/>
          </p:nvPr>
        </p:nvSpPr>
        <p:spPr/>
        <p:txBody>
          <a:bodyPr/>
          <a:lstStyle/>
          <a:p>
            <a:pPr>
              <a:defRPr/>
            </a:pPr>
            <a:fld id="{45C05AE6-917C-4FE0-BA30-A5B33B2ABA56}" type="slidenum">
              <a:rPr lang="en-US" smtClean="0"/>
              <a:pPr>
                <a:defRPr/>
              </a:pPr>
              <a:t>41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1E36BBAC-D876-4BAB-BBF5-6A2DE8C78A1D}"/>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91ABDE67-E44B-4862-B791-25BCC74502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F1D904DB-5DFD-485A-9CA0-6F5BF688EE9B}"/>
              </a:ext>
            </a:extLst>
          </p:cNvPr>
          <p:cNvSpPr>
            <a:spLocks noGrp="1"/>
          </p:cNvSpPr>
          <p:nvPr>
            <p:ph type="sldNum" sz="quarter" idx="5"/>
          </p:nvPr>
        </p:nvSpPr>
        <p:spPr/>
        <p:txBody>
          <a:bodyPr/>
          <a:lstStyle/>
          <a:p>
            <a:pPr>
              <a:defRPr/>
            </a:pPr>
            <a:fld id="{C815DC3C-78DD-4CC6-9D88-60D68FCE64B7}" type="slidenum">
              <a:rPr lang="en-US" smtClean="0"/>
              <a:pPr>
                <a:defRPr/>
              </a:pPr>
              <a:t>42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BEA7B5BC-086D-454F-852B-97B0DADCE3E8}"/>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60392014-D884-4427-9279-A12F7269479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4B41D168-C339-4437-9A18-7B8851FFC190}"/>
              </a:ext>
            </a:extLst>
          </p:cNvPr>
          <p:cNvSpPr>
            <a:spLocks noGrp="1"/>
          </p:cNvSpPr>
          <p:nvPr>
            <p:ph type="sldNum" sz="quarter" idx="5"/>
          </p:nvPr>
        </p:nvSpPr>
        <p:spPr/>
        <p:txBody>
          <a:bodyPr/>
          <a:lstStyle/>
          <a:p>
            <a:pPr>
              <a:defRPr/>
            </a:pPr>
            <a:fld id="{754E1226-C20C-45C2-AA57-88C5C9151217}" type="slidenum">
              <a:rPr lang="en-US" smtClean="0"/>
              <a:pPr>
                <a:defRPr/>
              </a:pPr>
              <a:t>43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56378BAD-EC9B-422D-BCF7-0C3473698808}"/>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01867559-4898-498F-8EBC-6D9D5D3A88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295BA456-00D6-46CF-91D3-19628ED57566}"/>
              </a:ext>
            </a:extLst>
          </p:cNvPr>
          <p:cNvSpPr>
            <a:spLocks noGrp="1"/>
          </p:cNvSpPr>
          <p:nvPr>
            <p:ph type="sldNum" sz="quarter" idx="5"/>
          </p:nvPr>
        </p:nvSpPr>
        <p:spPr/>
        <p:txBody>
          <a:bodyPr/>
          <a:lstStyle/>
          <a:p>
            <a:pPr>
              <a:defRPr/>
            </a:pPr>
            <a:fld id="{0D740706-8CCD-49F4-9229-D9A28BD86A1B}" type="slidenum">
              <a:rPr lang="en-US" smtClean="0"/>
              <a:pPr>
                <a:defRPr/>
              </a:pPr>
              <a:t>44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B766B321-AAE4-4B5C-8380-CE3DDBDD2369}"/>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07378CCA-135A-4E54-92B8-FCD5FB2396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BDA07B86-85A9-4DBA-B162-4FD0382E678E}"/>
              </a:ext>
            </a:extLst>
          </p:cNvPr>
          <p:cNvSpPr>
            <a:spLocks noGrp="1"/>
          </p:cNvSpPr>
          <p:nvPr>
            <p:ph type="sldNum" sz="quarter" idx="5"/>
          </p:nvPr>
        </p:nvSpPr>
        <p:spPr/>
        <p:txBody>
          <a:bodyPr/>
          <a:lstStyle/>
          <a:p>
            <a:pPr>
              <a:defRPr/>
            </a:pPr>
            <a:fld id="{9D3A46C5-B3FA-444C-88C2-3C4038174AB3}" type="slidenum">
              <a:rPr lang="en-US" smtClean="0"/>
              <a:pPr>
                <a:defRPr/>
              </a:pPr>
              <a:t>45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1E1F8502-CF71-4A59-A23B-06FF7D6C4011}"/>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04F8B637-E558-49AF-B7FE-5ECF4F5515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1673EA43-CA87-4213-B4C4-5CDFCC33B435}"/>
              </a:ext>
            </a:extLst>
          </p:cNvPr>
          <p:cNvSpPr>
            <a:spLocks noGrp="1"/>
          </p:cNvSpPr>
          <p:nvPr>
            <p:ph type="sldNum" sz="quarter" idx="5"/>
          </p:nvPr>
        </p:nvSpPr>
        <p:spPr/>
        <p:txBody>
          <a:bodyPr/>
          <a:lstStyle/>
          <a:p>
            <a:pPr>
              <a:defRPr/>
            </a:pPr>
            <a:fld id="{0304A3A3-7801-45CD-82F6-6D1909828F9B}" type="slidenum">
              <a:rPr lang="en-US" smtClean="0"/>
              <a:pPr>
                <a:defRPr/>
              </a:pPr>
              <a:t>18</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977E1356-BE11-4FCB-ABCD-8954A1548798}"/>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id="{36359722-4B2C-44BB-B947-11375B6AA2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7FA53FA3-5C41-4A44-A242-99D49A807459}"/>
              </a:ext>
            </a:extLst>
          </p:cNvPr>
          <p:cNvSpPr>
            <a:spLocks noGrp="1"/>
          </p:cNvSpPr>
          <p:nvPr>
            <p:ph type="sldNum" sz="quarter" idx="5"/>
          </p:nvPr>
        </p:nvSpPr>
        <p:spPr/>
        <p:txBody>
          <a:bodyPr/>
          <a:lstStyle/>
          <a:p>
            <a:pPr>
              <a:defRPr/>
            </a:pPr>
            <a:fld id="{0A8CAB94-E49F-4C9E-87A7-DB3D1F531388}" type="slidenum">
              <a:rPr lang="en-US" smtClean="0"/>
              <a:pPr>
                <a:defRPr/>
              </a:pPr>
              <a:t>46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BCE2BFCD-F225-43BD-8EF9-80A7FEA30706}"/>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89C6B84F-488F-4EAC-85E6-84EE618A25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631627B6-576C-4172-B3B9-2FFA55368C60}"/>
              </a:ext>
            </a:extLst>
          </p:cNvPr>
          <p:cNvSpPr>
            <a:spLocks noGrp="1"/>
          </p:cNvSpPr>
          <p:nvPr>
            <p:ph type="sldNum" sz="quarter" idx="5"/>
          </p:nvPr>
        </p:nvSpPr>
        <p:spPr/>
        <p:txBody>
          <a:bodyPr/>
          <a:lstStyle/>
          <a:p>
            <a:pPr>
              <a:defRPr/>
            </a:pPr>
            <a:fld id="{D0E510C3-4CEA-43A8-AC31-B970423FCF3C}" type="slidenum">
              <a:rPr lang="en-US" smtClean="0"/>
              <a:pPr>
                <a:defRPr/>
              </a:pPr>
              <a:t>47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22F2EE4D-8A2D-441E-96E7-68DC190BBF29}"/>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D025FD0E-293C-4DDC-B8F2-384CA1482B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15E18241-F16B-40B0-9C01-452F3FB8F644}"/>
              </a:ext>
            </a:extLst>
          </p:cNvPr>
          <p:cNvSpPr>
            <a:spLocks noGrp="1"/>
          </p:cNvSpPr>
          <p:nvPr>
            <p:ph type="sldNum" sz="quarter" idx="5"/>
          </p:nvPr>
        </p:nvSpPr>
        <p:spPr/>
        <p:txBody>
          <a:bodyPr/>
          <a:lstStyle/>
          <a:p>
            <a:pPr>
              <a:defRPr/>
            </a:pPr>
            <a:fld id="{D9927B88-1B75-4BF3-BC0D-4689BAF463D7}" type="slidenum">
              <a:rPr lang="en-US" smtClean="0"/>
              <a:pPr>
                <a:defRPr/>
              </a:pPr>
              <a:t>48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DDE5AF96-186E-4082-B361-A6A504FCCEF1}"/>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4DFD0072-CC76-4AE2-8A2F-58693B6547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DDF190C8-A6DA-4B99-9A9B-62DBBEB8A55B}"/>
              </a:ext>
            </a:extLst>
          </p:cNvPr>
          <p:cNvSpPr>
            <a:spLocks noGrp="1"/>
          </p:cNvSpPr>
          <p:nvPr>
            <p:ph type="sldNum" sz="quarter" idx="5"/>
          </p:nvPr>
        </p:nvSpPr>
        <p:spPr/>
        <p:txBody>
          <a:bodyPr/>
          <a:lstStyle/>
          <a:p>
            <a:pPr>
              <a:defRPr/>
            </a:pPr>
            <a:fld id="{A4BB98F9-878F-41DB-B02A-D3D42F7541E8}" type="slidenum">
              <a:rPr lang="en-US" smtClean="0"/>
              <a:pPr>
                <a:defRPr/>
              </a:pPr>
              <a:t>49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3C330BCE-825F-466B-942E-C44839EE6C87}"/>
              </a:ext>
            </a:extLst>
          </p:cNvPr>
          <p:cNvSpPr>
            <a:spLocks noGrp="1" noRot="1" noChangeAspect="1" noChangeArrowheads="1" noTextEdit="1"/>
          </p:cNvSpPr>
          <p:nvPr>
            <p:ph type="sldImg"/>
          </p:nvPr>
        </p:nvSpPr>
        <p:spPr>
          <a:ln/>
        </p:spPr>
      </p:sp>
      <p:sp>
        <p:nvSpPr>
          <p:cNvPr id="98307" name="Notes Placeholder 2">
            <a:extLst>
              <a:ext uri="{FF2B5EF4-FFF2-40B4-BE49-F238E27FC236}">
                <a16:creationId xmlns:a16="http://schemas.microsoft.com/office/drawing/2014/main" id="{DDEF01DD-9D9D-413C-9B3C-8AEB2D4041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55184F07-8B38-4448-AA90-76E3B85F8698}"/>
              </a:ext>
            </a:extLst>
          </p:cNvPr>
          <p:cNvSpPr>
            <a:spLocks noGrp="1"/>
          </p:cNvSpPr>
          <p:nvPr>
            <p:ph type="sldNum" sz="quarter" idx="5"/>
          </p:nvPr>
        </p:nvSpPr>
        <p:spPr/>
        <p:txBody>
          <a:bodyPr/>
          <a:lstStyle/>
          <a:p>
            <a:pPr>
              <a:defRPr/>
            </a:pPr>
            <a:fld id="{2ACCCF70-FACF-4994-9646-BA9412F794E7}" type="slidenum">
              <a:rPr lang="en-US" smtClean="0"/>
              <a:pPr>
                <a:defRPr/>
              </a:pPr>
              <a:t>50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5349738E-2CBD-4296-B843-1C5055B41489}"/>
              </a:ext>
            </a:extLst>
          </p:cNvPr>
          <p:cNvSpPr>
            <a:spLocks noGrp="1" noRot="1" noChangeAspect="1" noChangeArrowheads="1" noTextEdit="1"/>
          </p:cNvSpPr>
          <p:nvPr>
            <p:ph type="sldImg"/>
          </p:nvPr>
        </p:nvSpPr>
        <p:spPr>
          <a:ln/>
        </p:spPr>
      </p:sp>
      <p:sp>
        <p:nvSpPr>
          <p:cNvPr id="100355" name="Notes Placeholder 2">
            <a:extLst>
              <a:ext uri="{FF2B5EF4-FFF2-40B4-BE49-F238E27FC236}">
                <a16:creationId xmlns:a16="http://schemas.microsoft.com/office/drawing/2014/main" id="{BAF8D013-2655-4AA7-8968-D0B1E98720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896268A8-C202-4729-ADF1-3EB643D5B295}"/>
              </a:ext>
            </a:extLst>
          </p:cNvPr>
          <p:cNvSpPr>
            <a:spLocks noGrp="1"/>
          </p:cNvSpPr>
          <p:nvPr>
            <p:ph type="sldNum" sz="quarter" idx="5"/>
          </p:nvPr>
        </p:nvSpPr>
        <p:spPr/>
        <p:txBody>
          <a:bodyPr/>
          <a:lstStyle/>
          <a:p>
            <a:pPr>
              <a:defRPr/>
            </a:pPr>
            <a:fld id="{711C5A89-1CEE-4D41-8D50-A569FF95F033}" type="slidenum">
              <a:rPr lang="en-US" smtClean="0"/>
              <a:pPr>
                <a:defRPr/>
              </a:pPr>
              <a:t>51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1F5B5A38-D7A3-4277-8020-50C7AE51E880}"/>
              </a:ext>
            </a:extLst>
          </p:cNvPr>
          <p:cNvSpPr>
            <a:spLocks noGrp="1" noRot="1" noChangeAspect="1" noChangeArrowheads="1" noTextEdit="1"/>
          </p:cNvSpPr>
          <p:nvPr>
            <p:ph type="sldImg"/>
          </p:nvPr>
        </p:nvSpPr>
        <p:spPr>
          <a:ln/>
        </p:spPr>
      </p:sp>
      <p:sp>
        <p:nvSpPr>
          <p:cNvPr id="102403" name="Notes Placeholder 2">
            <a:extLst>
              <a:ext uri="{FF2B5EF4-FFF2-40B4-BE49-F238E27FC236}">
                <a16:creationId xmlns:a16="http://schemas.microsoft.com/office/drawing/2014/main" id="{8052AFB5-4678-44A1-A184-989DF02259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576B9396-D9C5-42B2-9A04-4707EA8C5B48}"/>
              </a:ext>
            </a:extLst>
          </p:cNvPr>
          <p:cNvSpPr>
            <a:spLocks noGrp="1"/>
          </p:cNvSpPr>
          <p:nvPr>
            <p:ph type="sldNum" sz="quarter" idx="5"/>
          </p:nvPr>
        </p:nvSpPr>
        <p:spPr/>
        <p:txBody>
          <a:bodyPr/>
          <a:lstStyle/>
          <a:p>
            <a:pPr>
              <a:defRPr/>
            </a:pPr>
            <a:fld id="{2FAA12C5-0A1E-496A-AE22-85D1CF3DFD80}" type="slidenum">
              <a:rPr lang="en-US" smtClean="0"/>
              <a:pPr>
                <a:defRPr/>
              </a:pPr>
              <a:t>52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63354FAA-E872-4827-9BC6-FB7D4ECDCB92}"/>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1AADBA97-6A66-45D8-BE27-E830A249B7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940F4593-CF93-486A-9247-C88823BB9E0C}"/>
              </a:ext>
            </a:extLst>
          </p:cNvPr>
          <p:cNvSpPr>
            <a:spLocks noGrp="1"/>
          </p:cNvSpPr>
          <p:nvPr>
            <p:ph type="sldNum" sz="quarter" idx="5"/>
          </p:nvPr>
        </p:nvSpPr>
        <p:spPr/>
        <p:txBody>
          <a:bodyPr/>
          <a:lstStyle/>
          <a:p>
            <a:pPr>
              <a:defRPr/>
            </a:pPr>
            <a:fld id="{CA28F8B9-3958-4F48-B3C1-2905A8680360}" type="slidenum">
              <a:rPr lang="en-US" smtClean="0"/>
              <a:pPr>
                <a:defRPr/>
              </a:pPr>
              <a:t>53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958D42F5-2599-4919-ADA5-D8DE8AB7CDDB}"/>
              </a:ext>
            </a:extLst>
          </p:cNvPr>
          <p:cNvSpPr>
            <a:spLocks noGrp="1" noRot="1" noChangeAspect="1" noChangeArrowheads="1" noTextEdit="1"/>
          </p:cNvSpPr>
          <p:nvPr>
            <p:ph type="sldImg"/>
          </p:nvPr>
        </p:nvSpPr>
        <p:spPr>
          <a:ln/>
        </p:spPr>
      </p:sp>
      <p:sp>
        <p:nvSpPr>
          <p:cNvPr id="106499" name="Notes Placeholder 2">
            <a:extLst>
              <a:ext uri="{FF2B5EF4-FFF2-40B4-BE49-F238E27FC236}">
                <a16:creationId xmlns:a16="http://schemas.microsoft.com/office/drawing/2014/main" id="{55D4FA81-B1BB-4FFD-B393-BFF4DA8C66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1EF450BC-757A-48CE-8DBE-9358739A7933}"/>
              </a:ext>
            </a:extLst>
          </p:cNvPr>
          <p:cNvSpPr>
            <a:spLocks noGrp="1"/>
          </p:cNvSpPr>
          <p:nvPr>
            <p:ph type="sldNum" sz="quarter" idx="5"/>
          </p:nvPr>
        </p:nvSpPr>
        <p:spPr/>
        <p:txBody>
          <a:bodyPr/>
          <a:lstStyle/>
          <a:p>
            <a:pPr>
              <a:defRPr/>
            </a:pPr>
            <a:fld id="{09494B2E-26B8-4234-A95F-3D56A66D4B12}" type="slidenum">
              <a:rPr lang="en-US" smtClean="0"/>
              <a:pPr>
                <a:defRPr/>
              </a:pPr>
              <a:t>54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861C1C87-1AAD-43F5-9A5F-AE77F42C35C8}"/>
              </a:ext>
            </a:extLst>
          </p:cNvPr>
          <p:cNvSpPr>
            <a:spLocks noGrp="1" noRot="1" noChangeAspect="1" noChangeArrowheads="1" noTextEdit="1"/>
          </p:cNvSpPr>
          <p:nvPr>
            <p:ph type="sldImg"/>
          </p:nvPr>
        </p:nvSpPr>
        <p:spPr>
          <a:ln/>
        </p:spPr>
      </p:sp>
      <p:sp>
        <p:nvSpPr>
          <p:cNvPr id="108547" name="Notes Placeholder 2">
            <a:extLst>
              <a:ext uri="{FF2B5EF4-FFF2-40B4-BE49-F238E27FC236}">
                <a16:creationId xmlns:a16="http://schemas.microsoft.com/office/drawing/2014/main" id="{2E2DE80C-9EDF-455A-8F0D-5F8D37AE63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76C45BCA-D364-41DF-A818-9F9E8F65355D}"/>
              </a:ext>
            </a:extLst>
          </p:cNvPr>
          <p:cNvSpPr>
            <a:spLocks noGrp="1"/>
          </p:cNvSpPr>
          <p:nvPr>
            <p:ph type="sldNum" sz="quarter" idx="5"/>
          </p:nvPr>
        </p:nvSpPr>
        <p:spPr/>
        <p:txBody>
          <a:bodyPr/>
          <a:lstStyle/>
          <a:p>
            <a:pPr>
              <a:defRPr/>
            </a:pPr>
            <a:fld id="{7664F622-4D0D-4313-898F-3F4B03269241}" type="slidenum">
              <a:rPr lang="en-US" smtClean="0"/>
              <a:pPr>
                <a:defRPr/>
              </a:pPr>
              <a:t>55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9679157-2F05-4ED8-ADF8-F3258B6713B8}"/>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97DF4CF6-46A8-429D-B71F-52BA452BBE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21CA16B9-CEC7-4FBE-8047-2BDA5C23409C}"/>
              </a:ext>
            </a:extLst>
          </p:cNvPr>
          <p:cNvSpPr>
            <a:spLocks noGrp="1"/>
          </p:cNvSpPr>
          <p:nvPr>
            <p:ph type="sldNum" sz="quarter" idx="5"/>
          </p:nvPr>
        </p:nvSpPr>
        <p:spPr/>
        <p:txBody>
          <a:bodyPr/>
          <a:lstStyle/>
          <a:p>
            <a:pPr>
              <a:defRPr/>
            </a:pPr>
            <a:fld id="{8345F092-EB0C-4CEC-BC46-29BBF40621C7}" type="slidenum">
              <a:rPr lang="en-US" smtClean="0"/>
              <a:pPr>
                <a:defRPr/>
              </a:pPr>
              <a:t>19</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1BD334B4-98C3-454E-A8C8-377F839E660A}"/>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14B4DCAF-9E07-499C-BA4C-4826A2CA71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4948579B-13BB-40CC-B87C-C9CD71D35005}"/>
              </a:ext>
            </a:extLst>
          </p:cNvPr>
          <p:cNvSpPr>
            <a:spLocks noGrp="1"/>
          </p:cNvSpPr>
          <p:nvPr>
            <p:ph type="sldNum" sz="quarter" idx="5"/>
          </p:nvPr>
        </p:nvSpPr>
        <p:spPr/>
        <p:txBody>
          <a:bodyPr/>
          <a:lstStyle/>
          <a:p>
            <a:pPr>
              <a:defRPr/>
            </a:pPr>
            <a:fld id="{03AF1D13-96A8-43D3-A073-8B881DA12BA0}" type="slidenum">
              <a:rPr lang="en-US" smtClean="0"/>
              <a:pPr>
                <a:defRPr/>
              </a:pPr>
              <a:t>56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B02C6079-BEC3-4D2B-9CEA-C048E44875E9}"/>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8CBAC1D6-CF4D-4498-8F4E-FEDBC50600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666834B8-3291-48E0-9D67-799DA3859E70}"/>
              </a:ext>
            </a:extLst>
          </p:cNvPr>
          <p:cNvSpPr>
            <a:spLocks noGrp="1"/>
          </p:cNvSpPr>
          <p:nvPr>
            <p:ph type="sldNum" sz="quarter" idx="5"/>
          </p:nvPr>
        </p:nvSpPr>
        <p:spPr/>
        <p:txBody>
          <a:bodyPr/>
          <a:lstStyle/>
          <a:p>
            <a:pPr>
              <a:defRPr/>
            </a:pPr>
            <a:fld id="{ABB9D6A0-309D-4547-AF3E-E73A71D81B70}" type="slidenum">
              <a:rPr lang="en-US" smtClean="0"/>
              <a:pPr>
                <a:defRPr/>
              </a:pPr>
              <a:t>57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4498E049-3655-4075-B862-3BAED60FAC19}"/>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36F693E4-A423-4856-AA87-F82F7FA27F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3CDA0B8F-8F68-489D-8D64-835097555C6A}"/>
              </a:ext>
            </a:extLst>
          </p:cNvPr>
          <p:cNvSpPr>
            <a:spLocks noGrp="1"/>
          </p:cNvSpPr>
          <p:nvPr>
            <p:ph type="sldNum" sz="quarter" idx="5"/>
          </p:nvPr>
        </p:nvSpPr>
        <p:spPr/>
        <p:txBody>
          <a:bodyPr/>
          <a:lstStyle/>
          <a:p>
            <a:pPr>
              <a:defRPr/>
            </a:pPr>
            <a:fld id="{9E11D5D8-869D-4BB2-9ED9-59E6F2027D5E}" type="slidenum">
              <a:rPr lang="en-US" smtClean="0"/>
              <a:pPr>
                <a:defRPr/>
              </a:pPr>
              <a:t>58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80A765FE-2B7E-4742-9A30-2AD160694C40}"/>
              </a:ext>
            </a:extLst>
          </p:cNvPr>
          <p:cNvSpPr>
            <a:spLocks noGrp="1" noRot="1" noChangeAspect="1" noChangeArrowheads="1" noTextEdit="1"/>
          </p:cNvSpPr>
          <p:nvPr>
            <p:ph type="sldImg"/>
          </p:nvPr>
        </p:nvSpPr>
        <p:spPr>
          <a:ln/>
        </p:spPr>
      </p:sp>
      <p:sp>
        <p:nvSpPr>
          <p:cNvPr id="116739" name="Notes Placeholder 2">
            <a:extLst>
              <a:ext uri="{FF2B5EF4-FFF2-40B4-BE49-F238E27FC236}">
                <a16:creationId xmlns:a16="http://schemas.microsoft.com/office/drawing/2014/main" id="{51CB72F8-3658-47F6-9E73-1FB8E4BE96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F4D65D7D-B5EA-4031-A686-7B32B20519AD}"/>
              </a:ext>
            </a:extLst>
          </p:cNvPr>
          <p:cNvSpPr>
            <a:spLocks noGrp="1"/>
          </p:cNvSpPr>
          <p:nvPr>
            <p:ph type="sldNum" sz="quarter" idx="5"/>
          </p:nvPr>
        </p:nvSpPr>
        <p:spPr/>
        <p:txBody>
          <a:bodyPr/>
          <a:lstStyle/>
          <a:p>
            <a:pPr>
              <a:defRPr/>
            </a:pPr>
            <a:fld id="{714DDECF-6FEA-4397-87E6-D1B45CB8090E}" type="slidenum">
              <a:rPr lang="en-US" smtClean="0"/>
              <a:pPr>
                <a:defRPr/>
              </a:pPr>
              <a:t>59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61089400-872C-4B80-8F71-0D388A51193E}"/>
              </a:ext>
            </a:extLst>
          </p:cNvPr>
          <p:cNvSpPr>
            <a:spLocks noGrp="1" noRot="1" noChangeAspect="1" noChangeArrowheads="1" noTextEdit="1"/>
          </p:cNvSpPr>
          <p:nvPr>
            <p:ph type="sldImg"/>
          </p:nvPr>
        </p:nvSpPr>
        <p:spPr>
          <a:ln/>
        </p:spPr>
      </p:sp>
      <p:sp>
        <p:nvSpPr>
          <p:cNvPr id="118787" name="Notes Placeholder 2">
            <a:extLst>
              <a:ext uri="{FF2B5EF4-FFF2-40B4-BE49-F238E27FC236}">
                <a16:creationId xmlns:a16="http://schemas.microsoft.com/office/drawing/2014/main" id="{19D72248-CCDC-4DF3-8E76-893D4EE2B0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638E205C-E5BA-4160-B210-5CE81CCACBAE}"/>
              </a:ext>
            </a:extLst>
          </p:cNvPr>
          <p:cNvSpPr>
            <a:spLocks noGrp="1"/>
          </p:cNvSpPr>
          <p:nvPr>
            <p:ph type="sldNum" sz="quarter" idx="5"/>
          </p:nvPr>
        </p:nvSpPr>
        <p:spPr/>
        <p:txBody>
          <a:bodyPr/>
          <a:lstStyle/>
          <a:p>
            <a:pPr>
              <a:defRPr/>
            </a:pPr>
            <a:fld id="{71A19141-B3F2-49CB-9569-E1A837D1DC4C}" type="slidenum">
              <a:rPr lang="en-US" smtClean="0"/>
              <a:pPr>
                <a:defRPr/>
              </a:pPr>
              <a:t>60</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F202E1E8-D0C2-4357-83D9-1E96E964E073}"/>
              </a:ext>
            </a:extLst>
          </p:cNvPr>
          <p:cNvSpPr>
            <a:spLocks noGrp="1" noRot="1" noChangeAspect="1" noChangeArrowheads="1" noTextEdit="1"/>
          </p:cNvSpPr>
          <p:nvPr>
            <p:ph type="sldImg"/>
          </p:nvPr>
        </p:nvSpPr>
        <p:spPr>
          <a:ln/>
        </p:spPr>
      </p:sp>
      <p:sp>
        <p:nvSpPr>
          <p:cNvPr id="120835" name="Notes Placeholder 2">
            <a:extLst>
              <a:ext uri="{FF2B5EF4-FFF2-40B4-BE49-F238E27FC236}">
                <a16:creationId xmlns:a16="http://schemas.microsoft.com/office/drawing/2014/main" id="{9C069E4D-4128-495D-B944-FA998AAD9C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9C1D741C-8328-4300-8B28-B737BCA101F3}"/>
              </a:ext>
            </a:extLst>
          </p:cNvPr>
          <p:cNvSpPr>
            <a:spLocks noGrp="1"/>
          </p:cNvSpPr>
          <p:nvPr>
            <p:ph type="sldNum" sz="quarter" idx="5"/>
          </p:nvPr>
        </p:nvSpPr>
        <p:spPr/>
        <p:txBody>
          <a:bodyPr/>
          <a:lstStyle/>
          <a:p>
            <a:pPr>
              <a:defRPr/>
            </a:pPr>
            <a:fld id="{559B4FFA-8AFC-4A3A-8CDC-74890CFAF9EF}" type="slidenum">
              <a:rPr lang="en-US" smtClean="0"/>
              <a:pPr>
                <a:defRPr/>
              </a:pPr>
              <a:t>61</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72E8B1B1-4B6D-4C39-8FDC-6AC6830223C4}"/>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8A92257E-6F5B-41B6-AB62-CA93871A5C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3E2855B6-4C6E-4600-A126-BD7F3EF32298}"/>
              </a:ext>
            </a:extLst>
          </p:cNvPr>
          <p:cNvSpPr>
            <a:spLocks noGrp="1"/>
          </p:cNvSpPr>
          <p:nvPr>
            <p:ph type="sldNum" sz="quarter" idx="5"/>
          </p:nvPr>
        </p:nvSpPr>
        <p:spPr/>
        <p:txBody>
          <a:bodyPr/>
          <a:lstStyle/>
          <a:p>
            <a:pPr>
              <a:defRPr/>
            </a:pPr>
            <a:fld id="{676A2DF1-0DFC-41E2-9EC5-533A1B77CCD5}" type="slidenum">
              <a:rPr lang="en-US" smtClean="0"/>
              <a:pPr>
                <a:defRPr/>
              </a:pPr>
              <a:t>62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9C780335-B704-455A-A405-9556B1DE0CA5}"/>
              </a:ext>
            </a:extLst>
          </p:cNvPr>
          <p:cNvSpPr>
            <a:spLocks noGrp="1" noRot="1" noChangeAspect="1" noChangeArrowheads="1" noTextEdit="1"/>
          </p:cNvSpPr>
          <p:nvPr>
            <p:ph type="sldImg"/>
          </p:nvPr>
        </p:nvSpPr>
        <p:spPr>
          <a:ln/>
        </p:spPr>
      </p:sp>
      <p:sp>
        <p:nvSpPr>
          <p:cNvPr id="125955" name="Notes Placeholder 2">
            <a:extLst>
              <a:ext uri="{FF2B5EF4-FFF2-40B4-BE49-F238E27FC236}">
                <a16:creationId xmlns:a16="http://schemas.microsoft.com/office/drawing/2014/main" id="{90DECF10-0924-4D74-BC63-ECF9A8373C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36D9405E-E484-48E0-BD45-CD238B5502F2}"/>
              </a:ext>
            </a:extLst>
          </p:cNvPr>
          <p:cNvSpPr>
            <a:spLocks noGrp="1"/>
          </p:cNvSpPr>
          <p:nvPr>
            <p:ph type="sldNum" sz="quarter" idx="5"/>
          </p:nvPr>
        </p:nvSpPr>
        <p:spPr/>
        <p:txBody>
          <a:bodyPr/>
          <a:lstStyle/>
          <a:p>
            <a:pPr>
              <a:defRPr/>
            </a:pPr>
            <a:fld id="{30ECA5E6-320F-4AC1-A3F7-54D628B0640D}" type="slidenum">
              <a:rPr lang="en-US" smtClean="0"/>
              <a:pPr>
                <a:defRPr/>
              </a:pPr>
              <a:t>64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FB704FEE-993B-4459-B4AD-34A557EBB1F8}"/>
              </a:ext>
            </a:extLst>
          </p:cNvPr>
          <p:cNvSpPr>
            <a:spLocks noGrp="1" noRot="1" noChangeAspect="1" noChangeArrowheads="1" noTextEdit="1"/>
          </p:cNvSpPr>
          <p:nvPr>
            <p:ph type="sldImg"/>
          </p:nvPr>
        </p:nvSpPr>
        <p:spPr>
          <a:ln/>
        </p:spPr>
      </p:sp>
      <p:sp>
        <p:nvSpPr>
          <p:cNvPr id="128003" name="Notes Placeholder 2">
            <a:extLst>
              <a:ext uri="{FF2B5EF4-FFF2-40B4-BE49-F238E27FC236}">
                <a16:creationId xmlns:a16="http://schemas.microsoft.com/office/drawing/2014/main" id="{CCDA7194-F39E-4CF5-89FA-DF920C5B08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F6984922-92BA-407E-84C5-EBB178D4BDEA}"/>
              </a:ext>
            </a:extLst>
          </p:cNvPr>
          <p:cNvSpPr>
            <a:spLocks noGrp="1"/>
          </p:cNvSpPr>
          <p:nvPr>
            <p:ph type="sldNum" sz="quarter" idx="5"/>
          </p:nvPr>
        </p:nvSpPr>
        <p:spPr/>
        <p:txBody>
          <a:bodyPr/>
          <a:lstStyle/>
          <a:p>
            <a:pPr>
              <a:defRPr/>
            </a:pPr>
            <a:fld id="{CADF6440-7DA2-4A11-BB58-A5DAC9AFD4D4}" type="slidenum">
              <a:rPr lang="en-US" smtClean="0"/>
              <a:pPr>
                <a:defRPr/>
              </a:pPr>
              <a:t>65</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F63DAA12-B523-49C8-90D4-0BBED5D2B914}"/>
              </a:ext>
            </a:extLst>
          </p:cNvPr>
          <p:cNvSpPr>
            <a:spLocks noGrp="1" noRot="1" noChangeAspect="1" noChangeArrowheads="1" noTextEdit="1"/>
          </p:cNvSpPr>
          <p:nvPr>
            <p:ph type="sldImg"/>
          </p:nvPr>
        </p:nvSpPr>
        <p:spPr>
          <a:ln/>
        </p:spPr>
      </p:sp>
      <p:sp>
        <p:nvSpPr>
          <p:cNvPr id="130051" name="Notes Placeholder 2">
            <a:extLst>
              <a:ext uri="{FF2B5EF4-FFF2-40B4-BE49-F238E27FC236}">
                <a16:creationId xmlns:a16="http://schemas.microsoft.com/office/drawing/2014/main" id="{3498989D-F5E4-4E46-B971-B86FCC1A04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5604BFE1-4200-48C3-8999-FEFC67861DE7}"/>
              </a:ext>
            </a:extLst>
          </p:cNvPr>
          <p:cNvSpPr>
            <a:spLocks noGrp="1"/>
          </p:cNvSpPr>
          <p:nvPr>
            <p:ph type="sldNum" sz="quarter" idx="5"/>
          </p:nvPr>
        </p:nvSpPr>
        <p:spPr/>
        <p:txBody>
          <a:bodyPr/>
          <a:lstStyle/>
          <a:p>
            <a:pPr>
              <a:defRPr/>
            </a:pPr>
            <a:fld id="{8777802E-BDE7-4213-B8A2-46DA66F6BF9D}" type="slidenum">
              <a:rPr lang="en-US" smtClean="0"/>
              <a:pPr>
                <a:defRPr/>
              </a:pPr>
              <a:t>66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F54C271-0FA3-45B3-A864-A4CB76E3968A}"/>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42E0F808-C550-404E-BA23-A4A775F9C1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C48ECCFC-FADA-4274-BF0E-F0F6B386B4FE}"/>
              </a:ext>
            </a:extLst>
          </p:cNvPr>
          <p:cNvSpPr>
            <a:spLocks noGrp="1"/>
          </p:cNvSpPr>
          <p:nvPr>
            <p:ph type="sldNum" sz="quarter" idx="5"/>
          </p:nvPr>
        </p:nvSpPr>
        <p:spPr/>
        <p:txBody>
          <a:bodyPr/>
          <a:lstStyle/>
          <a:p>
            <a:pPr>
              <a:defRPr/>
            </a:pPr>
            <a:fld id="{A6B5A235-1510-49C3-BED8-B6BA09408697}" type="slidenum">
              <a:rPr lang="en-US" smtClean="0"/>
              <a:pPr>
                <a:defRPr/>
              </a:pPr>
              <a:t>20</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EDA90691-7865-45CA-A113-505D73FA47A8}"/>
              </a:ext>
            </a:extLst>
          </p:cNvPr>
          <p:cNvSpPr>
            <a:spLocks noGrp="1" noRot="1" noChangeAspect="1" noChangeArrowheads="1" noTextEdit="1"/>
          </p:cNvSpPr>
          <p:nvPr>
            <p:ph type="sldImg"/>
          </p:nvPr>
        </p:nvSpPr>
        <p:spPr>
          <a:ln/>
        </p:spPr>
      </p:sp>
      <p:sp>
        <p:nvSpPr>
          <p:cNvPr id="132099" name="Notes Placeholder 2">
            <a:extLst>
              <a:ext uri="{FF2B5EF4-FFF2-40B4-BE49-F238E27FC236}">
                <a16:creationId xmlns:a16="http://schemas.microsoft.com/office/drawing/2014/main" id="{BC84FD51-0397-4126-9F11-0F6FFBF63F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9141744E-308D-4E57-87F5-1280B4C77D3D}"/>
              </a:ext>
            </a:extLst>
          </p:cNvPr>
          <p:cNvSpPr>
            <a:spLocks noGrp="1"/>
          </p:cNvSpPr>
          <p:nvPr>
            <p:ph type="sldNum" sz="quarter" idx="5"/>
          </p:nvPr>
        </p:nvSpPr>
        <p:spPr/>
        <p:txBody>
          <a:bodyPr/>
          <a:lstStyle/>
          <a:p>
            <a:pPr>
              <a:defRPr/>
            </a:pPr>
            <a:fld id="{54CD2054-DDE8-41BF-919E-5145E7626046}" type="slidenum">
              <a:rPr lang="en-US" smtClean="0"/>
              <a:pPr>
                <a:defRPr/>
              </a:pPr>
              <a:t>67</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A52EB9E4-DE8B-480E-A898-C11A5AECBC4C}"/>
              </a:ext>
            </a:extLst>
          </p:cNvPr>
          <p:cNvSpPr>
            <a:spLocks noGrp="1" noRot="1" noChangeAspect="1" noChangeArrowheads="1" noTextEdit="1"/>
          </p:cNvSpPr>
          <p:nvPr>
            <p:ph type="sldImg"/>
          </p:nvPr>
        </p:nvSpPr>
        <p:spPr>
          <a:ln/>
        </p:spPr>
      </p:sp>
      <p:sp>
        <p:nvSpPr>
          <p:cNvPr id="134147" name="Notes Placeholder 2">
            <a:extLst>
              <a:ext uri="{FF2B5EF4-FFF2-40B4-BE49-F238E27FC236}">
                <a16:creationId xmlns:a16="http://schemas.microsoft.com/office/drawing/2014/main" id="{2CE299FA-2BDF-4AB3-B3AA-FDA508990E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663DA980-3C32-4932-80F5-FBA355DB2A15}"/>
              </a:ext>
            </a:extLst>
          </p:cNvPr>
          <p:cNvSpPr>
            <a:spLocks noGrp="1"/>
          </p:cNvSpPr>
          <p:nvPr>
            <p:ph type="sldNum" sz="quarter" idx="5"/>
          </p:nvPr>
        </p:nvSpPr>
        <p:spPr/>
        <p:txBody>
          <a:bodyPr/>
          <a:lstStyle/>
          <a:p>
            <a:pPr>
              <a:defRPr/>
            </a:pPr>
            <a:fld id="{119B2434-22F9-4358-A1A0-D0DCF478D0C4}" type="slidenum">
              <a:rPr lang="en-US" smtClean="0"/>
              <a:pPr>
                <a:defRPr/>
              </a:pPr>
              <a:t>68</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2500AB48-7BDD-4715-B5E7-6A7DEA09FE40}"/>
              </a:ext>
            </a:extLst>
          </p:cNvPr>
          <p:cNvSpPr>
            <a:spLocks noGrp="1" noRot="1" noChangeAspect="1" noChangeArrowheads="1" noTextEdit="1"/>
          </p:cNvSpPr>
          <p:nvPr>
            <p:ph type="sldImg"/>
          </p:nvPr>
        </p:nvSpPr>
        <p:spPr>
          <a:ln/>
        </p:spPr>
      </p:sp>
      <p:sp>
        <p:nvSpPr>
          <p:cNvPr id="136195" name="Notes Placeholder 2">
            <a:extLst>
              <a:ext uri="{FF2B5EF4-FFF2-40B4-BE49-F238E27FC236}">
                <a16:creationId xmlns:a16="http://schemas.microsoft.com/office/drawing/2014/main" id="{94EC57A7-4837-4D25-BD3A-CD792384C0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E9B42C8F-62A6-41D2-9DF4-E546457CA83A}"/>
              </a:ext>
            </a:extLst>
          </p:cNvPr>
          <p:cNvSpPr>
            <a:spLocks noGrp="1"/>
          </p:cNvSpPr>
          <p:nvPr>
            <p:ph type="sldNum" sz="quarter" idx="5"/>
          </p:nvPr>
        </p:nvSpPr>
        <p:spPr/>
        <p:txBody>
          <a:bodyPr/>
          <a:lstStyle/>
          <a:p>
            <a:pPr>
              <a:defRPr/>
            </a:pPr>
            <a:fld id="{B2F23672-EF90-4D4C-BA9E-67D21A7972AD}" type="slidenum">
              <a:rPr lang="en-US" smtClean="0"/>
              <a:pPr>
                <a:defRPr/>
              </a:pPr>
              <a:t>69</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25C6EEB1-383E-4BAB-BA81-9002CFE947C3}"/>
              </a:ext>
            </a:extLst>
          </p:cNvPr>
          <p:cNvSpPr>
            <a:spLocks noGrp="1" noRot="1" noChangeAspect="1" noChangeArrowheads="1" noTextEdit="1"/>
          </p:cNvSpPr>
          <p:nvPr>
            <p:ph type="sldImg"/>
          </p:nvPr>
        </p:nvSpPr>
        <p:spPr>
          <a:ln/>
        </p:spPr>
      </p:sp>
      <p:sp>
        <p:nvSpPr>
          <p:cNvPr id="138243" name="Notes Placeholder 2">
            <a:extLst>
              <a:ext uri="{FF2B5EF4-FFF2-40B4-BE49-F238E27FC236}">
                <a16:creationId xmlns:a16="http://schemas.microsoft.com/office/drawing/2014/main" id="{11AEE0B2-2577-4E3F-A56F-09CC795C87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5489F8E6-204F-4BFA-A1FA-F466F3C2D1B4}"/>
              </a:ext>
            </a:extLst>
          </p:cNvPr>
          <p:cNvSpPr>
            <a:spLocks noGrp="1"/>
          </p:cNvSpPr>
          <p:nvPr>
            <p:ph type="sldNum" sz="quarter" idx="5"/>
          </p:nvPr>
        </p:nvSpPr>
        <p:spPr/>
        <p:txBody>
          <a:bodyPr/>
          <a:lstStyle/>
          <a:p>
            <a:pPr>
              <a:defRPr/>
            </a:pPr>
            <a:fld id="{27CAFD23-67BA-4468-85BA-D7E68BCD1AC3}" type="slidenum">
              <a:rPr lang="en-US" smtClean="0"/>
              <a:pPr>
                <a:defRPr/>
              </a:pPr>
              <a:t>70</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3CDB0DA2-DEAB-4819-BEB8-5E5648A7CFBC}"/>
              </a:ext>
            </a:extLst>
          </p:cNvPr>
          <p:cNvSpPr>
            <a:spLocks noGrp="1" noRot="1" noChangeAspect="1" noChangeArrowheads="1" noTextEdit="1"/>
          </p:cNvSpPr>
          <p:nvPr>
            <p:ph type="sldImg"/>
          </p:nvPr>
        </p:nvSpPr>
        <p:spPr>
          <a:ln/>
        </p:spPr>
      </p:sp>
      <p:sp>
        <p:nvSpPr>
          <p:cNvPr id="140291" name="Notes Placeholder 2">
            <a:extLst>
              <a:ext uri="{FF2B5EF4-FFF2-40B4-BE49-F238E27FC236}">
                <a16:creationId xmlns:a16="http://schemas.microsoft.com/office/drawing/2014/main" id="{A0BAE71C-3F05-435B-AE5A-6AA0A50AD4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644043FF-67F8-4186-9663-119BAA189A22}"/>
              </a:ext>
            </a:extLst>
          </p:cNvPr>
          <p:cNvSpPr>
            <a:spLocks noGrp="1"/>
          </p:cNvSpPr>
          <p:nvPr>
            <p:ph type="sldNum" sz="quarter" idx="5"/>
          </p:nvPr>
        </p:nvSpPr>
        <p:spPr/>
        <p:txBody>
          <a:bodyPr/>
          <a:lstStyle/>
          <a:p>
            <a:pPr>
              <a:defRPr/>
            </a:pPr>
            <a:fld id="{68C9FEFC-1FD5-42E6-90E3-4D3E93DF0D69}" type="slidenum">
              <a:rPr lang="en-US" smtClean="0"/>
              <a:pPr>
                <a:defRPr/>
              </a:pPr>
              <a:t>71</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806A04F1-1202-42E9-98A1-C135E1DEFB06}"/>
              </a:ext>
            </a:extLst>
          </p:cNvPr>
          <p:cNvSpPr>
            <a:spLocks noGrp="1" noRot="1" noChangeAspect="1" noChangeArrowheads="1" noTextEdit="1"/>
          </p:cNvSpPr>
          <p:nvPr>
            <p:ph type="sldImg"/>
          </p:nvPr>
        </p:nvSpPr>
        <p:spPr>
          <a:ln/>
        </p:spPr>
      </p:sp>
      <p:sp>
        <p:nvSpPr>
          <p:cNvPr id="142339" name="Notes Placeholder 2">
            <a:extLst>
              <a:ext uri="{FF2B5EF4-FFF2-40B4-BE49-F238E27FC236}">
                <a16:creationId xmlns:a16="http://schemas.microsoft.com/office/drawing/2014/main" id="{36514FD1-477F-4AFB-B3A8-FB7C6E5322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470DF628-9350-499D-989B-5BB9923FE28F}"/>
              </a:ext>
            </a:extLst>
          </p:cNvPr>
          <p:cNvSpPr>
            <a:spLocks noGrp="1"/>
          </p:cNvSpPr>
          <p:nvPr>
            <p:ph type="sldNum" sz="quarter" idx="5"/>
          </p:nvPr>
        </p:nvSpPr>
        <p:spPr/>
        <p:txBody>
          <a:bodyPr/>
          <a:lstStyle/>
          <a:p>
            <a:pPr>
              <a:defRPr/>
            </a:pPr>
            <a:fld id="{329BACD1-BB74-491A-A7F6-B161A78CDA67}" type="slidenum">
              <a:rPr lang="en-US" smtClean="0"/>
              <a:pPr>
                <a:defRPr/>
              </a:pPr>
              <a:t>72</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940E1F62-E41D-4D9B-81D7-0FFF5AB07058}"/>
              </a:ext>
            </a:extLst>
          </p:cNvPr>
          <p:cNvSpPr>
            <a:spLocks noGrp="1" noRot="1" noChangeAspect="1" noChangeArrowheads="1" noTextEdit="1"/>
          </p:cNvSpPr>
          <p:nvPr>
            <p:ph type="sldImg"/>
          </p:nvPr>
        </p:nvSpPr>
        <p:spPr>
          <a:ln/>
        </p:spPr>
      </p:sp>
      <p:sp>
        <p:nvSpPr>
          <p:cNvPr id="144387" name="Notes Placeholder 2">
            <a:extLst>
              <a:ext uri="{FF2B5EF4-FFF2-40B4-BE49-F238E27FC236}">
                <a16:creationId xmlns:a16="http://schemas.microsoft.com/office/drawing/2014/main" id="{9187BD83-7E85-4480-B596-972121A232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B594D8B5-5ACE-4DFE-8D62-1F6EA9900524}"/>
              </a:ext>
            </a:extLst>
          </p:cNvPr>
          <p:cNvSpPr>
            <a:spLocks noGrp="1"/>
          </p:cNvSpPr>
          <p:nvPr>
            <p:ph type="sldNum" sz="quarter" idx="5"/>
          </p:nvPr>
        </p:nvSpPr>
        <p:spPr/>
        <p:txBody>
          <a:bodyPr/>
          <a:lstStyle/>
          <a:p>
            <a:pPr>
              <a:defRPr/>
            </a:pPr>
            <a:fld id="{DF38F85C-850A-457C-AA84-DD072B380782}" type="slidenum">
              <a:rPr lang="en-US" smtClean="0"/>
              <a:pPr>
                <a:defRPr/>
              </a:pPr>
              <a:t>73</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D5C1A03A-38D9-42E8-9D8A-C4027F482FBA}"/>
              </a:ext>
            </a:extLst>
          </p:cNvPr>
          <p:cNvSpPr>
            <a:spLocks noGrp="1" noRot="1" noChangeAspect="1" noChangeArrowheads="1" noTextEdit="1"/>
          </p:cNvSpPr>
          <p:nvPr>
            <p:ph type="sldImg"/>
          </p:nvPr>
        </p:nvSpPr>
        <p:spPr>
          <a:ln/>
        </p:spPr>
      </p:sp>
      <p:sp>
        <p:nvSpPr>
          <p:cNvPr id="146435" name="Notes Placeholder 2">
            <a:extLst>
              <a:ext uri="{FF2B5EF4-FFF2-40B4-BE49-F238E27FC236}">
                <a16:creationId xmlns:a16="http://schemas.microsoft.com/office/drawing/2014/main" id="{D3B8A4B3-E13F-418E-8DBA-34B8DB12E5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7E07D119-C41F-4E51-8642-1DD726F75F08}"/>
              </a:ext>
            </a:extLst>
          </p:cNvPr>
          <p:cNvSpPr>
            <a:spLocks noGrp="1"/>
          </p:cNvSpPr>
          <p:nvPr>
            <p:ph type="sldNum" sz="quarter" idx="5"/>
          </p:nvPr>
        </p:nvSpPr>
        <p:spPr/>
        <p:txBody>
          <a:bodyPr/>
          <a:lstStyle/>
          <a:p>
            <a:pPr>
              <a:defRPr/>
            </a:pPr>
            <a:fld id="{4DC23E10-0467-4DC7-9155-E8ECE4DDD201}" type="slidenum">
              <a:rPr lang="en-US" smtClean="0"/>
              <a:pPr>
                <a:defRPr/>
              </a:pPr>
              <a:t>74</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D21B006B-1116-4CDA-AAD4-43DB863E7086}"/>
              </a:ext>
            </a:extLst>
          </p:cNvPr>
          <p:cNvSpPr>
            <a:spLocks noGrp="1" noRot="1" noChangeAspect="1" noChangeArrowheads="1" noTextEdit="1"/>
          </p:cNvSpPr>
          <p:nvPr>
            <p:ph type="sldImg"/>
          </p:nvPr>
        </p:nvSpPr>
        <p:spPr>
          <a:ln/>
        </p:spPr>
      </p:sp>
      <p:sp>
        <p:nvSpPr>
          <p:cNvPr id="148483" name="Notes Placeholder 2">
            <a:extLst>
              <a:ext uri="{FF2B5EF4-FFF2-40B4-BE49-F238E27FC236}">
                <a16:creationId xmlns:a16="http://schemas.microsoft.com/office/drawing/2014/main" id="{ADF84485-684A-4888-ABB7-0092101613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E2B33A15-C358-4ED4-898E-A3C566F5BEA7}"/>
              </a:ext>
            </a:extLst>
          </p:cNvPr>
          <p:cNvSpPr>
            <a:spLocks noGrp="1"/>
          </p:cNvSpPr>
          <p:nvPr>
            <p:ph type="sldNum" sz="quarter" idx="5"/>
          </p:nvPr>
        </p:nvSpPr>
        <p:spPr/>
        <p:txBody>
          <a:bodyPr/>
          <a:lstStyle/>
          <a:p>
            <a:pPr>
              <a:defRPr/>
            </a:pPr>
            <a:fld id="{C5C13A6C-0D70-4438-A9DC-AA5A5F41C875}" type="slidenum">
              <a:rPr lang="en-US" smtClean="0"/>
              <a:pPr>
                <a:defRPr/>
              </a:pPr>
              <a:t>75</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D2A61605-D593-4D81-A317-60ABDAA777F2}"/>
              </a:ext>
            </a:extLst>
          </p:cNvPr>
          <p:cNvSpPr>
            <a:spLocks noGrp="1" noRot="1" noChangeAspect="1" noChangeArrowheads="1" noTextEdit="1"/>
          </p:cNvSpPr>
          <p:nvPr>
            <p:ph type="sldImg"/>
          </p:nvPr>
        </p:nvSpPr>
        <p:spPr>
          <a:ln/>
        </p:spPr>
      </p:sp>
      <p:sp>
        <p:nvSpPr>
          <p:cNvPr id="150531" name="Notes Placeholder 2">
            <a:extLst>
              <a:ext uri="{FF2B5EF4-FFF2-40B4-BE49-F238E27FC236}">
                <a16:creationId xmlns:a16="http://schemas.microsoft.com/office/drawing/2014/main" id="{6974D6DD-BDBF-4DBE-8446-D561170901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9C51533B-29C9-495A-98D8-F3443C5E4F8D}"/>
              </a:ext>
            </a:extLst>
          </p:cNvPr>
          <p:cNvSpPr>
            <a:spLocks noGrp="1"/>
          </p:cNvSpPr>
          <p:nvPr>
            <p:ph type="sldNum" sz="quarter" idx="5"/>
          </p:nvPr>
        </p:nvSpPr>
        <p:spPr/>
        <p:txBody>
          <a:bodyPr/>
          <a:lstStyle/>
          <a:p>
            <a:pPr>
              <a:defRPr/>
            </a:pPr>
            <a:fld id="{0CCFBF46-DBFD-4DEE-8C24-7945553F69C1}" type="slidenum">
              <a:rPr lang="en-US" smtClean="0"/>
              <a:pPr>
                <a:defRPr/>
              </a:pPr>
              <a:t>76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67EAFAE-0B67-487C-82A2-A3212ADCADD0}"/>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2405469E-7DC1-4759-A5F6-E3A24599C8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FE606934-517E-4E7E-B166-E8C3C8DBB805}"/>
              </a:ext>
            </a:extLst>
          </p:cNvPr>
          <p:cNvSpPr>
            <a:spLocks noGrp="1"/>
          </p:cNvSpPr>
          <p:nvPr>
            <p:ph type="sldNum" sz="quarter" idx="5"/>
          </p:nvPr>
        </p:nvSpPr>
        <p:spPr/>
        <p:txBody>
          <a:bodyPr/>
          <a:lstStyle/>
          <a:p>
            <a:pPr>
              <a:defRPr/>
            </a:pPr>
            <a:fld id="{F575F8F9-EE49-4314-9891-FEEEA9F2E694}" type="slidenum">
              <a:rPr lang="en-US" smtClean="0"/>
              <a:pPr>
                <a:defRPr/>
              </a:pPr>
              <a:t>21</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3C4B8B3A-22BA-4532-99BF-4ECD11137D70}"/>
              </a:ext>
            </a:extLst>
          </p:cNvPr>
          <p:cNvSpPr>
            <a:spLocks noGrp="1" noRot="1" noChangeAspect="1" noChangeArrowheads="1" noTextEdit="1"/>
          </p:cNvSpPr>
          <p:nvPr>
            <p:ph type="sldImg"/>
          </p:nvPr>
        </p:nvSpPr>
        <p:spPr>
          <a:ln/>
        </p:spPr>
      </p:sp>
      <p:sp>
        <p:nvSpPr>
          <p:cNvPr id="152579" name="Notes Placeholder 2">
            <a:extLst>
              <a:ext uri="{FF2B5EF4-FFF2-40B4-BE49-F238E27FC236}">
                <a16:creationId xmlns:a16="http://schemas.microsoft.com/office/drawing/2014/main" id="{BE266F5A-B1AC-4ABC-819A-B692EFF109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6AE1A39D-D5CF-40D6-9B29-BE47C2106AD8}"/>
              </a:ext>
            </a:extLst>
          </p:cNvPr>
          <p:cNvSpPr>
            <a:spLocks noGrp="1"/>
          </p:cNvSpPr>
          <p:nvPr>
            <p:ph type="sldNum" sz="quarter" idx="5"/>
          </p:nvPr>
        </p:nvSpPr>
        <p:spPr/>
        <p:txBody>
          <a:bodyPr/>
          <a:lstStyle/>
          <a:p>
            <a:pPr>
              <a:defRPr/>
            </a:pPr>
            <a:fld id="{99C5542A-7864-4B8E-B9C7-85354F501DA2}" type="slidenum">
              <a:rPr lang="en-US" smtClean="0"/>
              <a:pPr>
                <a:defRPr/>
              </a:pPr>
              <a:t>77</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a:extLst>
              <a:ext uri="{FF2B5EF4-FFF2-40B4-BE49-F238E27FC236}">
                <a16:creationId xmlns:a16="http://schemas.microsoft.com/office/drawing/2014/main" id="{C77F7324-C52C-4F01-90DA-B921143A2113}"/>
              </a:ext>
            </a:extLst>
          </p:cNvPr>
          <p:cNvSpPr>
            <a:spLocks noGrp="1" noRot="1" noChangeAspect="1" noChangeArrowheads="1" noTextEdit="1"/>
          </p:cNvSpPr>
          <p:nvPr>
            <p:ph type="sldImg"/>
          </p:nvPr>
        </p:nvSpPr>
        <p:spPr>
          <a:ln/>
        </p:spPr>
      </p:sp>
      <p:sp>
        <p:nvSpPr>
          <p:cNvPr id="154627" name="Notes Placeholder 2">
            <a:extLst>
              <a:ext uri="{FF2B5EF4-FFF2-40B4-BE49-F238E27FC236}">
                <a16:creationId xmlns:a16="http://schemas.microsoft.com/office/drawing/2014/main" id="{1E544C93-3DA0-4B56-90BF-D93BC5C613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9E3D3DFD-F2A7-4314-9980-26F3F17BC6EF}"/>
              </a:ext>
            </a:extLst>
          </p:cNvPr>
          <p:cNvSpPr>
            <a:spLocks noGrp="1"/>
          </p:cNvSpPr>
          <p:nvPr>
            <p:ph type="sldNum" sz="quarter" idx="5"/>
          </p:nvPr>
        </p:nvSpPr>
        <p:spPr/>
        <p:txBody>
          <a:bodyPr/>
          <a:lstStyle/>
          <a:p>
            <a:pPr>
              <a:defRPr/>
            </a:pPr>
            <a:fld id="{10D72409-63DC-4BD7-822A-316F14A13C65}" type="slidenum">
              <a:rPr lang="en-US" smtClean="0"/>
              <a:pPr>
                <a:defRPr/>
              </a:pPr>
              <a:t>78</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D4BA8D5D-EA01-49F2-A0EA-E12CC539C71A}"/>
              </a:ext>
            </a:extLst>
          </p:cNvPr>
          <p:cNvSpPr>
            <a:spLocks noGrp="1" noRot="1" noChangeAspect="1" noChangeArrowheads="1" noTextEdit="1"/>
          </p:cNvSpPr>
          <p:nvPr>
            <p:ph type="sldImg"/>
          </p:nvPr>
        </p:nvSpPr>
        <p:spPr>
          <a:ln/>
        </p:spPr>
      </p:sp>
      <p:sp>
        <p:nvSpPr>
          <p:cNvPr id="156675" name="Notes Placeholder 2">
            <a:extLst>
              <a:ext uri="{FF2B5EF4-FFF2-40B4-BE49-F238E27FC236}">
                <a16:creationId xmlns:a16="http://schemas.microsoft.com/office/drawing/2014/main" id="{388E9F1F-A2FE-4525-BD72-BFFD62FFDE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860F77EA-4CCA-4B97-9211-2F5BD444587B}"/>
              </a:ext>
            </a:extLst>
          </p:cNvPr>
          <p:cNvSpPr>
            <a:spLocks noGrp="1"/>
          </p:cNvSpPr>
          <p:nvPr>
            <p:ph type="sldNum" sz="quarter" idx="5"/>
          </p:nvPr>
        </p:nvSpPr>
        <p:spPr/>
        <p:txBody>
          <a:bodyPr/>
          <a:lstStyle/>
          <a:p>
            <a:pPr>
              <a:defRPr/>
            </a:pPr>
            <a:fld id="{36BA9BBB-88E6-4FE2-8D27-FEB1610511BB}" type="slidenum">
              <a:rPr lang="en-US" smtClean="0"/>
              <a:pPr>
                <a:defRPr/>
              </a:pPr>
              <a:t>79</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99701E90-8051-409F-B865-99BAF08F378B}"/>
              </a:ext>
            </a:extLst>
          </p:cNvPr>
          <p:cNvSpPr>
            <a:spLocks noGrp="1" noRot="1" noChangeAspect="1" noChangeArrowheads="1" noTextEdit="1"/>
          </p:cNvSpPr>
          <p:nvPr>
            <p:ph type="sldImg"/>
          </p:nvPr>
        </p:nvSpPr>
        <p:spPr>
          <a:ln/>
        </p:spPr>
      </p:sp>
      <p:sp>
        <p:nvSpPr>
          <p:cNvPr id="158723" name="Notes Placeholder 2">
            <a:extLst>
              <a:ext uri="{FF2B5EF4-FFF2-40B4-BE49-F238E27FC236}">
                <a16:creationId xmlns:a16="http://schemas.microsoft.com/office/drawing/2014/main" id="{534460AE-6986-4862-8435-EFD5165D29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02E9FDCD-940E-4330-919F-FF25939790E0}"/>
              </a:ext>
            </a:extLst>
          </p:cNvPr>
          <p:cNvSpPr>
            <a:spLocks noGrp="1"/>
          </p:cNvSpPr>
          <p:nvPr>
            <p:ph type="sldNum" sz="quarter" idx="5"/>
          </p:nvPr>
        </p:nvSpPr>
        <p:spPr/>
        <p:txBody>
          <a:bodyPr/>
          <a:lstStyle/>
          <a:p>
            <a:pPr>
              <a:defRPr/>
            </a:pPr>
            <a:fld id="{81FEFE23-626E-49CC-B4F6-BE3F2850A42D}" type="slidenum">
              <a:rPr lang="en-US" smtClean="0"/>
              <a:pPr>
                <a:defRPr/>
              </a:pPr>
              <a:t>80</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4DF07150-98E8-48A3-B635-5C723AFAEF27}"/>
              </a:ext>
            </a:extLst>
          </p:cNvPr>
          <p:cNvSpPr>
            <a:spLocks noGrp="1" noRot="1" noChangeAspect="1" noChangeArrowheads="1" noTextEdit="1"/>
          </p:cNvSpPr>
          <p:nvPr>
            <p:ph type="sldImg"/>
          </p:nvPr>
        </p:nvSpPr>
        <p:spPr>
          <a:ln/>
        </p:spPr>
      </p:sp>
      <p:sp>
        <p:nvSpPr>
          <p:cNvPr id="161795" name="Notes Placeholder 2">
            <a:extLst>
              <a:ext uri="{FF2B5EF4-FFF2-40B4-BE49-F238E27FC236}">
                <a16:creationId xmlns:a16="http://schemas.microsoft.com/office/drawing/2014/main" id="{C350F350-37B1-4E57-82E4-9AB2EF399AD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4CB539C0-CBAA-48D5-B826-A6F60F0B1F01}"/>
              </a:ext>
            </a:extLst>
          </p:cNvPr>
          <p:cNvSpPr>
            <a:spLocks noGrp="1"/>
          </p:cNvSpPr>
          <p:nvPr>
            <p:ph type="sldNum" sz="quarter" idx="5"/>
          </p:nvPr>
        </p:nvSpPr>
        <p:spPr/>
        <p:txBody>
          <a:bodyPr/>
          <a:lstStyle/>
          <a:p>
            <a:pPr>
              <a:defRPr/>
            </a:pPr>
            <a:fld id="{4FC03A64-4030-4F2C-A83E-464376BA3513}" type="slidenum">
              <a:rPr lang="en-US" smtClean="0"/>
              <a:pPr>
                <a:defRPr/>
              </a:pPr>
              <a:t>82</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38A8C254-80C5-497A-BC0B-1CCE0EAD6163}"/>
              </a:ext>
            </a:extLst>
          </p:cNvPr>
          <p:cNvSpPr>
            <a:spLocks noGrp="1" noRot="1" noChangeAspect="1" noChangeArrowheads="1" noTextEdit="1"/>
          </p:cNvSpPr>
          <p:nvPr>
            <p:ph type="sldImg"/>
          </p:nvPr>
        </p:nvSpPr>
        <p:spPr>
          <a:ln/>
        </p:spPr>
      </p:sp>
      <p:sp>
        <p:nvSpPr>
          <p:cNvPr id="163843" name="Notes Placeholder 2">
            <a:extLst>
              <a:ext uri="{FF2B5EF4-FFF2-40B4-BE49-F238E27FC236}">
                <a16:creationId xmlns:a16="http://schemas.microsoft.com/office/drawing/2014/main" id="{76E0A679-6439-4C63-B081-026B4BC6CB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A1C3518C-84AB-400F-BE3E-B0A6D01B3A90}"/>
              </a:ext>
            </a:extLst>
          </p:cNvPr>
          <p:cNvSpPr>
            <a:spLocks noGrp="1"/>
          </p:cNvSpPr>
          <p:nvPr>
            <p:ph type="sldNum" sz="quarter" idx="5"/>
          </p:nvPr>
        </p:nvSpPr>
        <p:spPr/>
        <p:txBody>
          <a:bodyPr/>
          <a:lstStyle/>
          <a:p>
            <a:pPr>
              <a:defRPr/>
            </a:pPr>
            <a:fld id="{58690BB0-6DA5-44DE-9BE1-1D79CA387E91}" type="slidenum">
              <a:rPr lang="en-US" smtClean="0"/>
              <a:pPr>
                <a:defRPr/>
              </a:pPr>
              <a:t>83</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C3800982-A1DE-4B26-AEC1-97A2BAC9A88A}"/>
              </a:ext>
            </a:extLst>
          </p:cNvPr>
          <p:cNvSpPr>
            <a:spLocks noGrp="1" noRot="1" noChangeAspect="1" noChangeArrowheads="1" noTextEdit="1"/>
          </p:cNvSpPr>
          <p:nvPr>
            <p:ph type="sldImg"/>
          </p:nvPr>
        </p:nvSpPr>
        <p:spPr>
          <a:ln/>
        </p:spPr>
      </p:sp>
      <p:sp>
        <p:nvSpPr>
          <p:cNvPr id="165891" name="Notes Placeholder 2">
            <a:extLst>
              <a:ext uri="{FF2B5EF4-FFF2-40B4-BE49-F238E27FC236}">
                <a16:creationId xmlns:a16="http://schemas.microsoft.com/office/drawing/2014/main" id="{03B1C003-06F1-44EC-83E1-DE1CB1C163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5DDF9E83-C3EF-47A0-992A-90EC2E7999B6}"/>
              </a:ext>
            </a:extLst>
          </p:cNvPr>
          <p:cNvSpPr>
            <a:spLocks noGrp="1"/>
          </p:cNvSpPr>
          <p:nvPr>
            <p:ph type="sldNum" sz="quarter" idx="5"/>
          </p:nvPr>
        </p:nvSpPr>
        <p:spPr/>
        <p:txBody>
          <a:bodyPr/>
          <a:lstStyle/>
          <a:p>
            <a:pPr>
              <a:defRPr/>
            </a:pPr>
            <a:fld id="{2FEE30DF-7DE9-4C58-B931-F40C6DF207A7}" type="slidenum">
              <a:rPr lang="en-US" smtClean="0"/>
              <a:pPr>
                <a:defRPr/>
              </a:pPr>
              <a:t>84</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38908487-8EC6-42F0-821F-8E338FF95EB6}"/>
              </a:ext>
            </a:extLst>
          </p:cNvPr>
          <p:cNvSpPr>
            <a:spLocks noGrp="1" noRot="1" noChangeAspect="1" noChangeArrowheads="1" noTextEdit="1"/>
          </p:cNvSpPr>
          <p:nvPr>
            <p:ph type="sldImg"/>
          </p:nvPr>
        </p:nvSpPr>
        <p:spPr>
          <a:ln/>
        </p:spPr>
      </p:sp>
      <p:sp>
        <p:nvSpPr>
          <p:cNvPr id="167939" name="Notes Placeholder 2">
            <a:extLst>
              <a:ext uri="{FF2B5EF4-FFF2-40B4-BE49-F238E27FC236}">
                <a16:creationId xmlns:a16="http://schemas.microsoft.com/office/drawing/2014/main" id="{ACCA4D5B-2AEE-42E2-AFCF-556D03A564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A7117811-6647-4B76-B22B-1E000120C624}"/>
              </a:ext>
            </a:extLst>
          </p:cNvPr>
          <p:cNvSpPr>
            <a:spLocks noGrp="1"/>
          </p:cNvSpPr>
          <p:nvPr>
            <p:ph type="sldNum" sz="quarter" idx="5"/>
          </p:nvPr>
        </p:nvSpPr>
        <p:spPr/>
        <p:txBody>
          <a:bodyPr/>
          <a:lstStyle/>
          <a:p>
            <a:pPr>
              <a:defRPr/>
            </a:pPr>
            <a:fld id="{7212782E-C8FF-4C1D-B730-8F69BA93494F}" type="slidenum">
              <a:rPr lang="en-US" smtClean="0"/>
              <a:pPr>
                <a:defRPr/>
              </a:pPr>
              <a:t>85</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FA9A79B0-4CE7-4F3F-AB0B-1AAF188A75EB}"/>
              </a:ext>
            </a:extLst>
          </p:cNvPr>
          <p:cNvSpPr>
            <a:spLocks noGrp="1" noRot="1" noChangeAspect="1" noChangeArrowheads="1" noTextEdit="1"/>
          </p:cNvSpPr>
          <p:nvPr>
            <p:ph type="sldImg"/>
          </p:nvPr>
        </p:nvSpPr>
        <p:spPr>
          <a:ln/>
        </p:spPr>
      </p:sp>
      <p:sp>
        <p:nvSpPr>
          <p:cNvPr id="169987" name="Notes Placeholder 2">
            <a:extLst>
              <a:ext uri="{FF2B5EF4-FFF2-40B4-BE49-F238E27FC236}">
                <a16:creationId xmlns:a16="http://schemas.microsoft.com/office/drawing/2014/main" id="{AD856927-5FE0-4439-8C6F-1A43E729B6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96C98278-3248-4214-B569-28EA3B52C63F}"/>
              </a:ext>
            </a:extLst>
          </p:cNvPr>
          <p:cNvSpPr>
            <a:spLocks noGrp="1"/>
          </p:cNvSpPr>
          <p:nvPr>
            <p:ph type="sldNum" sz="quarter" idx="5"/>
          </p:nvPr>
        </p:nvSpPr>
        <p:spPr/>
        <p:txBody>
          <a:bodyPr/>
          <a:lstStyle/>
          <a:p>
            <a:pPr>
              <a:defRPr/>
            </a:pPr>
            <a:fld id="{423879CF-FE7C-44DA-B8C4-28A16FEC13B9}" type="slidenum">
              <a:rPr lang="en-US" smtClean="0"/>
              <a:pPr>
                <a:defRPr/>
              </a:pPr>
              <a:t>86</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A0AD1413-3C3A-4FE3-B0D1-D5D537B0CE61}"/>
              </a:ext>
            </a:extLst>
          </p:cNvPr>
          <p:cNvSpPr>
            <a:spLocks noGrp="1" noRot="1" noChangeAspect="1" noChangeArrowheads="1" noTextEdit="1"/>
          </p:cNvSpPr>
          <p:nvPr>
            <p:ph type="sldImg"/>
          </p:nvPr>
        </p:nvSpPr>
        <p:spPr>
          <a:ln/>
        </p:spPr>
      </p:sp>
      <p:sp>
        <p:nvSpPr>
          <p:cNvPr id="173059" name="Notes Placeholder 2">
            <a:extLst>
              <a:ext uri="{FF2B5EF4-FFF2-40B4-BE49-F238E27FC236}">
                <a16:creationId xmlns:a16="http://schemas.microsoft.com/office/drawing/2014/main" id="{78BB3853-2E5D-47DC-BEEC-AC48E582BC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BBB87C72-9119-471E-A5C1-ED5AE7432131}"/>
              </a:ext>
            </a:extLst>
          </p:cNvPr>
          <p:cNvSpPr>
            <a:spLocks noGrp="1"/>
          </p:cNvSpPr>
          <p:nvPr>
            <p:ph type="sldNum" sz="quarter" idx="5"/>
          </p:nvPr>
        </p:nvSpPr>
        <p:spPr/>
        <p:txBody>
          <a:bodyPr/>
          <a:lstStyle/>
          <a:p>
            <a:pPr>
              <a:defRPr/>
            </a:pPr>
            <a:fld id="{323514CC-788E-4079-95C2-B210B5897A98}" type="slidenum">
              <a:rPr lang="en-US" smtClean="0"/>
              <a:pPr>
                <a:defRPr/>
              </a:pPr>
              <a:t>88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74083311-8BC3-439A-977A-DFDD224AC25E}"/>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2791546C-9C8B-4544-99E7-CDFEE44855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BFDE93EB-CB52-4373-A7E8-D6B99FF8565C}"/>
              </a:ext>
            </a:extLst>
          </p:cNvPr>
          <p:cNvSpPr>
            <a:spLocks noGrp="1"/>
          </p:cNvSpPr>
          <p:nvPr>
            <p:ph type="sldNum" sz="quarter" idx="5"/>
          </p:nvPr>
        </p:nvSpPr>
        <p:spPr/>
        <p:txBody>
          <a:bodyPr/>
          <a:lstStyle/>
          <a:p>
            <a:pPr>
              <a:defRPr/>
            </a:pPr>
            <a:fld id="{F72E88E0-FB35-4819-94B7-782C7BEF0C6E}" type="slidenum">
              <a:rPr lang="en-US" smtClean="0"/>
              <a:pPr>
                <a:defRPr/>
              </a:pPr>
              <a:t>22</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E0853AD4-4B06-43BF-8657-F97AD5A5AE54}"/>
              </a:ext>
            </a:extLst>
          </p:cNvPr>
          <p:cNvSpPr>
            <a:spLocks noGrp="1" noRot="1" noChangeAspect="1" noChangeArrowheads="1" noTextEdit="1"/>
          </p:cNvSpPr>
          <p:nvPr>
            <p:ph type="sldImg"/>
          </p:nvPr>
        </p:nvSpPr>
        <p:spPr>
          <a:ln/>
        </p:spPr>
      </p:sp>
      <p:sp>
        <p:nvSpPr>
          <p:cNvPr id="175107" name="Notes Placeholder 2">
            <a:extLst>
              <a:ext uri="{FF2B5EF4-FFF2-40B4-BE49-F238E27FC236}">
                <a16:creationId xmlns:a16="http://schemas.microsoft.com/office/drawing/2014/main" id="{8ACBF551-525B-45B0-92B7-1B982C3423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38D70282-B050-4B9A-8040-6316028FA246}"/>
              </a:ext>
            </a:extLst>
          </p:cNvPr>
          <p:cNvSpPr>
            <a:spLocks noGrp="1"/>
          </p:cNvSpPr>
          <p:nvPr>
            <p:ph type="sldNum" sz="quarter" idx="5"/>
          </p:nvPr>
        </p:nvSpPr>
        <p:spPr/>
        <p:txBody>
          <a:bodyPr/>
          <a:lstStyle/>
          <a:p>
            <a:pPr>
              <a:defRPr/>
            </a:pPr>
            <a:fld id="{FA95856C-2354-4806-BA98-2BE8CB6F13F7}" type="slidenum">
              <a:rPr lang="en-US" smtClean="0"/>
              <a:pPr>
                <a:defRPr/>
              </a:pPr>
              <a:t>89</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3143C253-5940-4526-A83E-D4D93EF857E8}"/>
              </a:ext>
            </a:extLst>
          </p:cNvPr>
          <p:cNvSpPr>
            <a:spLocks noGrp="1" noRot="1" noChangeAspect="1" noChangeArrowheads="1" noTextEdit="1"/>
          </p:cNvSpPr>
          <p:nvPr>
            <p:ph type="sldImg"/>
          </p:nvPr>
        </p:nvSpPr>
        <p:spPr>
          <a:ln/>
        </p:spPr>
      </p:sp>
      <p:sp>
        <p:nvSpPr>
          <p:cNvPr id="177155" name="Notes Placeholder 2">
            <a:extLst>
              <a:ext uri="{FF2B5EF4-FFF2-40B4-BE49-F238E27FC236}">
                <a16:creationId xmlns:a16="http://schemas.microsoft.com/office/drawing/2014/main" id="{FCCC078F-4AC1-4764-BB7D-1E1CCD364E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91AAAD63-D201-4D25-AF82-529E7A5FC147}"/>
              </a:ext>
            </a:extLst>
          </p:cNvPr>
          <p:cNvSpPr>
            <a:spLocks noGrp="1"/>
          </p:cNvSpPr>
          <p:nvPr>
            <p:ph type="sldNum" sz="quarter" idx="5"/>
          </p:nvPr>
        </p:nvSpPr>
        <p:spPr/>
        <p:txBody>
          <a:bodyPr/>
          <a:lstStyle/>
          <a:p>
            <a:pPr>
              <a:defRPr/>
            </a:pPr>
            <a:fld id="{DE1A65C7-AD36-41B1-B196-D3DDE96A6E0B}" type="slidenum">
              <a:rPr lang="en-US" smtClean="0"/>
              <a:pPr>
                <a:defRPr/>
              </a:pPr>
              <a:t>90</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003C771C-02B6-4A8E-8275-AD5A0D25CEAD}"/>
              </a:ext>
            </a:extLst>
          </p:cNvPr>
          <p:cNvSpPr>
            <a:spLocks noGrp="1" noRot="1" noChangeAspect="1" noChangeArrowheads="1" noTextEdit="1"/>
          </p:cNvSpPr>
          <p:nvPr>
            <p:ph type="sldImg"/>
          </p:nvPr>
        </p:nvSpPr>
        <p:spPr>
          <a:ln/>
        </p:spPr>
      </p:sp>
      <p:sp>
        <p:nvSpPr>
          <p:cNvPr id="179203" name="Notes Placeholder 2">
            <a:extLst>
              <a:ext uri="{FF2B5EF4-FFF2-40B4-BE49-F238E27FC236}">
                <a16:creationId xmlns:a16="http://schemas.microsoft.com/office/drawing/2014/main" id="{128BBB48-3BDE-4C5E-B2AD-20E41D8525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069B4106-2C73-44B8-A0F3-E759D76B9C0B}"/>
              </a:ext>
            </a:extLst>
          </p:cNvPr>
          <p:cNvSpPr>
            <a:spLocks noGrp="1"/>
          </p:cNvSpPr>
          <p:nvPr>
            <p:ph type="sldNum" sz="quarter" idx="5"/>
          </p:nvPr>
        </p:nvSpPr>
        <p:spPr/>
        <p:txBody>
          <a:bodyPr/>
          <a:lstStyle/>
          <a:p>
            <a:pPr>
              <a:defRPr/>
            </a:pPr>
            <a:fld id="{CBD90908-D567-44E1-8265-D364B1BF7AA0}" type="slidenum">
              <a:rPr lang="en-US" smtClean="0"/>
              <a:pPr>
                <a:defRPr/>
              </a:pPr>
              <a:t>91</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a:extLst>
              <a:ext uri="{FF2B5EF4-FFF2-40B4-BE49-F238E27FC236}">
                <a16:creationId xmlns:a16="http://schemas.microsoft.com/office/drawing/2014/main" id="{4DF85CA3-70FC-44BF-B9CF-A6F249BE5C98}"/>
              </a:ext>
            </a:extLst>
          </p:cNvPr>
          <p:cNvSpPr>
            <a:spLocks noGrp="1" noRot="1" noChangeAspect="1" noChangeArrowheads="1" noTextEdit="1"/>
          </p:cNvSpPr>
          <p:nvPr>
            <p:ph type="sldImg"/>
          </p:nvPr>
        </p:nvSpPr>
        <p:spPr>
          <a:ln/>
        </p:spPr>
      </p:sp>
      <p:sp>
        <p:nvSpPr>
          <p:cNvPr id="181251" name="Notes Placeholder 2">
            <a:extLst>
              <a:ext uri="{FF2B5EF4-FFF2-40B4-BE49-F238E27FC236}">
                <a16:creationId xmlns:a16="http://schemas.microsoft.com/office/drawing/2014/main" id="{A786A861-21FB-48FD-83ED-19E5ADF33A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716C683F-FFBE-42D4-B8C9-C3BE8F141285}"/>
              </a:ext>
            </a:extLst>
          </p:cNvPr>
          <p:cNvSpPr>
            <a:spLocks noGrp="1"/>
          </p:cNvSpPr>
          <p:nvPr>
            <p:ph type="sldNum" sz="quarter" idx="5"/>
          </p:nvPr>
        </p:nvSpPr>
        <p:spPr/>
        <p:txBody>
          <a:bodyPr/>
          <a:lstStyle/>
          <a:p>
            <a:pPr>
              <a:defRPr/>
            </a:pPr>
            <a:fld id="{59D6E8B7-918A-46A1-AA42-0CB57508E750}" type="slidenum">
              <a:rPr lang="en-US" smtClean="0"/>
              <a:pPr>
                <a:defRPr/>
              </a:pPr>
              <a:t>92</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E521F5A1-87B7-4C49-A993-7C0D229CA733}"/>
              </a:ext>
            </a:extLst>
          </p:cNvPr>
          <p:cNvSpPr>
            <a:spLocks noGrp="1" noRot="1" noChangeAspect="1" noChangeArrowheads="1" noTextEdit="1"/>
          </p:cNvSpPr>
          <p:nvPr>
            <p:ph type="sldImg"/>
          </p:nvPr>
        </p:nvSpPr>
        <p:spPr>
          <a:ln/>
        </p:spPr>
      </p:sp>
      <p:sp>
        <p:nvSpPr>
          <p:cNvPr id="183299" name="Notes Placeholder 2">
            <a:extLst>
              <a:ext uri="{FF2B5EF4-FFF2-40B4-BE49-F238E27FC236}">
                <a16:creationId xmlns:a16="http://schemas.microsoft.com/office/drawing/2014/main" id="{70E7253F-0083-45AB-A210-AD616B019E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C080F044-3D63-42B3-935A-21026A27BD90}"/>
              </a:ext>
            </a:extLst>
          </p:cNvPr>
          <p:cNvSpPr>
            <a:spLocks noGrp="1"/>
          </p:cNvSpPr>
          <p:nvPr>
            <p:ph type="sldNum" sz="quarter" idx="5"/>
          </p:nvPr>
        </p:nvSpPr>
        <p:spPr/>
        <p:txBody>
          <a:bodyPr/>
          <a:lstStyle/>
          <a:p>
            <a:pPr>
              <a:defRPr/>
            </a:pPr>
            <a:fld id="{7A2DF644-6339-4C04-A606-D720C4DE8360}" type="slidenum">
              <a:rPr lang="en-US" smtClean="0"/>
              <a:pPr>
                <a:defRPr/>
              </a:pPr>
              <a:t>93</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a:extLst>
              <a:ext uri="{FF2B5EF4-FFF2-40B4-BE49-F238E27FC236}">
                <a16:creationId xmlns:a16="http://schemas.microsoft.com/office/drawing/2014/main" id="{B9A6BB03-C011-47A7-AA5B-E1D8AD851D28}"/>
              </a:ext>
            </a:extLst>
          </p:cNvPr>
          <p:cNvSpPr>
            <a:spLocks noGrp="1" noRot="1" noChangeAspect="1" noChangeArrowheads="1" noTextEdit="1"/>
          </p:cNvSpPr>
          <p:nvPr>
            <p:ph type="sldImg"/>
          </p:nvPr>
        </p:nvSpPr>
        <p:spPr>
          <a:ln/>
        </p:spPr>
      </p:sp>
      <p:sp>
        <p:nvSpPr>
          <p:cNvPr id="185347" name="Notes Placeholder 2">
            <a:extLst>
              <a:ext uri="{FF2B5EF4-FFF2-40B4-BE49-F238E27FC236}">
                <a16:creationId xmlns:a16="http://schemas.microsoft.com/office/drawing/2014/main" id="{FFAB27EF-9CEB-4910-AB0E-41FA9AC109A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3A5137B7-A59F-4630-BC8F-8F4EFC5F34D4}"/>
              </a:ext>
            </a:extLst>
          </p:cNvPr>
          <p:cNvSpPr>
            <a:spLocks noGrp="1"/>
          </p:cNvSpPr>
          <p:nvPr>
            <p:ph type="sldNum" sz="quarter" idx="5"/>
          </p:nvPr>
        </p:nvSpPr>
        <p:spPr/>
        <p:txBody>
          <a:bodyPr/>
          <a:lstStyle/>
          <a:p>
            <a:pPr>
              <a:defRPr/>
            </a:pPr>
            <a:fld id="{E2AA847E-84A3-4410-869F-2834B50FA1BB}" type="slidenum">
              <a:rPr lang="en-US" smtClean="0"/>
              <a:pPr>
                <a:defRPr/>
              </a:pPr>
              <a:t>94</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a16="http://schemas.microsoft.com/office/drawing/2014/main" id="{D0BDCEBA-132B-473A-9217-C0EE1CEB3E87}"/>
              </a:ext>
            </a:extLst>
          </p:cNvPr>
          <p:cNvSpPr>
            <a:spLocks noGrp="1" noRot="1" noChangeAspect="1" noChangeArrowheads="1" noTextEdit="1"/>
          </p:cNvSpPr>
          <p:nvPr>
            <p:ph type="sldImg"/>
          </p:nvPr>
        </p:nvSpPr>
        <p:spPr>
          <a:ln/>
        </p:spPr>
      </p:sp>
      <p:sp>
        <p:nvSpPr>
          <p:cNvPr id="187395" name="Notes Placeholder 2">
            <a:extLst>
              <a:ext uri="{FF2B5EF4-FFF2-40B4-BE49-F238E27FC236}">
                <a16:creationId xmlns:a16="http://schemas.microsoft.com/office/drawing/2014/main" id="{7C7F3CF5-2C80-468F-9FF8-C743EFE5DC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4EB48443-8835-4A51-A921-D984BD192D3A}"/>
              </a:ext>
            </a:extLst>
          </p:cNvPr>
          <p:cNvSpPr>
            <a:spLocks noGrp="1"/>
          </p:cNvSpPr>
          <p:nvPr>
            <p:ph type="sldNum" sz="quarter" idx="5"/>
          </p:nvPr>
        </p:nvSpPr>
        <p:spPr/>
        <p:txBody>
          <a:bodyPr/>
          <a:lstStyle/>
          <a:p>
            <a:pPr>
              <a:defRPr/>
            </a:pPr>
            <a:fld id="{FFAB3D7D-BCC0-449D-BE8E-5A1404D81759}" type="slidenum">
              <a:rPr lang="en-US" smtClean="0"/>
              <a:pPr>
                <a:defRPr/>
              </a:pPr>
              <a:t>95</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a:extLst>
              <a:ext uri="{FF2B5EF4-FFF2-40B4-BE49-F238E27FC236}">
                <a16:creationId xmlns:a16="http://schemas.microsoft.com/office/drawing/2014/main" id="{CEED1B8C-B72B-4D20-8FE0-4C68110233B1}"/>
              </a:ext>
            </a:extLst>
          </p:cNvPr>
          <p:cNvSpPr>
            <a:spLocks noGrp="1" noRot="1" noChangeAspect="1" noChangeArrowheads="1" noTextEdit="1"/>
          </p:cNvSpPr>
          <p:nvPr>
            <p:ph type="sldImg"/>
          </p:nvPr>
        </p:nvSpPr>
        <p:spPr>
          <a:ln/>
        </p:spPr>
      </p:sp>
      <p:sp>
        <p:nvSpPr>
          <p:cNvPr id="189443" name="Notes Placeholder 2">
            <a:extLst>
              <a:ext uri="{FF2B5EF4-FFF2-40B4-BE49-F238E27FC236}">
                <a16:creationId xmlns:a16="http://schemas.microsoft.com/office/drawing/2014/main" id="{F0BAFE1F-9402-498A-B99A-443335CEA2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230ADFED-884C-4AB7-AA63-8708C0C53CDA}"/>
              </a:ext>
            </a:extLst>
          </p:cNvPr>
          <p:cNvSpPr>
            <a:spLocks noGrp="1"/>
          </p:cNvSpPr>
          <p:nvPr>
            <p:ph type="sldNum" sz="quarter" idx="5"/>
          </p:nvPr>
        </p:nvSpPr>
        <p:spPr/>
        <p:txBody>
          <a:bodyPr/>
          <a:lstStyle/>
          <a:p>
            <a:pPr>
              <a:defRPr/>
            </a:pPr>
            <a:fld id="{2EE046E8-1B89-4369-B67B-48BBDB19E310}" type="slidenum">
              <a:rPr lang="en-US" smtClean="0"/>
              <a:pPr>
                <a:defRPr/>
              </a:pPr>
              <a:t>96</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a:extLst>
              <a:ext uri="{FF2B5EF4-FFF2-40B4-BE49-F238E27FC236}">
                <a16:creationId xmlns:a16="http://schemas.microsoft.com/office/drawing/2014/main" id="{AD14A8CF-0D2B-49BD-B21D-00BB421678DF}"/>
              </a:ext>
            </a:extLst>
          </p:cNvPr>
          <p:cNvSpPr>
            <a:spLocks noGrp="1" noRot="1" noChangeAspect="1" noChangeArrowheads="1" noTextEdit="1"/>
          </p:cNvSpPr>
          <p:nvPr>
            <p:ph type="sldImg"/>
          </p:nvPr>
        </p:nvSpPr>
        <p:spPr>
          <a:ln/>
        </p:spPr>
      </p:sp>
      <p:sp>
        <p:nvSpPr>
          <p:cNvPr id="192515" name="Notes Placeholder 2">
            <a:extLst>
              <a:ext uri="{FF2B5EF4-FFF2-40B4-BE49-F238E27FC236}">
                <a16:creationId xmlns:a16="http://schemas.microsoft.com/office/drawing/2014/main" id="{DEEF68C8-3A02-4175-B989-0CBBDFAAB6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9EFEF7F3-48DC-4FFA-BFEC-29B6902D89CD}"/>
              </a:ext>
            </a:extLst>
          </p:cNvPr>
          <p:cNvSpPr>
            <a:spLocks noGrp="1"/>
          </p:cNvSpPr>
          <p:nvPr>
            <p:ph type="sldNum" sz="quarter" idx="5"/>
          </p:nvPr>
        </p:nvSpPr>
        <p:spPr/>
        <p:txBody>
          <a:bodyPr/>
          <a:lstStyle/>
          <a:p>
            <a:pPr>
              <a:defRPr/>
            </a:pPr>
            <a:fld id="{C312719B-F58B-4DE3-ABF8-282AAF3C5792}" type="slidenum">
              <a:rPr lang="en-US" smtClean="0"/>
              <a:pPr>
                <a:defRPr/>
              </a:pPr>
              <a:t>98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8C4D8E9-E208-4290-8D06-5E84DAAFC8EA}"/>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D97265D0-2AF4-4BA7-B52D-0FC8E77D31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DD90FF88-1B01-418F-A993-C79A49FB3424}"/>
              </a:ext>
            </a:extLst>
          </p:cNvPr>
          <p:cNvSpPr>
            <a:spLocks noGrp="1"/>
          </p:cNvSpPr>
          <p:nvPr>
            <p:ph type="sldNum" sz="quarter" idx="5"/>
          </p:nvPr>
        </p:nvSpPr>
        <p:spPr/>
        <p:txBody>
          <a:bodyPr/>
          <a:lstStyle/>
          <a:p>
            <a:pPr>
              <a:defRPr/>
            </a:pPr>
            <a:fld id="{7F9083AF-ADAE-40BE-A741-559A66F9843C}" type="slidenum">
              <a:rPr lang="en-US" smtClean="0"/>
              <a:pPr>
                <a:defRPr/>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362EF89F-B453-404A-AF95-B88B28A9254B}"/>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B0B36A61-D98F-44DA-A846-DE1F8F6B26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latin typeface="HelveticaNeueLT Pro 55 Roman"/>
              <a:ea typeface="ヒラギノ角ゴ Pro W3"/>
              <a:cs typeface="ヒラギノ角ゴ Pro W3"/>
            </a:endParaRPr>
          </a:p>
        </p:txBody>
      </p:sp>
      <p:sp>
        <p:nvSpPr>
          <p:cNvPr id="4" name="Slide Number Placeholder 3">
            <a:extLst>
              <a:ext uri="{FF2B5EF4-FFF2-40B4-BE49-F238E27FC236}">
                <a16:creationId xmlns:a16="http://schemas.microsoft.com/office/drawing/2014/main" id="{ACD7B02D-D3FC-4A5E-A877-36120879D951}"/>
              </a:ext>
            </a:extLst>
          </p:cNvPr>
          <p:cNvSpPr>
            <a:spLocks noGrp="1"/>
          </p:cNvSpPr>
          <p:nvPr>
            <p:ph type="sldNum" sz="quarter" idx="5"/>
          </p:nvPr>
        </p:nvSpPr>
        <p:spPr/>
        <p:txBody>
          <a:bodyPr/>
          <a:lstStyle/>
          <a:p>
            <a:pPr>
              <a:defRPr/>
            </a:pPr>
            <a:fld id="{AC206483-68E5-44E1-BFAD-70DBC7875B2F}" type="slidenum">
              <a:rPr lang="en-US" smtClean="0"/>
              <a:pPr>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83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130531"/>
            <a:ext cx="8229600" cy="4995632"/>
          </a:xfrm>
          <a:prstGeom prst="rect">
            <a:avLst/>
          </a:prstGeom>
        </p:spPr>
        <p:txBody>
          <a:bodyPr vert="eaVert"/>
          <a:lstStyle>
            <a:lvl1pPr>
              <a:defRPr sz="2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Title 1"/>
          <p:cNvSpPr>
            <a:spLocks noGrp="1"/>
          </p:cNvSpPr>
          <p:nvPr>
            <p:ph type="title"/>
          </p:nvPr>
        </p:nvSpPr>
        <p:spPr>
          <a:xfrm>
            <a:off x="457199" y="565584"/>
            <a:ext cx="8229599" cy="457199"/>
          </a:xfrm>
          <a:prstGeom prst="rect">
            <a:avLst/>
          </a:prstGeom>
        </p:spPr>
        <p:txBody>
          <a:bodyPr/>
          <a:lstStyle>
            <a:lvl1pPr>
              <a:defRPr sz="2200"/>
            </a:lvl1pPr>
          </a:lstStyle>
          <a:p>
            <a:r>
              <a:rPr lang="en-US"/>
              <a:t>Click to edit Master title style</a:t>
            </a:r>
            <a:endParaRPr lang="en-CA" dirty="0"/>
          </a:p>
        </p:txBody>
      </p:sp>
      <p:sp>
        <p:nvSpPr>
          <p:cNvPr id="9" name="Text Placeholder 15"/>
          <p:cNvSpPr>
            <a:spLocks noGrp="1"/>
          </p:cNvSpPr>
          <p:nvPr>
            <p:ph type="body" sz="quarter" idx="14"/>
          </p:nvPr>
        </p:nvSpPr>
        <p:spPr>
          <a:xfrm>
            <a:off x="457198" y="6293054"/>
            <a:ext cx="7614458" cy="357128"/>
          </a:xfrm>
          <a:prstGeom prst="rect">
            <a:avLst/>
          </a:prstGeom>
        </p:spPr>
        <p:txBody>
          <a:bodyPr/>
          <a:lstStyle>
            <a:lvl1pPr>
              <a:defRPr sz="2200"/>
            </a:lvl1pPr>
          </a:lstStyle>
          <a:p>
            <a:pPr lvl="0"/>
            <a:r>
              <a:rPr lang="en-US"/>
              <a:t>Edit Master text styles</a:t>
            </a:r>
          </a:p>
        </p:txBody>
      </p:sp>
      <p:sp>
        <p:nvSpPr>
          <p:cNvPr id="5" name="Slide Number Placeholder 5">
            <a:extLst>
              <a:ext uri="{FF2B5EF4-FFF2-40B4-BE49-F238E27FC236}">
                <a16:creationId xmlns:a16="http://schemas.microsoft.com/office/drawing/2014/main" id="{6B7E321D-25BE-4A37-BA6C-21847D988C28}"/>
              </a:ext>
            </a:extLst>
          </p:cNvPr>
          <p:cNvSpPr>
            <a:spLocks noGrp="1"/>
          </p:cNvSpPr>
          <p:nvPr>
            <p:ph type="sldNum" sz="quarter" idx="15"/>
          </p:nvPr>
        </p:nvSpPr>
        <p:spPr>
          <a:xfrm>
            <a:off x="8196263" y="6351588"/>
            <a:ext cx="490537" cy="298450"/>
          </a:xfrm>
          <a:prstGeom prst="rect">
            <a:avLst/>
          </a:prstGeom>
        </p:spPr>
        <p:txBody>
          <a:bodyPr/>
          <a:lstStyle>
            <a:lvl1pPr algn="r" eaLnBrk="1" hangingPunct="1">
              <a:defRPr sz="1600">
                <a:latin typeface="+mn-lt"/>
              </a:defRPr>
            </a:lvl1pPr>
          </a:lstStyle>
          <a:p>
            <a:pPr>
              <a:defRPr/>
            </a:pPr>
            <a:fld id="{8802C613-670B-4DA6-ADE2-8FD96B74F58A}" type="slidenum">
              <a:rPr lang="en-US"/>
              <a:pPr>
                <a:defRPr/>
              </a:pPr>
              <a:t>‹#›</a:t>
            </a:fld>
            <a:endParaRPr lang="en-US" dirty="0"/>
          </a:p>
        </p:txBody>
      </p:sp>
    </p:spTree>
    <p:extLst>
      <p:ext uri="{BB962C8B-B14F-4D97-AF65-F5344CB8AC3E}">
        <p14:creationId xmlns:p14="http://schemas.microsoft.com/office/powerpoint/2010/main" val="366920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sz="2200"/>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Text Placeholder 15"/>
          <p:cNvSpPr>
            <a:spLocks noGrp="1"/>
          </p:cNvSpPr>
          <p:nvPr>
            <p:ph type="body" sz="quarter" idx="14"/>
          </p:nvPr>
        </p:nvSpPr>
        <p:spPr>
          <a:xfrm>
            <a:off x="457198" y="6293054"/>
            <a:ext cx="7614458" cy="357128"/>
          </a:xfrm>
          <a:prstGeom prst="rect">
            <a:avLst/>
          </a:prstGeom>
        </p:spPr>
        <p:txBody>
          <a:bodyPr/>
          <a:lstStyle>
            <a:lvl1pPr>
              <a:defRPr sz="2200"/>
            </a:lvl1pPr>
          </a:lstStyle>
          <a:p>
            <a:pPr lvl="0"/>
            <a:r>
              <a:rPr lang="en-US"/>
              <a:t>Edit Master text styles</a:t>
            </a:r>
          </a:p>
        </p:txBody>
      </p:sp>
      <p:sp>
        <p:nvSpPr>
          <p:cNvPr id="5" name="Slide Number Placeholder 5">
            <a:extLst>
              <a:ext uri="{FF2B5EF4-FFF2-40B4-BE49-F238E27FC236}">
                <a16:creationId xmlns:a16="http://schemas.microsoft.com/office/drawing/2014/main" id="{86F15C4D-1302-4E30-9E0B-4A397E649645}"/>
              </a:ext>
            </a:extLst>
          </p:cNvPr>
          <p:cNvSpPr>
            <a:spLocks noGrp="1"/>
          </p:cNvSpPr>
          <p:nvPr>
            <p:ph type="sldNum" sz="quarter" idx="15"/>
          </p:nvPr>
        </p:nvSpPr>
        <p:spPr>
          <a:xfrm>
            <a:off x="8196263" y="6351588"/>
            <a:ext cx="490537" cy="298450"/>
          </a:xfrm>
          <a:prstGeom prst="rect">
            <a:avLst/>
          </a:prstGeom>
        </p:spPr>
        <p:txBody>
          <a:bodyPr/>
          <a:lstStyle>
            <a:lvl1pPr algn="r" eaLnBrk="1" hangingPunct="1">
              <a:defRPr sz="1600">
                <a:latin typeface="+mn-lt"/>
              </a:defRPr>
            </a:lvl1pPr>
          </a:lstStyle>
          <a:p>
            <a:pPr>
              <a:defRPr/>
            </a:pPr>
            <a:fld id="{DC6AB7DA-4473-4F06-82C6-23D9B684DBE2}" type="slidenum">
              <a:rPr lang="en-US"/>
              <a:pPr>
                <a:defRPr/>
              </a:pPr>
              <a:t>‹#›</a:t>
            </a:fld>
            <a:endParaRPr lang="en-US" dirty="0"/>
          </a:p>
        </p:txBody>
      </p:sp>
    </p:spTree>
    <p:extLst>
      <p:ext uri="{BB962C8B-B14F-4D97-AF65-F5344CB8AC3E}">
        <p14:creationId xmlns:p14="http://schemas.microsoft.com/office/powerpoint/2010/main" val="3055721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5957" y="2872653"/>
            <a:ext cx="5710843" cy="1362075"/>
          </a:xfrm>
          <a:prstGeom prst="rect">
            <a:avLst/>
          </a:prstGeom>
        </p:spPr>
        <p:txBody>
          <a:bodyPr anchor="t"/>
          <a:lstStyle>
            <a:lvl1pPr algn="r">
              <a:defRPr sz="4000" b="1" cap="all"/>
            </a:lvl1pPr>
          </a:lstStyle>
          <a:p>
            <a:r>
              <a:rPr lang="en-US" dirty="0"/>
              <a:t>Click to edit Master title style</a:t>
            </a:r>
            <a:endParaRPr lang="en-CA" dirty="0"/>
          </a:p>
        </p:txBody>
      </p:sp>
      <p:sp>
        <p:nvSpPr>
          <p:cNvPr id="3" name="Slide Number Placeholder 5">
            <a:extLst>
              <a:ext uri="{FF2B5EF4-FFF2-40B4-BE49-F238E27FC236}">
                <a16:creationId xmlns:a16="http://schemas.microsoft.com/office/drawing/2014/main" id="{D8CB4596-D66B-4E50-A550-3282DF304615}"/>
              </a:ext>
            </a:extLst>
          </p:cNvPr>
          <p:cNvSpPr>
            <a:spLocks noGrp="1"/>
          </p:cNvSpPr>
          <p:nvPr>
            <p:ph type="sldNum" sz="quarter" idx="10"/>
          </p:nvPr>
        </p:nvSpPr>
        <p:spPr>
          <a:xfrm>
            <a:off x="8196263" y="6351588"/>
            <a:ext cx="490537" cy="298450"/>
          </a:xfrm>
          <a:prstGeom prst="rect">
            <a:avLst/>
          </a:prstGeom>
        </p:spPr>
        <p:txBody>
          <a:bodyPr/>
          <a:lstStyle>
            <a:lvl1pPr algn="r" eaLnBrk="1" hangingPunct="1">
              <a:defRPr sz="1600">
                <a:latin typeface="+mn-lt"/>
              </a:defRPr>
            </a:lvl1pPr>
          </a:lstStyle>
          <a:p>
            <a:pPr>
              <a:defRPr/>
            </a:pPr>
            <a:fld id="{E504EE8E-2F58-42FC-ADFC-B2644F58F521}" type="slidenum">
              <a:rPr lang="en-US"/>
              <a:pPr>
                <a:defRPr/>
              </a:pPr>
              <a:t>‹#›</a:t>
            </a:fld>
            <a:endParaRPr lang="en-US" dirty="0"/>
          </a:p>
        </p:txBody>
      </p:sp>
    </p:spTree>
    <p:extLst>
      <p:ext uri="{BB962C8B-B14F-4D97-AF65-F5344CB8AC3E}">
        <p14:creationId xmlns:p14="http://schemas.microsoft.com/office/powerpoint/2010/main" val="312683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5469"/>
            <a:ext cx="8229600" cy="4954386"/>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6" name="Text Placeholder 15"/>
          <p:cNvSpPr>
            <a:spLocks noGrp="1"/>
          </p:cNvSpPr>
          <p:nvPr>
            <p:ph type="body" sz="quarter" idx="14"/>
          </p:nvPr>
        </p:nvSpPr>
        <p:spPr>
          <a:xfrm>
            <a:off x="457198" y="6293054"/>
            <a:ext cx="7614458" cy="357128"/>
          </a:xfrm>
          <a:prstGeom prst="rect">
            <a:avLst/>
          </a:prstGeom>
        </p:spPr>
        <p:txBody>
          <a:bodyPr/>
          <a:lstStyle>
            <a:lvl1pPr>
              <a:defRPr sz="2200"/>
            </a:lvl1pPr>
          </a:lstStyle>
          <a:p>
            <a:pPr lvl="0"/>
            <a:r>
              <a:rPr lang="en-US"/>
              <a:t>Edit Master text styles</a:t>
            </a:r>
          </a:p>
        </p:txBody>
      </p:sp>
      <p:sp>
        <p:nvSpPr>
          <p:cNvPr id="19" name="Title 1"/>
          <p:cNvSpPr>
            <a:spLocks noGrp="1"/>
          </p:cNvSpPr>
          <p:nvPr>
            <p:ph type="title"/>
          </p:nvPr>
        </p:nvSpPr>
        <p:spPr>
          <a:xfrm>
            <a:off x="457199" y="565584"/>
            <a:ext cx="7614459" cy="457199"/>
          </a:xfrm>
          <a:prstGeom prst="rect">
            <a:avLst/>
          </a:prstGeom>
        </p:spPr>
        <p:txBody>
          <a:bodyPr/>
          <a:lstStyle>
            <a:lvl1pPr>
              <a:defRPr sz="2200">
                <a:solidFill>
                  <a:schemeClr val="tx1"/>
                </a:solidFill>
              </a:defRPr>
            </a:lvl1pPr>
          </a:lstStyle>
          <a:p>
            <a:r>
              <a:rPr lang="en-US"/>
              <a:t>Click to edit Master title style</a:t>
            </a:r>
            <a:endParaRPr lang="en-CA" dirty="0"/>
          </a:p>
        </p:txBody>
      </p:sp>
      <p:sp>
        <p:nvSpPr>
          <p:cNvPr id="5" name="Slide Number Placeholder 5">
            <a:extLst>
              <a:ext uri="{FF2B5EF4-FFF2-40B4-BE49-F238E27FC236}">
                <a16:creationId xmlns:a16="http://schemas.microsoft.com/office/drawing/2014/main" id="{8D94290B-B4EE-4E42-A8A1-F4BB5C8D4DD8}"/>
              </a:ext>
            </a:extLst>
          </p:cNvPr>
          <p:cNvSpPr>
            <a:spLocks noGrp="1"/>
          </p:cNvSpPr>
          <p:nvPr>
            <p:ph type="sldNum" sz="quarter" idx="15"/>
          </p:nvPr>
        </p:nvSpPr>
        <p:spPr>
          <a:xfrm>
            <a:off x="8196263" y="6351588"/>
            <a:ext cx="490537" cy="298450"/>
          </a:xfrm>
          <a:prstGeom prst="rect">
            <a:avLst/>
          </a:prstGeom>
        </p:spPr>
        <p:txBody>
          <a:bodyPr/>
          <a:lstStyle>
            <a:lvl1pPr algn="r" eaLnBrk="1" hangingPunct="1">
              <a:defRPr sz="1600">
                <a:latin typeface="+mn-lt"/>
              </a:defRPr>
            </a:lvl1pPr>
          </a:lstStyle>
          <a:p>
            <a:pPr>
              <a:defRPr/>
            </a:pPr>
            <a:fld id="{AE62F7F9-E512-4DCE-B705-B51F9A17D657}" type="slidenum">
              <a:rPr lang="en-US"/>
              <a:pPr>
                <a:defRPr/>
              </a:pPr>
              <a:t>‹#›</a:t>
            </a:fld>
            <a:endParaRPr lang="en-US" dirty="0"/>
          </a:p>
        </p:txBody>
      </p:sp>
    </p:spTree>
    <p:extLst>
      <p:ext uri="{BB962C8B-B14F-4D97-AF65-F5344CB8AC3E}">
        <p14:creationId xmlns:p14="http://schemas.microsoft.com/office/powerpoint/2010/main" val="357112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38844"/>
            <a:ext cx="4038600" cy="4946072"/>
          </a:xfrm>
          <a:prstGeom prst="rect">
            <a:avLst/>
          </a:prstGeo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138844"/>
            <a:ext cx="4038600" cy="4946072"/>
          </a:xfrm>
          <a:prstGeom prst="rect">
            <a:avLst/>
          </a:prstGeo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9" name="Text Placeholder 15"/>
          <p:cNvSpPr>
            <a:spLocks noGrp="1"/>
          </p:cNvSpPr>
          <p:nvPr>
            <p:ph type="body" sz="quarter" idx="14"/>
          </p:nvPr>
        </p:nvSpPr>
        <p:spPr>
          <a:xfrm>
            <a:off x="457198" y="6293054"/>
            <a:ext cx="7614458" cy="357128"/>
          </a:xfrm>
          <a:prstGeom prst="rect">
            <a:avLst/>
          </a:prstGeom>
        </p:spPr>
        <p:txBody>
          <a:bodyPr/>
          <a:lstStyle>
            <a:lvl1pPr>
              <a:defRPr sz="2200"/>
            </a:lvl1pPr>
          </a:lstStyle>
          <a:p>
            <a:pPr lvl="0"/>
            <a:r>
              <a:rPr lang="en-US"/>
              <a:t>Edit Master text styles</a:t>
            </a:r>
          </a:p>
        </p:txBody>
      </p:sp>
      <p:sp>
        <p:nvSpPr>
          <p:cNvPr id="22" name="Title 1"/>
          <p:cNvSpPr>
            <a:spLocks noGrp="1"/>
          </p:cNvSpPr>
          <p:nvPr>
            <p:ph type="title"/>
          </p:nvPr>
        </p:nvSpPr>
        <p:spPr>
          <a:xfrm>
            <a:off x="457199" y="565584"/>
            <a:ext cx="7614459" cy="457199"/>
          </a:xfrm>
          <a:prstGeom prst="rect">
            <a:avLst/>
          </a:prstGeom>
        </p:spPr>
        <p:txBody>
          <a:bodyPr/>
          <a:lstStyle>
            <a:lvl1pPr>
              <a:defRPr sz="2200">
                <a:solidFill>
                  <a:schemeClr val="tx1"/>
                </a:solidFill>
              </a:defRPr>
            </a:lvl1pPr>
          </a:lstStyle>
          <a:p>
            <a:r>
              <a:rPr lang="en-US"/>
              <a:t>Click to edit Master title style</a:t>
            </a:r>
            <a:endParaRPr lang="en-CA" dirty="0"/>
          </a:p>
        </p:txBody>
      </p:sp>
      <p:sp>
        <p:nvSpPr>
          <p:cNvPr id="6" name="Slide Number Placeholder 5">
            <a:extLst>
              <a:ext uri="{FF2B5EF4-FFF2-40B4-BE49-F238E27FC236}">
                <a16:creationId xmlns:a16="http://schemas.microsoft.com/office/drawing/2014/main" id="{51A4477F-C9DD-416E-951E-6E145679F02A}"/>
              </a:ext>
            </a:extLst>
          </p:cNvPr>
          <p:cNvSpPr>
            <a:spLocks noGrp="1"/>
          </p:cNvSpPr>
          <p:nvPr>
            <p:ph type="sldNum" sz="quarter" idx="15"/>
          </p:nvPr>
        </p:nvSpPr>
        <p:spPr>
          <a:xfrm>
            <a:off x="8196263" y="6351588"/>
            <a:ext cx="490537" cy="298450"/>
          </a:xfrm>
          <a:prstGeom prst="rect">
            <a:avLst/>
          </a:prstGeom>
        </p:spPr>
        <p:txBody>
          <a:bodyPr/>
          <a:lstStyle>
            <a:lvl1pPr algn="r" eaLnBrk="1" hangingPunct="1">
              <a:defRPr sz="1600">
                <a:latin typeface="+mn-lt"/>
              </a:defRPr>
            </a:lvl1pPr>
          </a:lstStyle>
          <a:p>
            <a:pPr>
              <a:defRPr/>
            </a:pPr>
            <a:fld id="{C4B9D3A8-5837-4DFA-AEA4-BD93EB891B3D}" type="slidenum">
              <a:rPr lang="en-US"/>
              <a:pPr>
                <a:defRPr/>
              </a:pPr>
              <a:t>‹#›</a:t>
            </a:fld>
            <a:endParaRPr lang="en-US" dirty="0"/>
          </a:p>
        </p:txBody>
      </p:sp>
    </p:spTree>
    <p:extLst>
      <p:ext uri="{BB962C8B-B14F-4D97-AF65-F5344CB8AC3E}">
        <p14:creationId xmlns:p14="http://schemas.microsoft.com/office/powerpoint/2010/main" val="636016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4415"/>
            <a:ext cx="4040188" cy="600168"/>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784177"/>
            <a:ext cx="4040188" cy="4284114"/>
          </a:xfrm>
          <a:prstGeom prst="rect">
            <a:avLst/>
          </a:prstGeo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4645025" y="1144415"/>
            <a:ext cx="4041775" cy="600168"/>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13"/>
          </p:nvPr>
        </p:nvSpPr>
        <p:spPr>
          <a:xfrm>
            <a:off x="4638503" y="1784177"/>
            <a:ext cx="4040188" cy="4284114"/>
          </a:xfrm>
          <a:prstGeom prst="rect">
            <a:avLst/>
          </a:prstGeo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Title 1"/>
          <p:cNvSpPr>
            <a:spLocks noGrp="1"/>
          </p:cNvSpPr>
          <p:nvPr>
            <p:ph type="title"/>
          </p:nvPr>
        </p:nvSpPr>
        <p:spPr>
          <a:xfrm>
            <a:off x="457199" y="565584"/>
            <a:ext cx="7614459" cy="457199"/>
          </a:xfrm>
          <a:prstGeom prst="rect">
            <a:avLst/>
          </a:prstGeom>
        </p:spPr>
        <p:txBody>
          <a:bodyPr/>
          <a:lstStyle>
            <a:lvl1pPr>
              <a:defRPr sz="2200">
                <a:solidFill>
                  <a:schemeClr val="tx1"/>
                </a:solidFill>
              </a:defRPr>
            </a:lvl1pPr>
          </a:lstStyle>
          <a:p>
            <a:r>
              <a:rPr lang="en-US"/>
              <a:t>Click to edit Master title style</a:t>
            </a:r>
            <a:endParaRPr lang="en-CA" dirty="0"/>
          </a:p>
        </p:txBody>
      </p:sp>
      <p:sp>
        <p:nvSpPr>
          <p:cNvPr id="14" name="Text Placeholder 15"/>
          <p:cNvSpPr>
            <a:spLocks noGrp="1"/>
          </p:cNvSpPr>
          <p:nvPr>
            <p:ph type="body" sz="quarter" idx="14"/>
          </p:nvPr>
        </p:nvSpPr>
        <p:spPr>
          <a:xfrm>
            <a:off x="457198" y="6293054"/>
            <a:ext cx="7614458" cy="357128"/>
          </a:xfrm>
          <a:prstGeom prst="rect">
            <a:avLst/>
          </a:prstGeom>
        </p:spPr>
        <p:txBody>
          <a:bodyPr/>
          <a:lstStyle>
            <a:lvl1pPr>
              <a:defRPr sz="2200"/>
            </a:lvl1pPr>
          </a:lstStyle>
          <a:p>
            <a:pPr lvl="0"/>
            <a:r>
              <a:rPr lang="en-US"/>
              <a:t>Edit Master text styles</a:t>
            </a:r>
          </a:p>
        </p:txBody>
      </p:sp>
      <p:sp>
        <p:nvSpPr>
          <p:cNvPr id="8" name="Slide Number Placeholder 5">
            <a:extLst>
              <a:ext uri="{FF2B5EF4-FFF2-40B4-BE49-F238E27FC236}">
                <a16:creationId xmlns:a16="http://schemas.microsoft.com/office/drawing/2014/main" id="{D2AF9597-F436-46CC-8442-12732F7B0181}"/>
              </a:ext>
            </a:extLst>
          </p:cNvPr>
          <p:cNvSpPr>
            <a:spLocks noGrp="1"/>
          </p:cNvSpPr>
          <p:nvPr>
            <p:ph type="sldNum" sz="quarter" idx="15"/>
          </p:nvPr>
        </p:nvSpPr>
        <p:spPr>
          <a:xfrm>
            <a:off x="8196263" y="6351588"/>
            <a:ext cx="490537" cy="298450"/>
          </a:xfrm>
          <a:prstGeom prst="rect">
            <a:avLst/>
          </a:prstGeom>
        </p:spPr>
        <p:txBody>
          <a:bodyPr/>
          <a:lstStyle>
            <a:lvl1pPr algn="r" eaLnBrk="1" hangingPunct="1">
              <a:defRPr sz="1600">
                <a:latin typeface="+mn-lt"/>
              </a:defRPr>
            </a:lvl1pPr>
          </a:lstStyle>
          <a:p>
            <a:pPr>
              <a:defRPr/>
            </a:pPr>
            <a:fld id="{B526C4E6-C390-4C27-B3D0-AEA69E8B4578}" type="slidenum">
              <a:rPr lang="en-US"/>
              <a:pPr>
                <a:defRPr/>
              </a:pPr>
              <a:t>‹#›</a:t>
            </a:fld>
            <a:endParaRPr lang="en-US" dirty="0"/>
          </a:p>
        </p:txBody>
      </p:sp>
    </p:spTree>
    <p:extLst>
      <p:ext uri="{BB962C8B-B14F-4D97-AF65-F5344CB8AC3E}">
        <p14:creationId xmlns:p14="http://schemas.microsoft.com/office/powerpoint/2010/main" val="125467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199" y="565584"/>
            <a:ext cx="7614459" cy="457199"/>
          </a:xfrm>
          <a:prstGeom prst="rect">
            <a:avLst/>
          </a:prstGeom>
        </p:spPr>
        <p:txBody>
          <a:bodyPr/>
          <a:lstStyle>
            <a:lvl1pPr>
              <a:defRPr sz="2200">
                <a:solidFill>
                  <a:schemeClr val="tx1"/>
                </a:solidFill>
              </a:defRPr>
            </a:lvl1pPr>
          </a:lstStyle>
          <a:p>
            <a:r>
              <a:rPr lang="en-US"/>
              <a:t>Click to edit Master title style</a:t>
            </a:r>
            <a:endParaRPr lang="en-CA" dirty="0"/>
          </a:p>
        </p:txBody>
      </p:sp>
      <p:sp>
        <p:nvSpPr>
          <p:cNvPr id="9" name="Text Placeholder 15"/>
          <p:cNvSpPr>
            <a:spLocks noGrp="1"/>
          </p:cNvSpPr>
          <p:nvPr>
            <p:ph type="body" sz="quarter" idx="14"/>
          </p:nvPr>
        </p:nvSpPr>
        <p:spPr>
          <a:xfrm>
            <a:off x="457198" y="6293054"/>
            <a:ext cx="7614458" cy="357128"/>
          </a:xfrm>
          <a:prstGeom prst="rect">
            <a:avLst/>
          </a:prstGeom>
        </p:spPr>
        <p:txBody>
          <a:bodyPr/>
          <a:lstStyle>
            <a:lvl1pPr>
              <a:defRPr sz="2200"/>
            </a:lvl1pPr>
          </a:lstStyle>
          <a:p>
            <a:pPr lvl="0"/>
            <a:r>
              <a:rPr lang="en-US"/>
              <a:t>Edit Master text styles</a:t>
            </a:r>
          </a:p>
        </p:txBody>
      </p:sp>
      <p:sp>
        <p:nvSpPr>
          <p:cNvPr id="4" name="Slide Number Placeholder 5">
            <a:extLst>
              <a:ext uri="{FF2B5EF4-FFF2-40B4-BE49-F238E27FC236}">
                <a16:creationId xmlns:a16="http://schemas.microsoft.com/office/drawing/2014/main" id="{04997384-D32A-4982-BDB0-E1ABD6AAF6A6}"/>
              </a:ext>
            </a:extLst>
          </p:cNvPr>
          <p:cNvSpPr>
            <a:spLocks noGrp="1"/>
          </p:cNvSpPr>
          <p:nvPr>
            <p:ph type="sldNum" sz="quarter" idx="15"/>
          </p:nvPr>
        </p:nvSpPr>
        <p:spPr>
          <a:xfrm>
            <a:off x="8196263" y="6351588"/>
            <a:ext cx="490537" cy="298450"/>
          </a:xfrm>
          <a:prstGeom prst="rect">
            <a:avLst/>
          </a:prstGeom>
        </p:spPr>
        <p:txBody>
          <a:bodyPr/>
          <a:lstStyle>
            <a:lvl1pPr algn="r" eaLnBrk="1" hangingPunct="1">
              <a:defRPr sz="1600">
                <a:latin typeface="+mn-lt"/>
              </a:defRPr>
            </a:lvl1pPr>
          </a:lstStyle>
          <a:p>
            <a:pPr>
              <a:defRPr/>
            </a:pPr>
            <a:fld id="{1979F7C2-DC48-4F8A-BAAA-89BA3E112F54}" type="slidenum">
              <a:rPr lang="en-US"/>
              <a:pPr>
                <a:defRPr/>
              </a:pPr>
              <a:t>‹#›</a:t>
            </a:fld>
            <a:endParaRPr lang="en-US" dirty="0"/>
          </a:p>
        </p:txBody>
      </p:sp>
    </p:spTree>
    <p:extLst>
      <p:ext uri="{BB962C8B-B14F-4D97-AF65-F5344CB8AC3E}">
        <p14:creationId xmlns:p14="http://schemas.microsoft.com/office/powerpoint/2010/main" val="1151341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199" y="565584"/>
            <a:ext cx="7614459" cy="457199"/>
          </a:xfrm>
          <a:prstGeom prst="rect">
            <a:avLst/>
          </a:prstGeom>
        </p:spPr>
        <p:txBody>
          <a:bodyPr/>
          <a:lstStyle>
            <a:lvl1pPr>
              <a:defRPr sz="2200">
                <a:solidFill>
                  <a:schemeClr val="tx1"/>
                </a:solidFill>
              </a:defRPr>
            </a:lvl1pPr>
          </a:lstStyle>
          <a:p>
            <a:r>
              <a:rPr lang="en-US"/>
              <a:t>Click to edit Master title style</a:t>
            </a:r>
            <a:endParaRPr lang="en-CA" dirty="0"/>
          </a:p>
        </p:txBody>
      </p:sp>
      <p:sp>
        <p:nvSpPr>
          <p:cNvPr id="8" name="Text Placeholder 15"/>
          <p:cNvSpPr>
            <a:spLocks noGrp="1"/>
          </p:cNvSpPr>
          <p:nvPr>
            <p:ph type="body" sz="quarter" idx="14"/>
          </p:nvPr>
        </p:nvSpPr>
        <p:spPr>
          <a:xfrm>
            <a:off x="457198" y="5802284"/>
            <a:ext cx="7614458" cy="847898"/>
          </a:xfrm>
          <a:prstGeom prst="rect">
            <a:avLst/>
          </a:prstGeom>
        </p:spPr>
        <p:txBody>
          <a:bodyPr/>
          <a:lstStyle>
            <a:lvl1pPr marL="0" algn="l">
              <a:defRPr lang="en-US" dirty="0">
                <a:latin typeface="+mj-lt"/>
              </a:defRPr>
            </a:lvl1pPr>
          </a:lstStyle>
          <a:p>
            <a:pPr lvl="0"/>
            <a:r>
              <a:rPr lang="en-US"/>
              <a:t>Edit Master text styles</a:t>
            </a:r>
          </a:p>
        </p:txBody>
      </p:sp>
      <p:sp>
        <p:nvSpPr>
          <p:cNvPr id="4" name="Slide Number Placeholder 5">
            <a:extLst>
              <a:ext uri="{FF2B5EF4-FFF2-40B4-BE49-F238E27FC236}">
                <a16:creationId xmlns:a16="http://schemas.microsoft.com/office/drawing/2014/main" id="{773F82B3-BB1D-4929-AD3A-341F3DE56DCF}"/>
              </a:ext>
            </a:extLst>
          </p:cNvPr>
          <p:cNvSpPr>
            <a:spLocks noGrp="1"/>
          </p:cNvSpPr>
          <p:nvPr>
            <p:ph type="sldNum" sz="quarter" idx="15"/>
          </p:nvPr>
        </p:nvSpPr>
        <p:spPr>
          <a:xfrm>
            <a:off x="8196263" y="6351588"/>
            <a:ext cx="490537" cy="298450"/>
          </a:xfrm>
          <a:prstGeom prst="rect">
            <a:avLst/>
          </a:prstGeom>
        </p:spPr>
        <p:txBody>
          <a:bodyPr/>
          <a:lstStyle>
            <a:lvl1pPr algn="r" eaLnBrk="1" hangingPunct="1">
              <a:defRPr sz="1600">
                <a:latin typeface="+mn-lt"/>
              </a:defRPr>
            </a:lvl1pPr>
          </a:lstStyle>
          <a:p>
            <a:pPr>
              <a:defRPr/>
            </a:pPr>
            <a:fld id="{E1286DE2-E786-4F38-BD1A-1239E647B9CC}" type="slidenum">
              <a:rPr lang="en-US"/>
              <a:pPr>
                <a:defRPr/>
              </a:pPr>
              <a:t>‹#›</a:t>
            </a:fld>
            <a:endParaRPr lang="en-US" dirty="0"/>
          </a:p>
        </p:txBody>
      </p:sp>
    </p:spTree>
    <p:extLst>
      <p:ext uri="{BB962C8B-B14F-4D97-AF65-F5344CB8AC3E}">
        <p14:creationId xmlns:p14="http://schemas.microsoft.com/office/powerpoint/2010/main" val="78838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199"/>
            <a:ext cx="3008313" cy="1162050"/>
          </a:xfrm>
          <a:prstGeom prst="rect">
            <a:avLst/>
          </a:prstGeom>
        </p:spPr>
        <p:txBody>
          <a:bodyPr anchor="b"/>
          <a:lstStyle>
            <a:lvl1pPr algn="l">
              <a:defRPr sz="2000" b="1"/>
            </a:lvl1pPr>
          </a:lstStyle>
          <a:p>
            <a:r>
              <a:rPr lang="en-US" dirty="0"/>
              <a:t>Click to edit Master title style</a:t>
            </a:r>
            <a:endParaRPr lang="en-CA" dirty="0"/>
          </a:p>
        </p:txBody>
      </p:sp>
      <p:sp>
        <p:nvSpPr>
          <p:cNvPr id="3" name="Content Placeholder 2"/>
          <p:cNvSpPr>
            <a:spLocks noGrp="1"/>
          </p:cNvSpPr>
          <p:nvPr>
            <p:ph idx="1"/>
          </p:nvPr>
        </p:nvSpPr>
        <p:spPr>
          <a:xfrm>
            <a:off x="3575050" y="1154200"/>
            <a:ext cx="5111750" cy="4955656"/>
          </a:xfrm>
          <a:prstGeom prst="rect">
            <a:avLst/>
          </a:prstGeom>
        </p:spPr>
        <p:txBody>
          <a:bodyPr/>
          <a:lstStyle>
            <a:lvl1pPr>
              <a:defRPr sz="2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457200" y="2316249"/>
            <a:ext cx="3008313" cy="379360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15"/>
          <p:cNvSpPr>
            <a:spLocks noGrp="1"/>
          </p:cNvSpPr>
          <p:nvPr>
            <p:ph type="body" sz="quarter" idx="14"/>
          </p:nvPr>
        </p:nvSpPr>
        <p:spPr>
          <a:xfrm>
            <a:off x="457198" y="6293054"/>
            <a:ext cx="7614458" cy="357128"/>
          </a:xfrm>
          <a:prstGeom prst="rect">
            <a:avLst/>
          </a:prstGeom>
        </p:spPr>
        <p:txBody>
          <a:bodyPr/>
          <a:lstStyle>
            <a:lvl1pPr>
              <a:defRPr sz="2200"/>
            </a:lvl1pPr>
          </a:lstStyle>
          <a:p>
            <a:pPr lvl="0"/>
            <a:r>
              <a:rPr lang="en-US"/>
              <a:t>Edit Master text styles</a:t>
            </a:r>
          </a:p>
        </p:txBody>
      </p:sp>
      <p:sp>
        <p:nvSpPr>
          <p:cNvPr id="17" name="Text Placeholder 14"/>
          <p:cNvSpPr>
            <a:spLocks noGrp="1"/>
          </p:cNvSpPr>
          <p:nvPr>
            <p:ph type="body" sz="quarter" idx="15"/>
          </p:nvPr>
        </p:nvSpPr>
        <p:spPr>
          <a:xfrm>
            <a:off x="457200" y="565643"/>
            <a:ext cx="7515225" cy="481012"/>
          </a:xfrm>
          <a:prstGeom prst="rect">
            <a:avLst/>
          </a:prstGeom>
        </p:spPr>
        <p:txBody>
          <a:bodyPr/>
          <a:lstStyle>
            <a:lvl1pPr marL="342900" marR="0" indent="-342900" algn="l" defTabSz="914400" rtl="0" eaLnBrk="0" fontAlgn="base" latinLnBrk="0" hangingPunct="0">
              <a:lnSpc>
                <a:spcPct val="100000"/>
              </a:lnSpc>
              <a:spcBef>
                <a:spcPct val="20000"/>
              </a:spcBef>
              <a:spcAft>
                <a:spcPct val="0"/>
              </a:spcAft>
              <a:buClrTx/>
              <a:buSzTx/>
              <a:buFontTx/>
              <a:buNone/>
              <a:tabLst/>
              <a:defRPr sz="2200"/>
            </a:lvl1pPr>
          </a:lstStyle>
          <a:p>
            <a:pPr lvl="0"/>
            <a:r>
              <a:rPr lang="en-US"/>
              <a:t>Edit Master text styles</a:t>
            </a:r>
          </a:p>
        </p:txBody>
      </p:sp>
      <p:sp>
        <p:nvSpPr>
          <p:cNvPr id="7" name="Slide Number Placeholder 5">
            <a:extLst>
              <a:ext uri="{FF2B5EF4-FFF2-40B4-BE49-F238E27FC236}">
                <a16:creationId xmlns:a16="http://schemas.microsoft.com/office/drawing/2014/main" id="{51A49E8E-DB5E-496C-A42C-325CC1F8BCAD}"/>
              </a:ext>
            </a:extLst>
          </p:cNvPr>
          <p:cNvSpPr>
            <a:spLocks noGrp="1"/>
          </p:cNvSpPr>
          <p:nvPr>
            <p:ph type="sldNum" sz="quarter" idx="16"/>
          </p:nvPr>
        </p:nvSpPr>
        <p:spPr>
          <a:xfrm>
            <a:off x="8196263" y="6351588"/>
            <a:ext cx="490537" cy="298450"/>
          </a:xfrm>
          <a:prstGeom prst="rect">
            <a:avLst/>
          </a:prstGeom>
        </p:spPr>
        <p:txBody>
          <a:bodyPr/>
          <a:lstStyle>
            <a:lvl1pPr algn="r" eaLnBrk="1" hangingPunct="1">
              <a:defRPr sz="1600">
                <a:latin typeface="+mn-lt"/>
              </a:defRPr>
            </a:lvl1pPr>
          </a:lstStyle>
          <a:p>
            <a:pPr>
              <a:defRPr/>
            </a:pPr>
            <a:fld id="{B2519BCF-80AE-41D9-B540-3B099332FDBC}" type="slidenum">
              <a:rPr lang="en-US"/>
              <a:pPr>
                <a:defRPr/>
              </a:pPr>
              <a:t>‹#›</a:t>
            </a:fld>
            <a:endParaRPr lang="en-US" dirty="0"/>
          </a:p>
        </p:txBody>
      </p:sp>
    </p:spTree>
    <p:extLst>
      <p:ext uri="{BB962C8B-B14F-4D97-AF65-F5344CB8AC3E}">
        <p14:creationId xmlns:p14="http://schemas.microsoft.com/office/powerpoint/2010/main" val="74763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717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15"/>
          <p:cNvSpPr>
            <a:spLocks noGrp="1"/>
          </p:cNvSpPr>
          <p:nvPr>
            <p:ph type="body" sz="quarter" idx="14"/>
          </p:nvPr>
        </p:nvSpPr>
        <p:spPr>
          <a:xfrm>
            <a:off x="457198" y="6293054"/>
            <a:ext cx="7614458" cy="357128"/>
          </a:xfrm>
          <a:prstGeom prst="rect">
            <a:avLst/>
          </a:prstGeom>
        </p:spPr>
        <p:txBody>
          <a:bodyPr/>
          <a:lstStyle>
            <a:lvl1pPr>
              <a:defRPr sz="2200"/>
            </a:lvl1pPr>
          </a:lstStyle>
          <a:p>
            <a:pPr lvl="0"/>
            <a:r>
              <a:rPr lang="en-US"/>
              <a:t>Edit Master text styles</a:t>
            </a:r>
          </a:p>
        </p:txBody>
      </p:sp>
      <p:sp>
        <p:nvSpPr>
          <p:cNvPr id="6" name="Slide Number Placeholder 5">
            <a:extLst>
              <a:ext uri="{FF2B5EF4-FFF2-40B4-BE49-F238E27FC236}">
                <a16:creationId xmlns:a16="http://schemas.microsoft.com/office/drawing/2014/main" id="{AB8403FE-2776-4DC6-BE0D-9D6C6C312E23}"/>
              </a:ext>
            </a:extLst>
          </p:cNvPr>
          <p:cNvSpPr>
            <a:spLocks noGrp="1"/>
          </p:cNvSpPr>
          <p:nvPr>
            <p:ph type="sldNum" sz="quarter" idx="15"/>
          </p:nvPr>
        </p:nvSpPr>
        <p:spPr>
          <a:xfrm>
            <a:off x="8196263" y="6351588"/>
            <a:ext cx="490537" cy="298450"/>
          </a:xfrm>
          <a:prstGeom prst="rect">
            <a:avLst/>
          </a:prstGeom>
        </p:spPr>
        <p:txBody>
          <a:bodyPr/>
          <a:lstStyle>
            <a:lvl1pPr algn="r" eaLnBrk="1" hangingPunct="1">
              <a:defRPr sz="1600">
                <a:latin typeface="+mn-lt"/>
              </a:defRPr>
            </a:lvl1pPr>
          </a:lstStyle>
          <a:p>
            <a:pPr>
              <a:defRPr/>
            </a:pPr>
            <a:fld id="{29C8BE54-C57A-48E0-B772-85DDCD019177}" type="slidenum">
              <a:rPr lang="en-US"/>
              <a:pPr>
                <a:defRPr/>
              </a:pPr>
              <a:t>‹#›</a:t>
            </a:fld>
            <a:endParaRPr lang="en-US" dirty="0"/>
          </a:p>
        </p:txBody>
      </p:sp>
    </p:spTree>
    <p:extLst>
      <p:ext uri="{BB962C8B-B14F-4D97-AF65-F5344CB8AC3E}">
        <p14:creationId xmlns:p14="http://schemas.microsoft.com/office/powerpoint/2010/main" val="158659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9DC295-0C8F-B97C-3920-E4B2C4328933}"/>
              </a:ext>
            </a:extLst>
          </p:cNvPr>
          <p:cNvSpPr txBox="1"/>
          <p:nvPr userDrawn="1">
            <p:extLst>
              <p:ext uri="{1162E1C5-73C7-4A58-AE30-91384D911F3F}">
                <p184:classification xmlns:p184="http://schemas.microsoft.com/office/powerpoint/2018/4/main" val="hdr"/>
              </p:ext>
            </p:extLst>
          </p:nvPr>
        </p:nvSpPr>
        <p:spPr>
          <a:xfrm>
            <a:off x="7778750" y="0"/>
            <a:ext cx="1393825" cy="152400"/>
          </a:xfrm>
          <a:prstGeom prst="rect">
            <a:avLst/>
          </a:prstGeom>
        </p:spPr>
        <p:txBody>
          <a:bodyPr horzOverflow="overflow" lIns="0" tIns="0" rIns="0" bIns="0">
            <a:spAutoFit/>
          </a:bodyPr>
          <a:lstStyle/>
          <a:p>
            <a:pPr algn="l"/>
            <a:r>
              <a:rPr lang="en-CA" sz="1000">
                <a:solidFill>
                  <a:srgbClr val="000000"/>
                </a:solidFill>
                <a:latin typeface="Calibri" panose="020F0502020204030204" pitchFamily="34" charset="0"/>
                <a:ea typeface="Calibri" panose="020F0502020204030204" pitchFamily="34" charset="0"/>
                <a:cs typeface="Calibri" panose="020F0502020204030204" pitchFamily="34" charset="0"/>
              </a:rPr>
              <a:t>Unclassified / Non classifié</a:t>
            </a: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l" rtl="0" eaLnBrk="0" fontAlgn="base" hangingPunct="0">
        <a:spcBef>
          <a:spcPct val="0"/>
        </a:spcBef>
        <a:spcAft>
          <a:spcPct val="0"/>
        </a:spcAft>
        <a:defRPr sz="3400" b="1">
          <a:solidFill>
            <a:schemeClr val="tx2"/>
          </a:solidFill>
          <a:latin typeface="+mj-lt"/>
          <a:ea typeface="+mj-ea"/>
          <a:cs typeface="ヒラギノ角ゴ Pro W3" pitchFamily="-123" charset="-128"/>
        </a:defRPr>
      </a:lvl1pPr>
      <a:lvl2pPr algn="l" rtl="0" eaLnBrk="0" fontAlgn="base" hangingPunct="0">
        <a:spcBef>
          <a:spcPct val="0"/>
        </a:spcBef>
        <a:spcAft>
          <a:spcPct val="0"/>
        </a:spcAft>
        <a:defRPr sz="3400" b="1">
          <a:solidFill>
            <a:schemeClr val="tx2"/>
          </a:solidFill>
          <a:latin typeface="Arial" charset="0"/>
          <a:ea typeface="ヒラギノ角ゴ Pro W3" pitchFamily="1" charset="-128"/>
          <a:cs typeface="ヒラギノ角ゴ Pro W3" pitchFamily="-123" charset="-128"/>
        </a:defRPr>
      </a:lvl2pPr>
      <a:lvl3pPr algn="l" rtl="0" eaLnBrk="0" fontAlgn="base" hangingPunct="0">
        <a:spcBef>
          <a:spcPct val="0"/>
        </a:spcBef>
        <a:spcAft>
          <a:spcPct val="0"/>
        </a:spcAft>
        <a:defRPr sz="3400" b="1">
          <a:solidFill>
            <a:schemeClr val="tx2"/>
          </a:solidFill>
          <a:latin typeface="Arial" charset="0"/>
          <a:ea typeface="ヒラギノ角ゴ Pro W3" pitchFamily="1" charset="-128"/>
          <a:cs typeface="ヒラギノ角ゴ Pro W3" pitchFamily="-123" charset="-128"/>
        </a:defRPr>
      </a:lvl3pPr>
      <a:lvl4pPr algn="l" rtl="0" eaLnBrk="0" fontAlgn="base" hangingPunct="0">
        <a:spcBef>
          <a:spcPct val="0"/>
        </a:spcBef>
        <a:spcAft>
          <a:spcPct val="0"/>
        </a:spcAft>
        <a:defRPr sz="3400" b="1">
          <a:solidFill>
            <a:schemeClr val="tx2"/>
          </a:solidFill>
          <a:latin typeface="Arial" charset="0"/>
          <a:ea typeface="ヒラギノ角ゴ Pro W3" pitchFamily="1" charset="-128"/>
          <a:cs typeface="ヒラギノ角ゴ Pro W3" pitchFamily="-123" charset="-128"/>
        </a:defRPr>
      </a:lvl4pPr>
      <a:lvl5pPr algn="l" rtl="0" eaLnBrk="0" fontAlgn="base" hangingPunct="0">
        <a:spcBef>
          <a:spcPct val="0"/>
        </a:spcBef>
        <a:spcAft>
          <a:spcPct val="0"/>
        </a:spcAft>
        <a:defRPr sz="3400" b="1">
          <a:solidFill>
            <a:schemeClr val="tx2"/>
          </a:solidFill>
          <a:latin typeface="Arial" charset="0"/>
          <a:ea typeface="ヒラギノ角ゴ Pro W3" pitchFamily="1" charset="-128"/>
          <a:cs typeface="ヒラギノ角ゴ Pro W3" pitchFamily="-123" charset="-128"/>
        </a:defRPr>
      </a:lvl5pPr>
      <a:lvl6pPr marL="457200" algn="l" rtl="0" fontAlgn="base">
        <a:spcBef>
          <a:spcPct val="0"/>
        </a:spcBef>
        <a:spcAft>
          <a:spcPct val="0"/>
        </a:spcAft>
        <a:defRPr sz="3400" b="1">
          <a:solidFill>
            <a:schemeClr val="tx2"/>
          </a:solidFill>
          <a:latin typeface="Arial" charset="0"/>
          <a:ea typeface="ヒラギノ角ゴ Pro W3" pitchFamily="1" charset="-128"/>
        </a:defRPr>
      </a:lvl6pPr>
      <a:lvl7pPr marL="914400" algn="l" rtl="0" fontAlgn="base">
        <a:spcBef>
          <a:spcPct val="0"/>
        </a:spcBef>
        <a:spcAft>
          <a:spcPct val="0"/>
        </a:spcAft>
        <a:defRPr sz="3400" b="1">
          <a:solidFill>
            <a:schemeClr val="tx2"/>
          </a:solidFill>
          <a:latin typeface="Arial" charset="0"/>
          <a:ea typeface="ヒラギノ角ゴ Pro W3" pitchFamily="1" charset="-128"/>
        </a:defRPr>
      </a:lvl7pPr>
      <a:lvl8pPr marL="1371600" algn="l" rtl="0" fontAlgn="base">
        <a:spcBef>
          <a:spcPct val="0"/>
        </a:spcBef>
        <a:spcAft>
          <a:spcPct val="0"/>
        </a:spcAft>
        <a:defRPr sz="3400" b="1">
          <a:solidFill>
            <a:schemeClr val="tx2"/>
          </a:solidFill>
          <a:latin typeface="Arial" charset="0"/>
          <a:ea typeface="ヒラギノ角ゴ Pro W3" pitchFamily="1" charset="-128"/>
        </a:defRPr>
      </a:lvl8pPr>
      <a:lvl9pPr marL="1828800" algn="l" rtl="0" fontAlgn="base">
        <a:spcBef>
          <a:spcPct val="0"/>
        </a:spcBef>
        <a:spcAft>
          <a:spcPct val="0"/>
        </a:spcAft>
        <a:defRPr sz="3400" b="1">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defRPr sz="2800" b="1">
          <a:solidFill>
            <a:schemeClr val="tx1"/>
          </a:solidFill>
          <a:latin typeface="+mn-lt"/>
          <a:ea typeface="+mn-ea"/>
          <a:cs typeface="ヒラギノ角ゴ Pro W3" pitchFamily="-123" charset="-128"/>
        </a:defRPr>
      </a:lvl1pPr>
      <a:lvl2pPr marL="742950" indent="-285750" algn="l" rtl="0" eaLnBrk="0" fontAlgn="base" hangingPunct="0">
        <a:spcBef>
          <a:spcPct val="20000"/>
        </a:spcBef>
        <a:spcAft>
          <a:spcPct val="0"/>
        </a:spcAft>
        <a:buClr>
          <a:srgbClr val="014F76"/>
        </a:buClr>
        <a:buFont typeface="Arial" panose="020B0604020202020204" pitchFamily="34" charset="0"/>
        <a:defRPr sz="24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lr>
          <a:srgbClr val="014F76"/>
        </a:buClr>
        <a:buFont typeface="Arial" panose="020B0604020202020204" pitchFamily="34" charset="0"/>
        <a:defRPr sz="20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lr>
          <a:srgbClr val="014F76"/>
        </a:buClr>
        <a:buFont typeface="Arial" panose="020B0604020202020204" pitchFamily="34" charset="0"/>
        <a:defRPr>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lr>
          <a:srgbClr val="014F76"/>
        </a:buClr>
        <a:buFont typeface="Arial" panose="020B0604020202020204" pitchFamily="34" charset="0"/>
        <a:defRPr>
          <a:solidFill>
            <a:schemeClr val="tx1"/>
          </a:solidFill>
          <a:latin typeface="+mn-lt"/>
          <a:ea typeface="+mn-ea"/>
          <a:cs typeface="ヒラギノ角ゴ Pro W3"/>
        </a:defRPr>
      </a:lvl5pPr>
      <a:lvl6pPr marL="2514600" indent="-228600" algn="l" rtl="0" fontAlgn="base">
        <a:spcBef>
          <a:spcPct val="20000"/>
        </a:spcBef>
        <a:spcAft>
          <a:spcPct val="0"/>
        </a:spcAft>
        <a:buClr>
          <a:srgbClr val="014F76"/>
        </a:buClr>
        <a:buFont typeface="Arial" charset="0"/>
        <a:defRPr>
          <a:solidFill>
            <a:schemeClr val="tx1"/>
          </a:solidFill>
          <a:latin typeface="+mn-lt"/>
          <a:ea typeface="+mn-ea"/>
        </a:defRPr>
      </a:lvl6pPr>
      <a:lvl7pPr marL="2971800" indent="-228600" algn="l" rtl="0" fontAlgn="base">
        <a:spcBef>
          <a:spcPct val="20000"/>
        </a:spcBef>
        <a:spcAft>
          <a:spcPct val="0"/>
        </a:spcAft>
        <a:buClr>
          <a:srgbClr val="014F76"/>
        </a:buClr>
        <a:buFont typeface="Arial" charset="0"/>
        <a:defRPr>
          <a:solidFill>
            <a:schemeClr val="tx1"/>
          </a:solidFill>
          <a:latin typeface="+mn-lt"/>
          <a:ea typeface="+mn-ea"/>
        </a:defRPr>
      </a:lvl7pPr>
      <a:lvl8pPr marL="3429000" indent="-228600" algn="l" rtl="0" fontAlgn="base">
        <a:spcBef>
          <a:spcPct val="20000"/>
        </a:spcBef>
        <a:spcAft>
          <a:spcPct val="0"/>
        </a:spcAft>
        <a:buClr>
          <a:srgbClr val="014F76"/>
        </a:buClr>
        <a:buFont typeface="Arial" charset="0"/>
        <a:defRPr>
          <a:solidFill>
            <a:schemeClr val="tx1"/>
          </a:solidFill>
          <a:latin typeface="+mn-lt"/>
          <a:ea typeface="+mn-ea"/>
        </a:defRPr>
      </a:lvl8pPr>
      <a:lvl9pPr marL="3886200" indent="-228600" algn="l" rtl="0" fontAlgn="base">
        <a:spcBef>
          <a:spcPct val="20000"/>
        </a:spcBef>
        <a:spcAft>
          <a:spcPct val="0"/>
        </a:spcAft>
        <a:buClr>
          <a:srgbClr val="014F76"/>
        </a:buClr>
        <a:buFont typeface="Arial" charset="0"/>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3">
            <a:extLst>
              <a:ext uri="{FF2B5EF4-FFF2-40B4-BE49-F238E27FC236}">
                <a16:creationId xmlns:a16="http://schemas.microsoft.com/office/drawing/2014/main" id="{0E83A791-61DA-4673-9BBF-A106581982DE}"/>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Parts of a budget</a:t>
            </a:r>
          </a:p>
        </p:txBody>
      </p:sp>
      <p:sp>
        <p:nvSpPr>
          <p:cNvPr id="21507" name="Text Placeholder 10">
            <a:extLst>
              <a:ext uri="{FF2B5EF4-FFF2-40B4-BE49-F238E27FC236}">
                <a16:creationId xmlns:a16="http://schemas.microsoft.com/office/drawing/2014/main" id="{08C37CB1-D1EF-4F98-B056-B85ED1BFD3AB}"/>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Budgeting</a:t>
            </a:r>
          </a:p>
        </p:txBody>
      </p:sp>
      <p:sp>
        <p:nvSpPr>
          <p:cNvPr id="3" name="Slide Number Placeholder 2">
            <a:extLst>
              <a:ext uri="{FF2B5EF4-FFF2-40B4-BE49-F238E27FC236}">
                <a16:creationId xmlns:a16="http://schemas.microsoft.com/office/drawing/2014/main" id="{04ADE598-09B2-435A-AE8B-AB74EBCBB1F5}"/>
              </a:ext>
            </a:extLst>
          </p:cNvPr>
          <p:cNvSpPr>
            <a:spLocks noGrp="1"/>
          </p:cNvSpPr>
          <p:nvPr>
            <p:ph type="sldNum" sz="quarter" idx="15"/>
          </p:nvPr>
        </p:nvSpPr>
        <p:spPr/>
        <p:txBody>
          <a:bodyPr/>
          <a:lstStyle/>
          <a:p>
            <a:pPr>
              <a:defRPr/>
            </a:pPr>
            <a:r>
              <a:rPr lang="en-US" dirty="0"/>
              <a:t>7</a:t>
            </a:r>
          </a:p>
        </p:txBody>
      </p:sp>
      <p:sp>
        <p:nvSpPr>
          <p:cNvPr id="15" name="Text Box 3">
            <a:extLst>
              <a:ext uri="{FF2B5EF4-FFF2-40B4-BE49-F238E27FC236}">
                <a16:creationId xmlns:a16="http://schemas.microsoft.com/office/drawing/2014/main" id="{5B713B35-94B4-469E-96E0-C4774CFF4595}"/>
              </a:ext>
            </a:extLst>
          </p:cNvPr>
          <p:cNvSpPr txBox="1">
            <a:spLocks noChangeArrowheads="1"/>
          </p:cNvSpPr>
          <p:nvPr/>
        </p:nvSpPr>
        <p:spPr bwMode="auto">
          <a:xfrm>
            <a:off x="457200" y="1147763"/>
            <a:ext cx="7615238" cy="181610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CA" sz="2200" dirty="0"/>
              <a:t>Income </a:t>
            </a:r>
          </a:p>
          <a:p>
            <a:pPr marL="342900" indent="-342900">
              <a:buFont typeface="Arial" panose="020B0604020202020204" pitchFamily="34" charset="0"/>
              <a:buChar char="•"/>
              <a:defRPr/>
            </a:pPr>
            <a:r>
              <a:rPr lang="en-CA" sz="2200" dirty="0"/>
              <a:t>Expenses </a:t>
            </a:r>
          </a:p>
          <a:p>
            <a:pPr marL="342900" indent="-342900">
              <a:buFont typeface="Arial" panose="020B0604020202020204" pitchFamily="34" charset="0"/>
              <a:buChar char="•"/>
              <a:defRPr/>
            </a:pPr>
            <a:r>
              <a:rPr lang="en-US" sz="2200" dirty="0"/>
              <a:t>Difference between the two: surplus or deficit </a:t>
            </a:r>
          </a:p>
          <a:p>
            <a:pPr>
              <a:defRPr/>
            </a:pPr>
            <a:r>
              <a:rPr lang="en-CA"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3">
            <a:extLst>
              <a:ext uri="{FF2B5EF4-FFF2-40B4-BE49-F238E27FC236}">
                <a16:creationId xmlns:a16="http://schemas.microsoft.com/office/drawing/2014/main" id="{37C841E6-ED34-440B-8194-93375B65660E}"/>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Know what you spend</a:t>
            </a:r>
          </a:p>
        </p:txBody>
      </p:sp>
      <p:sp>
        <p:nvSpPr>
          <p:cNvPr id="22531" name="Text Placeholder 10">
            <a:extLst>
              <a:ext uri="{FF2B5EF4-FFF2-40B4-BE49-F238E27FC236}">
                <a16:creationId xmlns:a16="http://schemas.microsoft.com/office/drawing/2014/main" id="{C368A27B-FFC0-4885-A93F-BD1D0F2F31F1}"/>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Budgeting</a:t>
            </a:r>
          </a:p>
        </p:txBody>
      </p:sp>
      <p:sp>
        <p:nvSpPr>
          <p:cNvPr id="3" name="Slide Number Placeholder 2">
            <a:extLst>
              <a:ext uri="{FF2B5EF4-FFF2-40B4-BE49-F238E27FC236}">
                <a16:creationId xmlns:a16="http://schemas.microsoft.com/office/drawing/2014/main" id="{686BC760-9858-4BBD-9E33-4033F275ECCE}"/>
              </a:ext>
            </a:extLst>
          </p:cNvPr>
          <p:cNvSpPr>
            <a:spLocks noGrp="1"/>
          </p:cNvSpPr>
          <p:nvPr>
            <p:ph type="sldNum" sz="quarter" idx="15"/>
          </p:nvPr>
        </p:nvSpPr>
        <p:spPr/>
        <p:txBody>
          <a:bodyPr/>
          <a:lstStyle/>
          <a:p>
            <a:pPr>
              <a:defRPr/>
            </a:pPr>
            <a:r>
              <a:rPr lang="en-US" dirty="0"/>
              <a:t>8</a:t>
            </a:r>
          </a:p>
        </p:txBody>
      </p:sp>
      <p:sp>
        <p:nvSpPr>
          <p:cNvPr id="15" name="Text Box 3">
            <a:extLst>
              <a:ext uri="{FF2B5EF4-FFF2-40B4-BE49-F238E27FC236}">
                <a16:creationId xmlns:a16="http://schemas.microsoft.com/office/drawing/2014/main" id="{BFB09D98-A1B4-4A83-8DD2-73D2B1BEACAA}"/>
              </a:ext>
            </a:extLst>
          </p:cNvPr>
          <p:cNvSpPr txBox="1">
            <a:spLocks noChangeArrowheads="1"/>
          </p:cNvSpPr>
          <p:nvPr/>
        </p:nvSpPr>
        <p:spPr bwMode="auto">
          <a:xfrm>
            <a:off x="457200" y="1147763"/>
            <a:ext cx="8229600" cy="387798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marL="342900" indent="-342900">
              <a:buFont typeface="Arial" panose="020B0604020202020204" pitchFamily="34" charset="0"/>
              <a:buChar char="•"/>
              <a:defRPr/>
            </a:pPr>
            <a:r>
              <a:rPr lang="en-CA" sz="2200" dirty="0"/>
              <a:t>Keep every receipt </a:t>
            </a:r>
          </a:p>
          <a:p>
            <a:pPr marL="342900" indent="-342900">
              <a:buFont typeface="Arial" panose="020B0604020202020204" pitchFamily="34" charset="0"/>
              <a:buChar char="•"/>
              <a:defRPr/>
            </a:pPr>
            <a:r>
              <a:rPr lang="en-US" sz="2200" dirty="0"/>
              <a:t>Record every expense in a notebook or electronic device </a:t>
            </a:r>
          </a:p>
          <a:p>
            <a:pPr marL="342900" indent="-342900">
              <a:buFont typeface="Arial" panose="020B0604020202020204" pitchFamily="34" charset="0"/>
              <a:buChar char="•"/>
              <a:defRPr/>
            </a:pPr>
            <a:r>
              <a:rPr lang="en-US" sz="2200" dirty="0"/>
              <a:t>Review bank and credit card statements </a:t>
            </a:r>
          </a:p>
          <a:p>
            <a:pPr marL="342900" indent="-342900">
              <a:buFont typeface="Arial" panose="020B0604020202020204" pitchFamily="34" charset="0"/>
              <a:buChar char="•"/>
              <a:defRPr/>
            </a:pPr>
            <a:r>
              <a:rPr lang="en-US" sz="2200" dirty="0"/>
              <a:t>Make a list of irregular expenses (gifts, donations, car or home repairs, vacations) </a:t>
            </a:r>
          </a:p>
          <a:p>
            <a:pPr marL="342900" indent="-342900">
              <a:buFont typeface="Arial" panose="020B0604020202020204" pitchFamily="34" charset="0"/>
              <a:buChar char="•"/>
              <a:defRPr/>
            </a:pPr>
            <a:r>
              <a:rPr lang="en-US" sz="2200" dirty="0"/>
              <a:t>Total your expenses at the end of the month </a:t>
            </a:r>
          </a:p>
          <a:p>
            <a:pPr marL="342900" indent="-342900">
              <a:buFont typeface="Arial" panose="020B0604020202020204" pitchFamily="34" charset="0"/>
              <a:buChar char="•"/>
              <a:defRPr/>
            </a:pPr>
            <a:r>
              <a:rPr lang="en-US" sz="2200" dirty="0"/>
              <a:t>Do this for at least three months </a:t>
            </a:r>
          </a:p>
          <a:p>
            <a:pPr marL="342900" indent="-342900">
              <a:buFont typeface="Arial" panose="020B0604020202020204" pitchFamily="34" charset="0"/>
              <a:buChar char="•"/>
              <a:defRPr/>
            </a:pPr>
            <a:endParaRPr lang="en-US" sz="2200" dirty="0"/>
          </a:p>
          <a:p>
            <a:pPr>
              <a:defRPr/>
            </a:pPr>
            <a:r>
              <a:rPr lang="en-CA" sz="2200" dirty="0"/>
              <a:t>	</a:t>
            </a:r>
          </a:p>
          <a:p>
            <a:pPr>
              <a:defRPr/>
            </a:pPr>
            <a:r>
              <a:rPr lang="en-CA"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3">
            <a:extLst>
              <a:ext uri="{FF2B5EF4-FFF2-40B4-BE49-F238E27FC236}">
                <a16:creationId xmlns:a16="http://schemas.microsoft.com/office/drawing/2014/main" id="{BE80801A-5E00-4532-9A65-2315A7F3F364}"/>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Monthly income</a:t>
            </a:r>
          </a:p>
        </p:txBody>
      </p:sp>
      <p:sp>
        <p:nvSpPr>
          <p:cNvPr id="23555" name="Text Placeholder 10">
            <a:extLst>
              <a:ext uri="{FF2B5EF4-FFF2-40B4-BE49-F238E27FC236}">
                <a16:creationId xmlns:a16="http://schemas.microsoft.com/office/drawing/2014/main" id="{D713B8D8-5830-437D-8531-6F10B670AFB5}"/>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Budgeting</a:t>
            </a:r>
          </a:p>
        </p:txBody>
      </p:sp>
      <p:sp>
        <p:nvSpPr>
          <p:cNvPr id="3" name="Slide Number Placeholder 2">
            <a:extLst>
              <a:ext uri="{FF2B5EF4-FFF2-40B4-BE49-F238E27FC236}">
                <a16:creationId xmlns:a16="http://schemas.microsoft.com/office/drawing/2014/main" id="{9A6FEF76-7FFA-43FD-9AC3-0269BB6E7F98}"/>
              </a:ext>
            </a:extLst>
          </p:cNvPr>
          <p:cNvSpPr>
            <a:spLocks noGrp="1"/>
          </p:cNvSpPr>
          <p:nvPr>
            <p:ph type="sldNum" sz="quarter" idx="15"/>
          </p:nvPr>
        </p:nvSpPr>
        <p:spPr/>
        <p:txBody>
          <a:bodyPr/>
          <a:lstStyle/>
          <a:p>
            <a:pPr>
              <a:defRPr/>
            </a:pPr>
            <a:r>
              <a:rPr lang="en-US" dirty="0"/>
              <a:t>9</a:t>
            </a:r>
          </a:p>
        </p:txBody>
      </p:sp>
      <p:sp>
        <p:nvSpPr>
          <p:cNvPr id="23557" name="Text Box 3">
            <a:extLst>
              <a:ext uri="{FF2B5EF4-FFF2-40B4-BE49-F238E27FC236}">
                <a16:creationId xmlns:a16="http://schemas.microsoft.com/office/drawing/2014/main" id="{89B6F887-CF3F-4040-AC3B-6AB844C0C061}"/>
              </a:ext>
            </a:extLst>
          </p:cNvPr>
          <p:cNvSpPr txBox="1">
            <a:spLocks noChangeArrowheads="1"/>
          </p:cNvSpPr>
          <p:nvPr/>
        </p:nvSpPr>
        <p:spPr bwMode="auto">
          <a:xfrm>
            <a:off x="457200" y="1147763"/>
            <a:ext cx="829627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en-US" altLang="en-US" sz="1400" dirty="0"/>
              <a:t>Average monthly income from employment after deductions: 			$______ </a:t>
            </a:r>
          </a:p>
          <a:p>
            <a:r>
              <a:rPr lang="en-US" altLang="en-US" sz="1400" dirty="0"/>
              <a:t>OR choose an occupation from the list provided and indicate the current monthly income.</a:t>
            </a:r>
          </a:p>
          <a:p>
            <a:r>
              <a:rPr lang="en-CA" altLang="en-US" sz="1400" b="1" dirty="0"/>
              <a:t>								                 Examples </a:t>
            </a:r>
            <a:endParaRPr lang="en-CA" altLang="en-US" sz="1400" dirty="0"/>
          </a:p>
          <a:p>
            <a:r>
              <a:rPr lang="en-US" altLang="en-US" sz="1400" dirty="0"/>
              <a:t>Food and beverage servers 						$2,860 </a:t>
            </a:r>
          </a:p>
          <a:p>
            <a:r>
              <a:rPr lang="en-CA" altLang="en-US" sz="1400" dirty="0"/>
              <a:t>Cooks 								$2,690 </a:t>
            </a:r>
          </a:p>
          <a:p>
            <a:r>
              <a:rPr lang="en-US" altLang="en-US" sz="1400" dirty="0"/>
              <a:t>Early child educators and assistants 					$3,530 </a:t>
            </a:r>
          </a:p>
          <a:p>
            <a:r>
              <a:rPr lang="en-CA" altLang="en-US" sz="1400" dirty="0"/>
              <a:t>Administrative assistant						$4,155 </a:t>
            </a:r>
          </a:p>
          <a:p>
            <a:r>
              <a:rPr lang="en-US" altLang="en-US" sz="1400" dirty="0"/>
              <a:t>Retail salespersons and clerks 						$2,690 </a:t>
            </a:r>
          </a:p>
          <a:p>
            <a:r>
              <a:rPr lang="en-CA" altLang="en-US" sz="1400" dirty="0"/>
              <a:t>Hairstylists and barbers 						$2,890 </a:t>
            </a:r>
          </a:p>
          <a:p>
            <a:r>
              <a:rPr lang="en-US" altLang="en-US" sz="1400" dirty="0"/>
              <a:t>Sales and service occupations 						$2,690 </a:t>
            </a:r>
          </a:p>
          <a:p>
            <a:r>
              <a:rPr lang="en-CA" altLang="en-US" sz="1400" dirty="0"/>
              <a:t>Dental assistants 							$4,270 </a:t>
            </a:r>
          </a:p>
          <a:p>
            <a:r>
              <a:rPr lang="en-CA" altLang="en-US" sz="1400" dirty="0"/>
              <a:t>Bookkeepers 							$4,230 </a:t>
            </a:r>
          </a:p>
          <a:p>
            <a:r>
              <a:rPr lang="en-CA" altLang="en-US" sz="1400" dirty="0"/>
              <a:t>Graphic art technicians 						$5,250 </a:t>
            </a:r>
          </a:p>
          <a:p>
            <a:r>
              <a:rPr lang="en-CA" altLang="en-US" sz="1400" dirty="0"/>
              <a:t>Construction trades workers 						$3,860 </a:t>
            </a:r>
          </a:p>
          <a:p>
            <a:r>
              <a:rPr lang="en-US" altLang="en-US" sz="1400" dirty="0"/>
              <a:t>Banking, insurance and other financial clerks 					$4,030 </a:t>
            </a:r>
          </a:p>
          <a:p>
            <a:endParaRPr lang="en-US" altLang="en-US" sz="1400" dirty="0"/>
          </a:p>
          <a:p>
            <a:r>
              <a:rPr lang="en-US" altLang="en-US" sz="1400" dirty="0"/>
              <a:t>Other sources of income (gifts, tax credits, investments, student loan or family, etc.) </a:t>
            </a:r>
          </a:p>
          <a:p>
            <a:r>
              <a:rPr lang="en-CA" altLang="en-US" sz="1400" dirty="0"/>
              <a:t>Source 1: 								$_____ </a:t>
            </a:r>
          </a:p>
          <a:p>
            <a:r>
              <a:rPr lang="en-CA" altLang="en-US" sz="1400" dirty="0"/>
              <a:t>Source 2: 								$_____ </a:t>
            </a:r>
          </a:p>
          <a:p>
            <a:r>
              <a:rPr lang="en-CA" altLang="en-US" sz="1400" dirty="0"/>
              <a:t>Source 3:								$_____ </a:t>
            </a:r>
          </a:p>
          <a:p>
            <a:endParaRPr lang="en-CA" altLang="en-US" sz="1400" b="1" dirty="0"/>
          </a:p>
          <a:p>
            <a:r>
              <a:rPr lang="en-CA" altLang="en-US" sz="1400" b="1" dirty="0"/>
              <a:t>Total monthly income 						</a:t>
            </a:r>
            <a:r>
              <a:rPr lang="en-CA" altLang="en-US" sz="1400" dirty="0"/>
              <a:t>$_____ 	</a:t>
            </a:r>
          </a:p>
          <a:p>
            <a:r>
              <a:rPr lang="en-CA" altLang="en-US" sz="140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3">
            <a:extLst>
              <a:ext uri="{FF2B5EF4-FFF2-40B4-BE49-F238E27FC236}">
                <a16:creationId xmlns:a16="http://schemas.microsoft.com/office/drawing/2014/main" id="{D4856E30-AE9F-462F-92B1-67441FEA8C8E}"/>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Monthly expenses – Fixed expenses</a:t>
            </a:r>
          </a:p>
        </p:txBody>
      </p:sp>
      <p:sp>
        <p:nvSpPr>
          <p:cNvPr id="24579" name="Text Placeholder 10">
            <a:extLst>
              <a:ext uri="{FF2B5EF4-FFF2-40B4-BE49-F238E27FC236}">
                <a16:creationId xmlns:a16="http://schemas.microsoft.com/office/drawing/2014/main" id="{C015FE32-1533-4911-A1E6-1D623B31D6CC}"/>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Budgeting</a:t>
            </a:r>
          </a:p>
        </p:txBody>
      </p:sp>
      <p:sp>
        <p:nvSpPr>
          <p:cNvPr id="3" name="Slide Number Placeholder 2">
            <a:extLst>
              <a:ext uri="{FF2B5EF4-FFF2-40B4-BE49-F238E27FC236}">
                <a16:creationId xmlns:a16="http://schemas.microsoft.com/office/drawing/2014/main" id="{87F7BB80-262E-418B-87F9-4ABB39835894}"/>
              </a:ext>
            </a:extLst>
          </p:cNvPr>
          <p:cNvSpPr>
            <a:spLocks noGrp="1"/>
          </p:cNvSpPr>
          <p:nvPr>
            <p:ph type="sldNum" sz="quarter" idx="15"/>
          </p:nvPr>
        </p:nvSpPr>
        <p:spPr/>
        <p:txBody>
          <a:bodyPr/>
          <a:lstStyle/>
          <a:p>
            <a:pPr>
              <a:defRPr/>
            </a:pPr>
            <a:r>
              <a:rPr lang="en-US" dirty="0"/>
              <a:t>10</a:t>
            </a:r>
          </a:p>
        </p:txBody>
      </p:sp>
      <p:sp>
        <p:nvSpPr>
          <p:cNvPr id="24581" name="Text Box 3">
            <a:extLst>
              <a:ext uri="{FF2B5EF4-FFF2-40B4-BE49-F238E27FC236}">
                <a16:creationId xmlns:a16="http://schemas.microsoft.com/office/drawing/2014/main" id="{0AB5AD36-84D6-4921-9571-707686222EAF}"/>
              </a:ext>
            </a:extLst>
          </p:cNvPr>
          <p:cNvSpPr txBox="1">
            <a:spLocks noChangeArrowheads="1"/>
          </p:cNvSpPr>
          <p:nvPr/>
        </p:nvSpPr>
        <p:spPr bwMode="auto">
          <a:xfrm>
            <a:off x="457200" y="1147763"/>
            <a:ext cx="8229600"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en-CA" altLang="en-US" sz="1400" b="1" dirty="0"/>
              <a:t>	</a:t>
            </a:r>
            <a:endParaRPr lang="en-CA" altLang="en-US" sz="1600" b="1" dirty="0"/>
          </a:p>
          <a:p>
            <a:endParaRPr lang="en-CA" altLang="en-US" sz="1600" b="1" dirty="0"/>
          </a:p>
          <a:p>
            <a:r>
              <a:rPr lang="en-CA" altLang="en-US" sz="1600" b="1" dirty="0"/>
              <a:t>								Examples </a:t>
            </a:r>
          </a:p>
          <a:p>
            <a:r>
              <a:rPr lang="en-US" altLang="en-US" sz="1600" dirty="0"/>
              <a:t>Housing (rent - own) 					$1,700 – 1,300 </a:t>
            </a:r>
          </a:p>
          <a:p>
            <a:r>
              <a:rPr lang="en-CA" altLang="en-US" sz="1600" dirty="0"/>
              <a:t>Car payments 						$400 </a:t>
            </a:r>
          </a:p>
          <a:p>
            <a:r>
              <a:rPr lang="fr-FR" altLang="en-US" sz="1600" dirty="0" err="1"/>
              <a:t>Insurance</a:t>
            </a:r>
            <a:r>
              <a:rPr lang="fr-FR" altLang="en-US" sz="1600" dirty="0"/>
              <a:t> (car, home, </a:t>
            </a:r>
            <a:r>
              <a:rPr lang="fr-FR" altLang="en-US" sz="1600" dirty="0" err="1"/>
              <a:t>travel</a:t>
            </a:r>
            <a:r>
              <a:rPr lang="fr-FR" altLang="en-US" sz="1600" dirty="0"/>
              <a:t>, etc.) 				$225 </a:t>
            </a:r>
          </a:p>
          <a:p>
            <a:r>
              <a:rPr lang="en-CA" altLang="en-US" sz="1600" dirty="0"/>
              <a:t>Utilities (electric, gas) 					$325 </a:t>
            </a:r>
          </a:p>
          <a:p>
            <a:r>
              <a:rPr lang="en-CA" altLang="en-US" sz="1600" dirty="0"/>
              <a:t>Telecommunications (cable, Internet, telephone, cell phone,</a:t>
            </a:r>
            <a:r>
              <a:rPr lang="fr-FR" altLang="en-US" sz="1600" dirty="0"/>
              <a:t>		$275 </a:t>
            </a:r>
          </a:p>
          <a:p>
            <a:r>
              <a:rPr lang="en-CA" altLang="en-US" sz="1600" dirty="0"/>
              <a:t>streaming subscription)</a:t>
            </a:r>
            <a:r>
              <a:rPr lang="en-US" altLang="en-US" sz="1600" dirty="0"/>
              <a:t> </a:t>
            </a:r>
          </a:p>
          <a:p>
            <a:r>
              <a:rPr lang="en-CA" altLang="en-US" sz="1600" dirty="0"/>
              <a:t>Child care 						$650 </a:t>
            </a:r>
          </a:p>
          <a:p>
            <a:r>
              <a:rPr lang="en-CA" altLang="en-US" sz="1600" dirty="0"/>
              <a:t>Other 							$____ </a:t>
            </a:r>
          </a:p>
          <a:p>
            <a:endParaRPr lang="en-CA" altLang="en-US" sz="1600" b="1" dirty="0"/>
          </a:p>
          <a:p>
            <a:r>
              <a:rPr lang="en-CA" altLang="en-US" sz="1600" b="1" dirty="0"/>
              <a:t>Total fixed expenses 					</a:t>
            </a:r>
            <a:r>
              <a:rPr lang="en-CA" altLang="en-US" sz="1600" dirty="0"/>
              <a:t>$____ 	</a:t>
            </a:r>
          </a:p>
          <a:p>
            <a:endParaRPr lang="en-CA" alt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3">
            <a:extLst>
              <a:ext uri="{FF2B5EF4-FFF2-40B4-BE49-F238E27FC236}">
                <a16:creationId xmlns:a16="http://schemas.microsoft.com/office/drawing/2014/main" id="{F2C05E81-27FE-403E-8F35-FDC08A06C098}"/>
              </a:ext>
            </a:extLst>
          </p:cNvPr>
          <p:cNvSpPr>
            <a:spLocks noGrp="1"/>
          </p:cNvSpPr>
          <p:nvPr>
            <p:ph type="title"/>
          </p:nvPr>
        </p:nvSpPr>
        <p:spPr bwMode="auto">
          <a:xfrm>
            <a:off x="457200" y="565150"/>
            <a:ext cx="78057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Monthly expenses – Variable and irregular expenses</a:t>
            </a:r>
          </a:p>
        </p:txBody>
      </p:sp>
      <p:sp>
        <p:nvSpPr>
          <p:cNvPr id="25603" name="Text Placeholder 10">
            <a:extLst>
              <a:ext uri="{FF2B5EF4-FFF2-40B4-BE49-F238E27FC236}">
                <a16:creationId xmlns:a16="http://schemas.microsoft.com/office/drawing/2014/main" id="{2BB87B1C-0E47-4399-AC71-A5C15261BBDF}"/>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Budgeting</a:t>
            </a:r>
          </a:p>
        </p:txBody>
      </p:sp>
      <p:sp>
        <p:nvSpPr>
          <p:cNvPr id="3" name="Slide Number Placeholder 2">
            <a:extLst>
              <a:ext uri="{FF2B5EF4-FFF2-40B4-BE49-F238E27FC236}">
                <a16:creationId xmlns:a16="http://schemas.microsoft.com/office/drawing/2014/main" id="{10A46BF2-ECC0-48E8-8084-83191F25C0C0}"/>
              </a:ext>
            </a:extLst>
          </p:cNvPr>
          <p:cNvSpPr>
            <a:spLocks noGrp="1"/>
          </p:cNvSpPr>
          <p:nvPr>
            <p:ph type="sldNum" sz="quarter" idx="15"/>
          </p:nvPr>
        </p:nvSpPr>
        <p:spPr>
          <a:xfrm>
            <a:off x="7138988" y="6351588"/>
            <a:ext cx="1547812" cy="298450"/>
          </a:xfrm>
        </p:spPr>
        <p:txBody>
          <a:bodyPr/>
          <a:lstStyle/>
          <a:p>
            <a:pPr>
              <a:defRPr/>
            </a:pPr>
            <a:r>
              <a:rPr lang="en-US" dirty="0"/>
              <a:t>10 (continued)</a:t>
            </a:r>
          </a:p>
        </p:txBody>
      </p:sp>
      <p:sp>
        <p:nvSpPr>
          <p:cNvPr id="25605" name="Text Box 3">
            <a:extLst>
              <a:ext uri="{FF2B5EF4-FFF2-40B4-BE49-F238E27FC236}">
                <a16:creationId xmlns:a16="http://schemas.microsoft.com/office/drawing/2014/main" id="{8AF57422-A0A9-4DD1-A06D-E3255FC9B122}"/>
              </a:ext>
            </a:extLst>
          </p:cNvPr>
          <p:cNvSpPr txBox="1">
            <a:spLocks noChangeArrowheads="1"/>
          </p:cNvSpPr>
          <p:nvPr/>
        </p:nvSpPr>
        <p:spPr bwMode="auto">
          <a:xfrm>
            <a:off x="390525" y="1169988"/>
            <a:ext cx="85439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r>
              <a:rPr lang="en-CA" altLang="en-US" sz="1400" b="1" dirty="0"/>
              <a:t>							</a:t>
            </a:r>
            <a:r>
              <a:rPr lang="en-CA" altLang="en-US" sz="1400" b="1"/>
              <a:t>                  Examples</a:t>
            </a:r>
            <a:endParaRPr lang="en-CA" altLang="en-US" sz="1400" b="1" dirty="0"/>
          </a:p>
          <a:p>
            <a:r>
              <a:rPr lang="en-CA" altLang="en-US" sz="1400" dirty="0"/>
              <a:t>Groceries 							$670 </a:t>
            </a:r>
          </a:p>
          <a:p>
            <a:r>
              <a:rPr lang="en-CA" altLang="en-US" sz="1400" dirty="0"/>
              <a:t>Eating out 							$180 </a:t>
            </a:r>
          </a:p>
          <a:p>
            <a:r>
              <a:rPr lang="en-US" altLang="en-US" sz="1400" dirty="0"/>
              <a:t>Household expenses (cleaning, maintenance, furniture) 			$300 </a:t>
            </a:r>
          </a:p>
          <a:p>
            <a:r>
              <a:rPr lang="en-US" altLang="en-US" sz="1400" dirty="0"/>
              <a:t>Computer (hardware, software, accessories, supplies) 			$20 </a:t>
            </a:r>
          </a:p>
          <a:p>
            <a:r>
              <a:rPr lang="fr-FR" altLang="en-US" sz="1400" dirty="0"/>
              <a:t>Transportation (transit, </a:t>
            </a:r>
            <a:r>
              <a:rPr lang="fr-FR" altLang="en-US" sz="1400" dirty="0" err="1"/>
              <a:t>gas</a:t>
            </a:r>
            <a:r>
              <a:rPr lang="fr-FR" altLang="en-US" sz="1400" dirty="0"/>
              <a:t>, car maintenance, etc.) 			$100-250 </a:t>
            </a:r>
          </a:p>
          <a:p>
            <a:r>
              <a:rPr lang="en-US" altLang="en-US" sz="1400" dirty="0"/>
              <a:t>Health care (medical services plan, dental, glasses/lenses, medication) 	$230 </a:t>
            </a:r>
          </a:p>
          <a:p>
            <a:r>
              <a:rPr lang="en-CA" altLang="en-US" sz="1400" dirty="0"/>
              <a:t>Clothing and footwear 						$190 </a:t>
            </a:r>
          </a:p>
          <a:p>
            <a:r>
              <a:rPr lang="en-US" altLang="en-US" sz="1400" dirty="0"/>
              <a:t>Personal care (toiletries, hair care, make-up, laundry) 			$120 </a:t>
            </a:r>
          </a:p>
          <a:p>
            <a:r>
              <a:rPr lang="en-US" altLang="en-US" sz="1400" dirty="0"/>
              <a:t>Recreation (movies, games, music, clubs, concerts, sports, etc.) 		$350 </a:t>
            </a:r>
          </a:p>
          <a:p>
            <a:r>
              <a:rPr lang="en-US" altLang="en-US" sz="1400" dirty="0"/>
              <a:t>Gifts and charitable donations 					$140 </a:t>
            </a:r>
          </a:p>
          <a:p>
            <a:r>
              <a:rPr lang="en-CA" altLang="en-US" sz="1400" dirty="0"/>
              <a:t> </a:t>
            </a:r>
          </a:p>
          <a:p>
            <a:r>
              <a:rPr lang="en-CA" altLang="en-US" sz="1400" b="1" dirty="0"/>
              <a:t>Total variable expenses 					</a:t>
            </a:r>
            <a:r>
              <a:rPr lang="en-CA" altLang="en-US" sz="1400" dirty="0"/>
              <a:t>$____ </a:t>
            </a:r>
            <a:endParaRPr lang="en-CA" altLang="en-US" sz="1400" b="1" dirty="0"/>
          </a:p>
          <a:p>
            <a:endParaRPr lang="en-CA" altLang="en-US" sz="1400" dirty="0"/>
          </a:p>
          <a:p>
            <a:r>
              <a:rPr lang="en-US" altLang="en-US" sz="1400" b="1" dirty="0"/>
              <a:t>Total monthly expenses (fixed + variable) </a:t>
            </a:r>
            <a:r>
              <a:rPr lang="en-US" altLang="en-US" sz="1400" dirty="0"/>
              <a:t>	</a:t>
            </a:r>
            <a:r>
              <a:rPr lang="en-CA" altLang="en-US" sz="1400" dirty="0"/>
              <a:t> 			$____ </a:t>
            </a:r>
            <a:endParaRPr lang="en-US" altLang="en-US" sz="1400" dirty="0"/>
          </a:p>
          <a:p>
            <a:endParaRPr lang="en-CA" alt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3">
            <a:extLst>
              <a:ext uri="{FF2B5EF4-FFF2-40B4-BE49-F238E27FC236}">
                <a16:creationId xmlns:a16="http://schemas.microsoft.com/office/drawing/2014/main" id="{FD25D87A-97C1-4F17-B494-DAFF4E5D246E}"/>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Net surplus or deficit</a:t>
            </a:r>
          </a:p>
        </p:txBody>
      </p:sp>
      <p:sp>
        <p:nvSpPr>
          <p:cNvPr id="26627" name="Text Placeholder 10">
            <a:extLst>
              <a:ext uri="{FF2B5EF4-FFF2-40B4-BE49-F238E27FC236}">
                <a16:creationId xmlns:a16="http://schemas.microsoft.com/office/drawing/2014/main" id="{0B93A17A-AC65-4CEF-AE6E-383E2466EA57}"/>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Budgeting</a:t>
            </a:r>
          </a:p>
        </p:txBody>
      </p:sp>
      <p:sp>
        <p:nvSpPr>
          <p:cNvPr id="3" name="Slide Number Placeholder 2">
            <a:extLst>
              <a:ext uri="{FF2B5EF4-FFF2-40B4-BE49-F238E27FC236}">
                <a16:creationId xmlns:a16="http://schemas.microsoft.com/office/drawing/2014/main" id="{A6AE91F8-95F8-492F-95CD-8002362BB8F2}"/>
              </a:ext>
            </a:extLst>
          </p:cNvPr>
          <p:cNvSpPr>
            <a:spLocks noGrp="1"/>
          </p:cNvSpPr>
          <p:nvPr>
            <p:ph type="sldNum" sz="quarter" idx="15"/>
          </p:nvPr>
        </p:nvSpPr>
        <p:spPr/>
        <p:txBody>
          <a:bodyPr/>
          <a:lstStyle/>
          <a:p>
            <a:pPr>
              <a:defRPr/>
            </a:pPr>
            <a:r>
              <a:rPr lang="en-US" dirty="0"/>
              <a:t>11</a:t>
            </a:r>
          </a:p>
        </p:txBody>
      </p:sp>
      <p:sp>
        <p:nvSpPr>
          <p:cNvPr id="15" name="Text Box 3">
            <a:extLst>
              <a:ext uri="{FF2B5EF4-FFF2-40B4-BE49-F238E27FC236}">
                <a16:creationId xmlns:a16="http://schemas.microsoft.com/office/drawing/2014/main" id="{99D014B1-E7C8-4136-9FF9-C5E17EB252DC}"/>
              </a:ext>
            </a:extLst>
          </p:cNvPr>
          <p:cNvSpPr txBox="1">
            <a:spLocks noChangeArrowheads="1"/>
          </p:cNvSpPr>
          <p:nvPr/>
        </p:nvSpPr>
        <p:spPr bwMode="auto">
          <a:xfrm>
            <a:off x="457200" y="1147763"/>
            <a:ext cx="8047038" cy="421640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a:defRPr/>
            </a:pPr>
            <a:endParaRPr lang="en-CA" sz="2200" dirty="0"/>
          </a:p>
          <a:p>
            <a:pPr marL="0" indent="0">
              <a:defRPr/>
            </a:pPr>
            <a:r>
              <a:rPr lang="en-US" sz="2200" dirty="0"/>
              <a:t>Difference between total monthly income and total monthly expenses: </a:t>
            </a:r>
          </a:p>
          <a:p>
            <a:pPr>
              <a:defRPr/>
            </a:pPr>
            <a:endParaRPr lang="en-US" sz="2200" dirty="0"/>
          </a:p>
          <a:p>
            <a:pPr marL="342900" indent="-342900">
              <a:buFont typeface="Arial" panose="020B0604020202020204" pitchFamily="34" charset="0"/>
              <a:buChar char="•"/>
              <a:defRPr/>
            </a:pPr>
            <a:r>
              <a:rPr lang="en-US" sz="2200" dirty="0"/>
              <a:t>Net surplus (more income than expenses) </a:t>
            </a:r>
          </a:p>
          <a:p>
            <a:pPr>
              <a:defRPr/>
            </a:pPr>
            <a:endParaRPr lang="en-US" sz="2200" dirty="0"/>
          </a:p>
          <a:p>
            <a:pPr>
              <a:defRPr/>
            </a:pPr>
            <a:r>
              <a:rPr lang="en-CA" sz="2200" dirty="0"/>
              <a:t>Or </a:t>
            </a:r>
          </a:p>
          <a:p>
            <a:pPr>
              <a:defRPr/>
            </a:pPr>
            <a:endParaRPr lang="en-CA" sz="2200" dirty="0"/>
          </a:p>
          <a:p>
            <a:pPr marL="342900" indent="-342900">
              <a:buFont typeface="Arial" panose="020B0604020202020204" pitchFamily="34" charset="0"/>
              <a:buChar char="•"/>
              <a:defRPr/>
            </a:pPr>
            <a:r>
              <a:rPr lang="en-US" sz="2200" dirty="0"/>
              <a:t>Net deficit (more expenses than income)	</a:t>
            </a:r>
          </a:p>
          <a:p>
            <a:pPr>
              <a:defRPr/>
            </a:pPr>
            <a:r>
              <a:rPr lang="en-CA" dirty="0"/>
              <a:t>	</a:t>
            </a:r>
          </a:p>
          <a:p>
            <a:pPr>
              <a:defRPr/>
            </a:pPr>
            <a:r>
              <a:rPr lang="en-CA"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E998-AA64-4419-8547-83F955D39E17}"/>
              </a:ext>
            </a:extLst>
          </p:cNvPr>
          <p:cNvSpPr>
            <a:spLocks noGrp="1"/>
          </p:cNvSpPr>
          <p:nvPr>
            <p:ph type="title"/>
          </p:nvPr>
        </p:nvSpPr>
        <p:spPr>
          <a:xfrm>
            <a:off x="3106738" y="2576513"/>
            <a:ext cx="5710237" cy="757237"/>
          </a:xfrm>
        </p:spPr>
        <p:txBody>
          <a:bodyPr/>
          <a:lstStyle/>
          <a:p>
            <a:pPr>
              <a:defRPr/>
            </a:pPr>
            <a:r>
              <a:rPr lang="en-US" sz="3600" dirty="0"/>
              <a:t>Managing your cost of living – Being a smart consumer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3">
            <a:extLst>
              <a:ext uri="{FF2B5EF4-FFF2-40B4-BE49-F238E27FC236}">
                <a16:creationId xmlns:a16="http://schemas.microsoft.com/office/drawing/2014/main" id="{39869547-D61A-410E-9A18-A28D0889EFC7}"/>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Did you know?</a:t>
            </a:r>
          </a:p>
        </p:txBody>
      </p:sp>
      <p:sp>
        <p:nvSpPr>
          <p:cNvPr id="28675" name="Text Placeholder 10">
            <a:extLst>
              <a:ext uri="{FF2B5EF4-FFF2-40B4-BE49-F238E27FC236}">
                <a16:creationId xmlns:a16="http://schemas.microsoft.com/office/drawing/2014/main" id="{E8BB0CD3-7579-4C5E-A47C-12C5B7794094}"/>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Managing your cost of living – Being a smart consumer</a:t>
            </a:r>
          </a:p>
        </p:txBody>
      </p:sp>
      <p:sp>
        <p:nvSpPr>
          <p:cNvPr id="3" name="Slide Number Placeholder 2">
            <a:extLst>
              <a:ext uri="{FF2B5EF4-FFF2-40B4-BE49-F238E27FC236}">
                <a16:creationId xmlns:a16="http://schemas.microsoft.com/office/drawing/2014/main" id="{8F18084C-D488-486B-9D00-4E95584E517B}"/>
              </a:ext>
            </a:extLst>
          </p:cNvPr>
          <p:cNvSpPr>
            <a:spLocks noGrp="1"/>
          </p:cNvSpPr>
          <p:nvPr>
            <p:ph type="sldNum" sz="quarter" idx="15"/>
          </p:nvPr>
        </p:nvSpPr>
        <p:spPr/>
        <p:txBody>
          <a:bodyPr/>
          <a:lstStyle/>
          <a:p>
            <a:pPr>
              <a:defRPr/>
            </a:pPr>
            <a:r>
              <a:rPr lang="en-US" dirty="0"/>
              <a:t>12</a:t>
            </a:r>
          </a:p>
        </p:txBody>
      </p:sp>
      <p:sp>
        <p:nvSpPr>
          <p:cNvPr id="15" name="Text Box 3">
            <a:extLst>
              <a:ext uri="{FF2B5EF4-FFF2-40B4-BE49-F238E27FC236}">
                <a16:creationId xmlns:a16="http://schemas.microsoft.com/office/drawing/2014/main" id="{E6C0CDD5-EAE0-4689-B1DB-085BA3B26F83}"/>
              </a:ext>
            </a:extLst>
          </p:cNvPr>
          <p:cNvSpPr txBox="1">
            <a:spLocks noChangeArrowheads="1"/>
          </p:cNvSpPr>
          <p:nvPr/>
        </p:nvSpPr>
        <p:spPr bwMode="auto">
          <a:xfrm>
            <a:off x="457200" y="1147763"/>
            <a:ext cx="7615238" cy="2277547"/>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0" indent="0">
              <a:defRPr/>
            </a:pPr>
            <a:r>
              <a:rPr lang="en-US" sz="2200" dirty="0"/>
              <a:t>40% of Canadians feel they are just getting by financially</a:t>
            </a:r>
            <a:r>
              <a:rPr lang="en-US" dirty="0"/>
              <a:t>	</a:t>
            </a:r>
          </a:p>
          <a:p>
            <a:pPr>
              <a:defRPr/>
            </a:pPr>
            <a:r>
              <a:rPr lang="en-CA"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3">
            <a:extLst>
              <a:ext uri="{FF2B5EF4-FFF2-40B4-BE49-F238E27FC236}">
                <a16:creationId xmlns:a16="http://schemas.microsoft.com/office/drawing/2014/main" id="{B6257AD4-85E5-4862-A40F-154C8934CA26}"/>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Areas for saving</a:t>
            </a:r>
          </a:p>
        </p:txBody>
      </p:sp>
      <p:sp>
        <p:nvSpPr>
          <p:cNvPr id="30723" name="Text Placeholder 10">
            <a:extLst>
              <a:ext uri="{FF2B5EF4-FFF2-40B4-BE49-F238E27FC236}">
                <a16:creationId xmlns:a16="http://schemas.microsoft.com/office/drawing/2014/main" id="{2E68384F-363C-4EA8-B583-0157575DCFD5}"/>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Managing your cost of living – Being a smart consumer</a:t>
            </a:r>
          </a:p>
        </p:txBody>
      </p:sp>
      <p:sp>
        <p:nvSpPr>
          <p:cNvPr id="3" name="Slide Number Placeholder 2">
            <a:extLst>
              <a:ext uri="{FF2B5EF4-FFF2-40B4-BE49-F238E27FC236}">
                <a16:creationId xmlns:a16="http://schemas.microsoft.com/office/drawing/2014/main" id="{DE103927-D643-45D6-B29F-BDCA2EDE3433}"/>
              </a:ext>
            </a:extLst>
          </p:cNvPr>
          <p:cNvSpPr>
            <a:spLocks noGrp="1"/>
          </p:cNvSpPr>
          <p:nvPr>
            <p:ph type="sldNum" sz="quarter" idx="15"/>
          </p:nvPr>
        </p:nvSpPr>
        <p:spPr/>
        <p:txBody>
          <a:bodyPr/>
          <a:lstStyle/>
          <a:p>
            <a:pPr>
              <a:defRPr/>
            </a:pPr>
            <a:r>
              <a:rPr lang="en-US" dirty="0"/>
              <a:t>13</a:t>
            </a:r>
          </a:p>
        </p:txBody>
      </p:sp>
      <p:sp>
        <p:nvSpPr>
          <p:cNvPr id="15" name="Text Box 3">
            <a:extLst>
              <a:ext uri="{FF2B5EF4-FFF2-40B4-BE49-F238E27FC236}">
                <a16:creationId xmlns:a16="http://schemas.microsoft.com/office/drawing/2014/main" id="{B6EECDE9-F9B1-40C6-B354-955001D1A3D6}"/>
              </a:ext>
            </a:extLst>
          </p:cNvPr>
          <p:cNvSpPr txBox="1">
            <a:spLocks noChangeArrowheads="1"/>
          </p:cNvSpPr>
          <p:nvPr/>
        </p:nvSpPr>
        <p:spPr bwMode="auto">
          <a:xfrm>
            <a:off x="457200" y="1147763"/>
            <a:ext cx="7615238" cy="461645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CA" sz="2200" dirty="0"/>
              <a:t>Check your bills</a:t>
            </a:r>
          </a:p>
          <a:p>
            <a:pPr marL="342900" indent="-342900">
              <a:buFont typeface="Arial" panose="020B0604020202020204" pitchFamily="34" charset="0"/>
              <a:buChar char="•"/>
              <a:defRPr/>
            </a:pPr>
            <a:r>
              <a:rPr lang="en-US" sz="2200" dirty="0"/>
              <a:t>Negotiate better plans (banking fees and services, telephone, cell phone) </a:t>
            </a:r>
          </a:p>
          <a:p>
            <a:pPr marL="342900" indent="-342900">
              <a:buFont typeface="Arial" panose="020B0604020202020204" pitchFamily="34" charset="0"/>
              <a:buChar char="•"/>
              <a:defRPr/>
            </a:pPr>
            <a:r>
              <a:rPr lang="en-US" sz="2200" dirty="0"/>
              <a:t>Review your food costs (groceries, take out, buying lunch) </a:t>
            </a:r>
          </a:p>
          <a:p>
            <a:pPr marL="342900" indent="-342900">
              <a:buFont typeface="Arial" panose="020B0604020202020204" pitchFamily="34" charset="0"/>
              <a:buChar char="•"/>
              <a:defRPr/>
            </a:pPr>
            <a:r>
              <a:rPr lang="en-US" sz="2200" dirty="0"/>
              <a:t>Consider whether you need to own a car, a home or the latest high-tech gadget </a:t>
            </a:r>
          </a:p>
          <a:p>
            <a:pPr>
              <a:defRPr/>
            </a:pPr>
            <a:r>
              <a:rPr lang="en-CA" sz="2200" dirty="0"/>
              <a:t>	</a:t>
            </a:r>
          </a:p>
          <a:p>
            <a:pPr>
              <a:defRPr/>
            </a:pPr>
            <a:r>
              <a:rPr lang="en-CA"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3">
            <a:extLst>
              <a:ext uri="{FF2B5EF4-FFF2-40B4-BE49-F238E27FC236}">
                <a16:creationId xmlns:a16="http://schemas.microsoft.com/office/drawing/2014/main" id="{390E8CC4-4724-40D3-A1C4-42E8F591D826}"/>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Check your bills</a:t>
            </a:r>
          </a:p>
        </p:txBody>
      </p:sp>
      <p:sp>
        <p:nvSpPr>
          <p:cNvPr id="32771" name="Text Placeholder 10">
            <a:extLst>
              <a:ext uri="{FF2B5EF4-FFF2-40B4-BE49-F238E27FC236}">
                <a16:creationId xmlns:a16="http://schemas.microsoft.com/office/drawing/2014/main" id="{FD4FD0FE-4725-4894-B770-1843541E784D}"/>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Managing your cost of living – Being a smart consumer</a:t>
            </a:r>
          </a:p>
        </p:txBody>
      </p:sp>
      <p:sp>
        <p:nvSpPr>
          <p:cNvPr id="3" name="Slide Number Placeholder 2">
            <a:extLst>
              <a:ext uri="{FF2B5EF4-FFF2-40B4-BE49-F238E27FC236}">
                <a16:creationId xmlns:a16="http://schemas.microsoft.com/office/drawing/2014/main" id="{1C18E187-17C3-4EE5-8726-E26F37513B6C}"/>
              </a:ext>
            </a:extLst>
          </p:cNvPr>
          <p:cNvSpPr>
            <a:spLocks noGrp="1"/>
          </p:cNvSpPr>
          <p:nvPr>
            <p:ph type="sldNum" sz="quarter" idx="15"/>
          </p:nvPr>
        </p:nvSpPr>
        <p:spPr/>
        <p:txBody>
          <a:bodyPr/>
          <a:lstStyle/>
          <a:p>
            <a:pPr>
              <a:defRPr/>
            </a:pPr>
            <a:r>
              <a:rPr lang="en-US" dirty="0"/>
              <a:t>14</a:t>
            </a:r>
          </a:p>
        </p:txBody>
      </p:sp>
      <p:sp>
        <p:nvSpPr>
          <p:cNvPr id="15" name="Text Box 3">
            <a:extLst>
              <a:ext uri="{FF2B5EF4-FFF2-40B4-BE49-F238E27FC236}">
                <a16:creationId xmlns:a16="http://schemas.microsoft.com/office/drawing/2014/main" id="{934108FF-C577-416D-8518-D5C02BFA730A}"/>
              </a:ext>
            </a:extLst>
          </p:cNvPr>
          <p:cNvSpPr txBox="1">
            <a:spLocks noChangeArrowheads="1"/>
          </p:cNvSpPr>
          <p:nvPr/>
        </p:nvSpPr>
        <p:spPr bwMode="auto">
          <a:xfrm>
            <a:off x="457200" y="1147763"/>
            <a:ext cx="7615238" cy="320040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CA" sz="2200" dirty="0"/>
              <a:t>Spot mistakes and overcharges </a:t>
            </a:r>
          </a:p>
          <a:p>
            <a:pPr marL="342900" indent="-342900">
              <a:buFont typeface="Arial" panose="020B0604020202020204" pitchFamily="34" charset="0"/>
              <a:buChar char="•"/>
              <a:defRPr/>
            </a:pPr>
            <a:r>
              <a:rPr lang="en-US" sz="2200" dirty="0"/>
              <a:t>Pay less in late fees, interest and penalties </a:t>
            </a:r>
          </a:p>
          <a:p>
            <a:pPr marL="342900" indent="-342900">
              <a:buFont typeface="Arial" panose="020B0604020202020204" pitchFamily="34" charset="0"/>
              <a:buChar char="•"/>
              <a:defRPr/>
            </a:pPr>
            <a:r>
              <a:rPr lang="en-US" sz="2200" dirty="0"/>
              <a:t>Get errors corrected before it’s too late </a:t>
            </a:r>
          </a:p>
          <a:p>
            <a:pPr>
              <a:defRPr/>
            </a:pPr>
            <a:r>
              <a:rPr lang="en-CA" sz="2200" dirty="0"/>
              <a:t>	</a:t>
            </a:r>
          </a:p>
          <a:p>
            <a:pPr>
              <a:defRPr/>
            </a:pPr>
            <a:r>
              <a:rPr lang="en-CA" sz="2200" dirty="0"/>
              <a:t>	</a:t>
            </a:r>
          </a:p>
          <a:p>
            <a:pPr>
              <a:defRPr/>
            </a:pPr>
            <a:r>
              <a:rPr lang="en-CA" sz="2200" dirty="0"/>
              <a:t>	</a:t>
            </a:r>
          </a:p>
          <a:p>
            <a:pPr>
              <a:defRPr/>
            </a:pPr>
            <a:r>
              <a:rPr lang="en-CA" dirty="0"/>
              <a:t>	</a:t>
            </a:r>
          </a:p>
          <a:p>
            <a:pPr>
              <a:defRPr/>
            </a:pPr>
            <a:r>
              <a:rPr lang="en-CA"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E4EA-A27A-4796-86CC-3623C3957249}"/>
              </a:ext>
            </a:extLst>
          </p:cNvPr>
          <p:cNvSpPr>
            <a:spLocks noGrp="1"/>
          </p:cNvSpPr>
          <p:nvPr>
            <p:ph type="title"/>
          </p:nvPr>
        </p:nvSpPr>
        <p:spPr>
          <a:xfrm>
            <a:off x="2976563" y="3108325"/>
            <a:ext cx="5710237" cy="757238"/>
          </a:xfrm>
        </p:spPr>
        <p:txBody>
          <a:bodyPr/>
          <a:lstStyle/>
          <a:p>
            <a:pPr>
              <a:defRPr/>
            </a:pPr>
            <a:r>
              <a:rPr lang="en-US" dirty="0"/>
              <a:t>introduction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3">
            <a:extLst>
              <a:ext uri="{FF2B5EF4-FFF2-40B4-BE49-F238E27FC236}">
                <a16:creationId xmlns:a16="http://schemas.microsoft.com/office/drawing/2014/main" id="{121B97F5-A2A2-4135-9C3A-944B5052FB82}"/>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Negotiate better plans</a:t>
            </a:r>
          </a:p>
        </p:txBody>
      </p:sp>
      <p:sp>
        <p:nvSpPr>
          <p:cNvPr id="34819" name="Text Placeholder 10">
            <a:extLst>
              <a:ext uri="{FF2B5EF4-FFF2-40B4-BE49-F238E27FC236}">
                <a16:creationId xmlns:a16="http://schemas.microsoft.com/office/drawing/2014/main" id="{C1D0FDC9-02EB-422C-942A-BCC0B3AAAF1C}"/>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Managing your cost of living – Being a smart consumer</a:t>
            </a:r>
          </a:p>
        </p:txBody>
      </p:sp>
      <p:sp>
        <p:nvSpPr>
          <p:cNvPr id="3" name="Slide Number Placeholder 2">
            <a:extLst>
              <a:ext uri="{FF2B5EF4-FFF2-40B4-BE49-F238E27FC236}">
                <a16:creationId xmlns:a16="http://schemas.microsoft.com/office/drawing/2014/main" id="{F075443D-32D6-4C03-85FF-2BB8C52060BE}"/>
              </a:ext>
            </a:extLst>
          </p:cNvPr>
          <p:cNvSpPr>
            <a:spLocks noGrp="1"/>
          </p:cNvSpPr>
          <p:nvPr>
            <p:ph type="sldNum" sz="quarter" idx="15"/>
          </p:nvPr>
        </p:nvSpPr>
        <p:spPr/>
        <p:txBody>
          <a:bodyPr/>
          <a:lstStyle/>
          <a:p>
            <a:pPr>
              <a:defRPr/>
            </a:pPr>
            <a:r>
              <a:rPr lang="en-US" dirty="0"/>
              <a:t>15</a:t>
            </a:r>
          </a:p>
        </p:txBody>
      </p:sp>
      <p:sp>
        <p:nvSpPr>
          <p:cNvPr id="15" name="Text Box 3">
            <a:extLst>
              <a:ext uri="{FF2B5EF4-FFF2-40B4-BE49-F238E27FC236}">
                <a16:creationId xmlns:a16="http://schemas.microsoft.com/office/drawing/2014/main" id="{33BBA66C-9FB7-47FA-9785-43678C4A4881}"/>
              </a:ext>
            </a:extLst>
          </p:cNvPr>
          <p:cNvSpPr txBox="1">
            <a:spLocks noChangeArrowheads="1"/>
          </p:cNvSpPr>
          <p:nvPr/>
        </p:nvSpPr>
        <p:spPr bwMode="auto">
          <a:xfrm>
            <a:off x="457200" y="1147763"/>
            <a:ext cx="7615238" cy="4154487"/>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US" sz="2200" dirty="0"/>
          </a:p>
          <a:p>
            <a:pPr>
              <a:defRPr/>
            </a:pPr>
            <a:r>
              <a:rPr lang="en-US" sz="2200" dirty="0"/>
              <a:t>Call each service provider and ask: </a:t>
            </a:r>
          </a:p>
          <a:p>
            <a:pPr>
              <a:defRPr/>
            </a:pPr>
            <a:endParaRPr lang="en-US" sz="2200" dirty="0"/>
          </a:p>
          <a:p>
            <a:pPr marL="342900" indent="-342900">
              <a:buFont typeface="Arial" panose="020B0604020202020204" pitchFamily="34" charset="0"/>
              <a:buChar char="•"/>
              <a:defRPr/>
            </a:pPr>
            <a:r>
              <a:rPr lang="en-US" sz="2200" dirty="0"/>
              <a:t>How can I cut back my monthly bills? </a:t>
            </a:r>
          </a:p>
          <a:p>
            <a:pPr marL="342900" indent="-342900">
              <a:buFont typeface="Arial" panose="020B0604020202020204" pitchFamily="34" charset="0"/>
              <a:buChar char="•"/>
              <a:defRPr/>
            </a:pPr>
            <a:r>
              <a:rPr lang="en-US" sz="2200" dirty="0"/>
              <a:t>Am I currently on any plans? </a:t>
            </a:r>
          </a:p>
          <a:p>
            <a:pPr marL="342900" indent="-342900">
              <a:buFont typeface="Arial" panose="020B0604020202020204" pitchFamily="34" charset="0"/>
              <a:buChar char="•"/>
              <a:defRPr/>
            </a:pPr>
            <a:r>
              <a:rPr lang="en-US" sz="2200" dirty="0"/>
              <a:t>Do you have a better plan or deal for me? </a:t>
            </a:r>
          </a:p>
          <a:p>
            <a:pPr marL="342900" indent="-342900">
              <a:buFont typeface="Arial" panose="020B0604020202020204" pitchFamily="34" charset="0"/>
              <a:buChar char="•"/>
              <a:defRPr/>
            </a:pPr>
            <a:r>
              <a:rPr lang="en-US" sz="2200" dirty="0"/>
              <a:t>If so, what is the timeframe? </a:t>
            </a:r>
          </a:p>
          <a:p>
            <a:pPr marL="342900" indent="-342900">
              <a:buFont typeface="Arial" panose="020B0604020202020204" pitchFamily="34" charset="0"/>
              <a:buChar char="•"/>
              <a:defRPr/>
            </a:pPr>
            <a:r>
              <a:rPr lang="en-US" sz="2200" dirty="0"/>
              <a:t>Will I be put on contract for any new deals? </a:t>
            </a:r>
          </a:p>
          <a:p>
            <a:pPr marL="342900" indent="-342900">
              <a:buFont typeface="Arial" panose="020B0604020202020204" pitchFamily="34" charset="0"/>
              <a:buChar char="•"/>
              <a:defRPr/>
            </a:pPr>
            <a:r>
              <a:rPr lang="en-US" sz="2200" dirty="0"/>
              <a:t>Can I bundle services to save money? </a:t>
            </a:r>
          </a:p>
          <a:p>
            <a:pPr marL="342900" indent="-342900">
              <a:buFont typeface="Arial" panose="020B0604020202020204" pitchFamily="34" charset="0"/>
              <a:buChar char="•"/>
              <a:defRPr/>
            </a:pPr>
            <a:r>
              <a:rPr lang="en-US" sz="2200" dirty="0"/>
              <a:t>Can I avoid interest or late payment penalties? </a:t>
            </a:r>
          </a:p>
          <a:p>
            <a:pPr>
              <a:defRPr/>
            </a:pPr>
            <a:r>
              <a:rPr lang="en-CA" sz="2200" dirty="0"/>
              <a:t>	</a:t>
            </a:r>
          </a:p>
          <a:p>
            <a:pPr>
              <a:defRPr/>
            </a:pPr>
            <a:r>
              <a:rPr lang="en-CA" sz="2200"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3">
            <a:extLst>
              <a:ext uri="{FF2B5EF4-FFF2-40B4-BE49-F238E27FC236}">
                <a16:creationId xmlns:a16="http://schemas.microsoft.com/office/drawing/2014/main" id="{D9057980-0603-45EA-9DDF-5F71381E7199}"/>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Reduce banking costs</a:t>
            </a:r>
          </a:p>
        </p:txBody>
      </p:sp>
      <p:sp>
        <p:nvSpPr>
          <p:cNvPr id="36867" name="Text Placeholder 10">
            <a:extLst>
              <a:ext uri="{FF2B5EF4-FFF2-40B4-BE49-F238E27FC236}">
                <a16:creationId xmlns:a16="http://schemas.microsoft.com/office/drawing/2014/main" id="{BD83EC69-1672-4623-91CD-89F5EEBEF1DC}"/>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Managing your cost of living – Being a smart consumer</a:t>
            </a:r>
          </a:p>
        </p:txBody>
      </p:sp>
      <p:sp>
        <p:nvSpPr>
          <p:cNvPr id="3" name="Slide Number Placeholder 2">
            <a:extLst>
              <a:ext uri="{FF2B5EF4-FFF2-40B4-BE49-F238E27FC236}">
                <a16:creationId xmlns:a16="http://schemas.microsoft.com/office/drawing/2014/main" id="{8AB0CD0A-7793-4424-829C-9F5260407B5D}"/>
              </a:ext>
            </a:extLst>
          </p:cNvPr>
          <p:cNvSpPr>
            <a:spLocks noGrp="1"/>
          </p:cNvSpPr>
          <p:nvPr>
            <p:ph type="sldNum" sz="quarter" idx="15"/>
          </p:nvPr>
        </p:nvSpPr>
        <p:spPr/>
        <p:txBody>
          <a:bodyPr/>
          <a:lstStyle/>
          <a:p>
            <a:pPr>
              <a:defRPr/>
            </a:pPr>
            <a:r>
              <a:rPr lang="en-US" dirty="0"/>
              <a:t>16</a:t>
            </a:r>
          </a:p>
        </p:txBody>
      </p:sp>
      <p:sp>
        <p:nvSpPr>
          <p:cNvPr id="15" name="Text Box 3">
            <a:extLst>
              <a:ext uri="{FF2B5EF4-FFF2-40B4-BE49-F238E27FC236}">
                <a16:creationId xmlns:a16="http://schemas.microsoft.com/office/drawing/2014/main" id="{2894D5DB-164E-41B2-8CF0-0EB83515AA03}"/>
              </a:ext>
            </a:extLst>
          </p:cNvPr>
          <p:cNvSpPr txBox="1">
            <a:spLocks noChangeArrowheads="1"/>
          </p:cNvSpPr>
          <p:nvPr/>
        </p:nvSpPr>
        <p:spPr bwMode="auto">
          <a:xfrm>
            <a:off x="457200" y="1147763"/>
            <a:ext cx="7896225" cy="3908762"/>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What am I paying in monthly service charges? </a:t>
            </a:r>
          </a:p>
          <a:p>
            <a:pPr marL="342900" indent="-342900">
              <a:buFont typeface="Arial" panose="020B0604020202020204" pitchFamily="34" charset="0"/>
              <a:buChar char="•"/>
              <a:defRPr/>
            </a:pPr>
            <a:r>
              <a:rPr lang="en-US" sz="2200" dirty="0"/>
              <a:t>How much am I paying for ATM fees? </a:t>
            </a:r>
          </a:p>
          <a:p>
            <a:pPr marL="342900" indent="-342900">
              <a:buFont typeface="Arial" panose="020B0604020202020204" pitchFamily="34" charset="0"/>
              <a:buChar char="•"/>
              <a:defRPr/>
            </a:pPr>
            <a:r>
              <a:rPr lang="en-US" sz="2200" dirty="0"/>
              <a:t>Can I save by doing more banking online? </a:t>
            </a:r>
          </a:p>
          <a:p>
            <a:pPr marL="342900" indent="-342900">
              <a:buFont typeface="Arial" panose="020B0604020202020204" pitchFamily="34" charset="0"/>
              <a:buChar char="•"/>
              <a:defRPr/>
            </a:pPr>
            <a:r>
              <a:rPr lang="en-US" sz="2200" dirty="0"/>
              <a:t>Am I eligible for a low-fee deal if I’m a student? </a:t>
            </a:r>
          </a:p>
          <a:p>
            <a:pPr marL="342900" indent="-342900">
              <a:buFont typeface="Arial" panose="020B0604020202020204" pitchFamily="34" charset="0"/>
              <a:buChar char="•"/>
              <a:defRPr/>
            </a:pPr>
            <a:r>
              <a:rPr lang="en-US" sz="2200" dirty="0"/>
              <a:t>Can I get a reduced fee if I keep a minimum balance? </a:t>
            </a:r>
          </a:p>
          <a:p>
            <a:pPr marL="342900" indent="-342900">
              <a:buFont typeface="Arial" panose="020B0604020202020204" pitchFamily="34" charset="0"/>
              <a:buChar char="•"/>
              <a:defRPr/>
            </a:pPr>
            <a:r>
              <a:rPr lang="en-US" sz="2200" dirty="0"/>
              <a:t>Can you suggest a better plan for me?</a:t>
            </a:r>
          </a:p>
          <a:p>
            <a:pPr marL="342900" indent="-342900">
              <a:buFont typeface="Arial" panose="020B0604020202020204" pitchFamily="34" charset="0"/>
              <a:buChar char="•"/>
              <a:defRPr/>
            </a:pPr>
            <a:r>
              <a:rPr lang="en-US" sz="2200" dirty="0"/>
              <a:t>Am I eligible for a low-cost account or a no-cost account?</a:t>
            </a:r>
          </a:p>
          <a:p>
            <a:pPr>
              <a:defRPr/>
            </a:pPr>
            <a:r>
              <a:rPr lang="en-CA" dirty="0"/>
              <a:t>	</a:t>
            </a:r>
          </a:p>
          <a:p>
            <a:pPr>
              <a:defRPr/>
            </a:pPr>
            <a:r>
              <a:rPr lang="en-CA" dirty="0"/>
              <a:t>	</a:t>
            </a:r>
          </a:p>
          <a:p>
            <a:pPr>
              <a:defRPr/>
            </a:pPr>
            <a:r>
              <a:rPr lang="en-CA"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3">
            <a:extLst>
              <a:ext uri="{FF2B5EF4-FFF2-40B4-BE49-F238E27FC236}">
                <a16:creationId xmlns:a16="http://schemas.microsoft.com/office/drawing/2014/main" id="{62560554-F82A-4DFC-BC4E-65B3D38F83F7}"/>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Account Comparison Tool</a:t>
            </a:r>
          </a:p>
        </p:txBody>
      </p:sp>
      <p:sp>
        <p:nvSpPr>
          <p:cNvPr id="38915" name="Text Placeholder 10">
            <a:extLst>
              <a:ext uri="{FF2B5EF4-FFF2-40B4-BE49-F238E27FC236}">
                <a16:creationId xmlns:a16="http://schemas.microsoft.com/office/drawing/2014/main" id="{8247BF9C-FBEA-4C06-B282-B22CFC7E3818}"/>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Managing your cost of living – Being a smart consumer</a:t>
            </a:r>
          </a:p>
        </p:txBody>
      </p:sp>
      <p:sp>
        <p:nvSpPr>
          <p:cNvPr id="3" name="Slide Number Placeholder 2">
            <a:extLst>
              <a:ext uri="{FF2B5EF4-FFF2-40B4-BE49-F238E27FC236}">
                <a16:creationId xmlns:a16="http://schemas.microsoft.com/office/drawing/2014/main" id="{A41AD835-BA74-458F-B64F-C283E871A384}"/>
              </a:ext>
            </a:extLst>
          </p:cNvPr>
          <p:cNvSpPr>
            <a:spLocks noGrp="1"/>
          </p:cNvSpPr>
          <p:nvPr>
            <p:ph type="sldNum" sz="quarter" idx="15"/>
          </p:nvPr>
        </p:nvSpPr>
        <p:spPr/>
        <p:txBody>
          <a:bodyPr/>
          <a:lstStyle/>
          <a:p>
            <a:pPr>
              <a:defRPr/>
            </a:pPr>
            <a:r>
              <a:rPr lang="en-US" dirty="0"/>
              <a:t>17</a:t>
            </a:r>
          </a:p>
        </p:txBody>
      </p:sp>
      <p:pic>
        <p:nvPicPr>
          <p:cNvPr id="38917" name="Picture 1">
            <a:extLst>
              <a:ext uri="{FF2B5EF4-FFF2-40B4-BE49-F238E27FC236}">
                <a16:creationId xmlns:a16="http://schemas.microsoft.com/office/drawing/2014/main" id="{8CCDEE20-45FC-4189-8872-22D1CC8762F9}"/>
              </a:ext>
            </a:extLst>
          </p:cNvPr>
          <p:cNvPicPr>
            <a:picLocks noChangeAspect="1" noChangeArrowheads="1"/>
          </p:cNvPicPr>
          <p:nvPr/>
        </p:nvPicPr>
        <p:blipFill>
          <a:blip r:embed="rId3"/>
          <a:srcRect/>
          <a:stretch>
            <a:fillRect/>
          </a:stretch>
        </p:blipFill>
        <p:spPr bwMode="auto">
          <a:xfrm>
            <a:off x="882650" y="1565275"/>
            <a:ext cx="7378700" cy="3727450"/>
          </a:xfrm>
          <a:prstGeom prst="rect">
            <a:avLst/>
          </a:prstGeom>
          <a:noFill/>
          <a:ln w="9525">
            <a:solidFill>
              <a:schemeClr val="bg1">
                <a:lumMod val="85000"/>
              </a:schemeClr>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3">
            <a:extLst>
              <a:ext uri="{FF2B5EF4-FFF2-40B4-BE49-F238E27FC236}">
                <a16:creationId xmlns:a16="http://schemas.microsoft.com/office/drawing/2014/main" id="{6783A2EC-AA9E-4441-A7B7-F6596D3226DC}"/>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New digital services</a:t>
            </a:r>
          </a:p>
        </p:txBody>
      </p:sp>
      <p:sp>
        <p:nvSpPr>
          <p:cNvPr id="40963" name="Text Placeholder 10">
            <a:extLst>
              <a:ext uri="{FF2B5EF4-FFF2-40B4-BE49-F238E27FC236}">
                <a16:creationId xmlns:a16="http://schemas.microsoft.com/office/drawing/2014/main" id="{4727C724-87CD-42A9-BDDC-C77F3ADA86D1}"/>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Managing your cost of living – Being a smart consumer</a:t>
            </a:r>
          </a:p>
        </p:txBody>
      </p:sp>
      <p:sp>
        <p:nvSpPr>
          <p:cNvPr id="3" name="Slide Number Placeholder 2">
            <a:extLst>
              <a:ext uri="{FF2B5EF4-FFF2-40B4-BE49-F238E27FC236}">
                <a16:creationId xmlns:a16="http://schemas.microsoft.com/office/drawing/2014/main" id="{CD85663A-DF67-4AF8-858F-7BEBE0510502}"/>
              </a:ext>
            </a:extLst>
          </p:cNvPr>
          <p:cNvSpPr>
            <a:spLocks noGrp="1"/>
          </p:cNvSpPr>
          <p:nvPr>
            <p:ph type="sldNum" sz="quarter" idx="15"/>
          </p:nvPr>
        </p:nvSpPr>
        <p:spPr/>
        <p:txBody>
          <a:bodyPr/>
          <a:lstStyle/>
          <a:p>
            <a:pPr>
              <a:defRPr/>
            </a:pPr>
            <a:r>
              <a:rPr lang="en-US" dirty="0"/>
              <a:t>18</a:t>
            </a:r>
          </a:p>
        </p:txBody>
      </p:sp>
      <p:sp>
        <p:nvSpPr>
          <p:cNvPr id="15" name="Text Box 3">
            <a:extLst>
              <a:ext uri="{FF2B5EF4-FFF2-40B4-BE49-F238E27FC236}">
                <a16:creationId xmlns:a16="http://schemas.microsoft.com/office/drawing/2014/main" id="{8C344545-ADA9-44FF-8DBA-7A02A4943D3C}"/>
              </a:ext>
            </a:extLst>
          </p:cNvPr>
          <p:cNvSpPr txBox="1">
            <a:spLocks noChangeArrowheads="1"/>
          </p:cNvSpPr>
          <p:nvPr/>
        </p:nvSpPr>
        <p:spPr bwMode="auto">
          <a:xfrm>
            <a:off x="457200" y="1147763"/>
            <a:ext cx="7896225" cy="5354637"/>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a:defRPr/>
            </a:pPr>
            <a:r>
              <a:rPr lang="en-US" sz="2200" dirty="0"/>
              <a:t>Digital services (mobile wallets and other applications)</a:t>
            </a:r>
          </a:p>
          <a:p>
            <a:pPr>
              <a:defRPr/>
            </a:pPr>
            <a:r>
              <a:rPr lang="en-US" sz="2200" dirty="0"/>
              <a:t> </a:t>
            </a:r>
          </a:p>
          <a:p>
            <a:pPr marL="342900" indent="-342900">
              <a:buFont typeface="Arial" panose="020B0604020202020204" pitchFamily="34" charset="0"/>
              <a:buChar char="•"/>
              <a:defRPr/>
            </a:pPr>
            <a:r>
              <a:rPr lang="en-US" sz="2200" dirty="0"/>
              <a:t>May offer convenient, inexpensive alternatives to traditional banking services </a:t>
            </a:r>
          </a:p>
          <a:p>
            <a:pPr marL="342900" indent="-342900">
              <a:buFont typeface="Arial" panose="020B0604020202020204" pitchFamily="34" charset="0"/>
              <a:buChar char="•"/>
              <a:defRPr/>
            </a:pPr>
            <a:r>
              <a:rPr lang="en-US" sz="2200" dirty="0"/>
              <a:t>May increase risks to reliability, privacy and security </a:t>
            </a:r>
          </a:p>
          <a:p>
            <a:pPr marL="342900" indent="-342900">
              <a:buFont typeface="Arial" panose="020B0604020202020204" pitchFamily="34" charset="0"/>
              <a:buChar char="•"/>
              <a:defRPr/>
            </a:pPr>
            <a:r>
              <a:rPr lang="en-US" sz="2200" dirty="0"/>
              <a:t>Ask questions regarding: </a:t>
            </a:r>
          </a:p>
          <a:p>
            <a:pPr marL="857250" lvl="1" indent="-342900">
              <a:buFont typeface="Arial" panose="020B0604020202020204" pitchFamily="34" charset="0"/>
              <a:buChar char="•"/>
              <a:defRPr/>
            </a:pPr>
            <a:r>
              <a:rPr lang="en-US" sz="2200" dirty="0"/>
              <a:t>How your personal information is protected </a:t>
            </a:r>
          </a:p>
          <a:p>
            <a:pPr marL="857250" lvl="1" indent="-342900">
              <a:buFont typeface="Arial" panose="020B0604020202020204" pitchFamily="34" charset="0"/>
              <a:buChar char="•"/>
              <a:defRPr/>
            </a:pPr>
            <a:r>
              <a:rPr lang="en-US" sz="2200" dirty="0"/>
              <a:t>Who your personal information is shared with </a:t>
            </a:r>
          </a:p>
          <a:p>
            <a:pPr marL="857250" lvl="1" indent="-342900">
              <a:buFont typeface="Arial" panose="020B0604020202020204" pitchFamily="34" charset="0"/>
              <a:buChar char="•"/>
              <a:defRPr/>
            </a:pPr>
            <a:r>
              <a:rPr lang="en-US" sz="2200" dirty="0"/>
              <a:t>Where the information is stored (Canada or elsewhere) </a:t>
            </a:r>
          </a:p>
          <a:p>
            <a:pPr>
              <a:defRPr/>
            </a:pPr>
            <a:endParaRPr lang="en-CA" dirty="0"/>
          </a:p>
          <a:p>
            <a:pPr>
              <a:defRPr/>
            </a:pPr>
            <a:r>
              <a:rPr lang="en-CA"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3">
            <a:extLst>
              <a:ext uri="{FF2B5EF4-FFF2-40B4-BE49-F238E27FC236}">
                <a16:creationId xmlns:a16="http://schemas.microsoft.com/office/drawing/2014/main" id="{17C886FF-ABE8-4608-BFF9-0FCCF4AC3E1C}"/>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Do you need a land line AND a cell phone?</a:t>
            </a:r>
          </a:p>
        </p:txBody>
      </p:sp>
      <p:sp>
        <p:nvSpPr>
          <p:cNvPr id="43011" name="Text Placeholder 10">
            <a:extLst>
              <a:ext uri="{FF2B5EF4-FFF2-40B4-BE49-F238E27FC236}">
                <a16:creationId xmlns:a16="http://schemas.microsoft.com/office/drawing/2014/main" id="{1B5236D5-300B-4BFC-81C1-980F0BF5F049}"/>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Managing your cost of living – Being a smart consumer</a:t>
            </a:r>
          </a:p>
        </p:txBody>
      </p:sp>
      <p:sp>
        <p:nvSpPr>
          <p:cNvPr id="3" name="Slide Number Placeholder 2">
            <a:extLst>
              <a:ext uri="{FF2B5EF4-FFF2-40B4-BE49-F238E27FC236}">
                <a16:creationId xmlns:a16="http://schemas.microsoft.com/office/drawing/2014/main" id="{9BFF8BA9-4E9E-47AE-BAFB-13DB08F42981}"/>
              </a:ext>
            </a:extLst>
          </p:cNvPr>
          <p:cNvSpPr>
            <a:spLocks noGrp="1"/>
          </p:cNvSpPr>
          <p:nvPr>
            <p:ph type="sldNum" sz="quarter" idx="15"/>
          </p:nvPr>
        </p:nvSpPr>
        <p:spPr/>
        <p:txBody>
          <a:bodyPr/>
          <a:lstStyle/>
          <a:p>
            <a:pPr>
              <a:defRPr/>
            </a:pPr>
            <a:r>
              <a:rPr lang="en-US" dirty="0"/>
              <a:t>19</a:t>
            </a:r>
          </a:p>
        </p:txBody>
      </p:sp>
      <p:sp>
        <p:nvSpPr>
          <p:cNvPr id="15" name="Text Box 3">
            <a:extLst>
              <a:ext uri="{FF2B5EF4-FFF2-40B4-BE49-F238E27FC236}">
                <a16:creationId xmlns:a16="http://schemas.microsoft.com/office/drawing/2014/main" id="{131BB620-9539-4099-9E9D-AA356FE172B8}"/>
              </a:ext>
            </a:extLst>
          </p:cNvPr>
          <p:cNvSpPr txBox="1">
            <a:spLocks noChangeArrowheads="1"/>
          </p:cNvSpPr>
          <p:nvPr/>
        </p:nvSpPr>
        <p:spPr bwMode="auto">
          <a:xfrm>
            <a:off x="457200" y="1147763"/>
            <a:ext cx="7896225" cy="4338637"/>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a:defRPr/>
            </a:pPr>
            <a:r>
              <a:rPr lang="en-CA" sz="2200" dirty="0"/>
              <a:t>Ask yourself:</a:t>
            </a:r>
          </a:p>
          <a:p>
            <a:pPr>
              <a:defRPr/>
            </a:pPr>
            <a:r>
              <a:rPr lang="en-CA" sz="2200" dirty="0"/>
              <a:t> </a:t>
            </a:r>
          </a:p>
          <a:p>
            <a:pPr marL="342900" indent="-342900">
              <a:buFont typeface="Arial" panose="020B0604020202020204" pitchFamily="34" charset="0"/>
              <a:buChar char="•"/>
              <a:defRPr/>
            </a:pPr>
            <a:r>
              <a:rPr lang="en-US" sz="2200" dirty="0"/>
              <a:t>What am I paying for land line and cell phone? </a:t>
            </a:r>
          </a:p>
          <a:p>
            <a:pPr marL="342900" indent="-342900">
              <a:buFont typeface="Arial" panose="020B0604020202020204" pitchFamily="34" charset="0"/>
              <a:buChar char="•"/>
              <a:defRPr/>
            </a:pPr>
            <a:r>
              <a:rPr lang="en-US" sz="2200" dirty="0"/>
              <a:t>How much do my long distance calls cost? </a:t>
            </a:r>
          </a:p>
          <a:p>
            <a:pPr marL="342900" indent="-342900">
              <a:buFont typeface="Arial" panose="020B0604020202020204" pitchFamily="34" charset="0"/>
              <a:buChar char="•"/>
              <a:defRPr/>
            </a:pPr>
            <a:r>
              <a:rPr lang="en-US" sz="2200" dirty="0"/>
              <a:t>Is my land line part of a bundle? </a:t>
            </a:r>
          </a:p>
          <a:p>
            <a:pPr>
              <a:defRPr/>
            </a:pPr>
            <a:r>
              <a:rPr lang="en-CA" dirty="0"/>
              <a:t>	</a:t>
            </a:r>
          </a:p>
          <a:p>
            <a:pPr>
              <a:defRPr/>
            </a:pPr>
            <a:endParaRPr lang="en-CA" dirty="0"/>
          </a:p>
          <a:p>
            <a:pPr>
              <a:defRPr/>
            </a:pPr>
            <a:r>
              <a:rPr lang="en-CA"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3">
            <a:extLst>
              <a:ext uri="{FF2B5EF4-FFF2-40B4-BE49-F238E27FC236}">
                <a16:creationId xmlns:a16="http://schemas.microsoft.com/office/drawing/2014/main" id="{856A061F-4F03-4514-B434-085CE4162A1E}"/>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Bundling services pays big time</a:t>
            </a:r>
          </a:p>
        </p:txBody>
      </p:sp>
      <p:sp>
        <p:nvSpPr>
          <p:cNvPr id="45059" name="Text Placeholder 10">
            <a:extLst>
              <a:ext uri="{FF2B5EF4-FFF2-40B4-BE49-F238E27FC236}">
                <a16:creationId xmlns:a16="http://schemas.microsoft.com/office/drawing/2014/main" id="{A3EC60DD-3A48-4008-B507-C02BB9EEA707}"/>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Managing your cost of living – Being a smart consumer</a:t>
            </a:r>
          </a:p>
        </p:txBody>
      </p:sp>
      <p:sp>
        <p:nvSpPr>
          <p:cNvPr id="3" name="Slide Number Placeholder 2">
            <a:extLst>
              <a:ext uri="{FF2B5EF4-FFF2-40B4-BE49-F238E27FC236}">
                <a16:creationId xmlns:a16="http://schemas.microsoft.com/office/drawing/2014/main" id="{2343F2BC-81EC-4111-88C7-19A09C548671}"/>
              </a:ext>
            </a:extLst>
          </p:cNvPr>
          <p:cNvSpPr>
            <a:spLocks noGrp="1"/>
          </p:cNvSpPr>
          <p:nvPr>
            <p:ph type="sldNum" sz="quarter" idx="15"/>
          </p:nvPr>
        </p:nvSpPr>
        <p:spPr/>
        <p:txBody>
          <a:bodyPr/>
          <a:lstStyle/>
          <a:p>
            <a:pPr>
              <a:defRPr/>
            </a:pPr>
            <a:r>
              <a:rPr lang="en-US" dirty="0"/>
              <a:t>20</a:t>
            </a:r>
          </a:p>
        </p:txBody>
      </p:sp>
      <p:sp>
        <p:nvSpPr>
          <p:cNvPr id="15" name="Text Box 3">
            <a:extLst>
              <a:ext uri="{FF2B5EF4-FFF2-40B4-BE49-F238E27FC236}">
                <a16:creationId xmlns:a16="http://schemas.microsoft.com/office/drawing/2014/main" id="{940A39A7-A7B6-4A56-A295-EE72E5E26B1F}"/>
              </a:ext>
            </a:extLst>
          </p:cNvPr>
          <p:cNvSpPr txBox="1">
            <a:spLocks noChangeArrowheads="1"/>
          </p:cNvSpPr>
          <p:nvPr/>
        </p:nvSpPr>
        <p:spPr bwMode="auto">
          <a:xfrm>
            <a:off x="457200" y="1147763"/>
            <a:ext cx="7896225" cy="35083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You pay $25/month for home phone, $30 for cell phone, $35 for Internet and $40 for cable TV = $130 </a:t>
            </a:r>
          </a:p>
          <a:p>
            <a:pPr marL="342900" indent="-342900">
              <a:buFont typeface="Arial" panose="020B0604020202020204" pitchFamily="34" charset="0"/>
              <a:buChar char="•"/>
              <a:defRPr/>
            </a:pPr>
            <a:endParaRPr lang="en-US" sz="2200" dirty="0"/>
          </a:p>
          <a:p>
            <a:pPr marL="342900" indent="-342900">
              <a:buFont typeface="Arial" panose="020B0604020202020204" pitchFamily="34" charset="0"/>
              <a:buChar char="•"/>
              <a:defRPr/>
            </a:pPr>
            <a:r>
              <a:rPr lang="en-US" sz="2200" dirty="0"/>
              <a:t>Example of bundling discounts: </a:t>
            </a:r>
          </a:p>
          <a:p>
            <a:pPr marL="857250" lvl="1" indent="-342900">
              <a:buFont typeface="Arial" panose="020B0604020202020204" pitchFamily="34" charset="0"/>
              <a:buChar char="•"/>
              <a:defRPr/>
            </a:pPr>
            <a:r>
              <a:rPr lang="en-US" sz="2200" dirty="0"/>
              <a:t>Combine 2 services, save 5% </a:t>
            </a:r>
          </a:p>
          <a:p>
            <a:pPr marL="857250" lvl="1" indent="-342900">
              <a:buFont typeface="Arial" panose="020B0604020202020204" pitchFamily="34" charset="0"/>
              <a:buChar char="•"/>
              <a:defRPr/>
            </a:pPr>
            <a:r>
              <a:rPr lang="fr-FR" sz="2200" dirty="0"/>
              <a:t>Combine 3 services, </a:t>
            </a:r>
            <a:r>
              <a:rPr lang="fr-FR" sz="2200" dirty="0" err="1"/>
              <a:t>save</a:t>
            </a:r>
            <a:r>
              <a:rPr lang="fr-FR" sz="2200" dirty="0"/>
              <a:t> 10% </a:t>
            </a:r>
          </a:p>
          <a:p>
            <a:pPr marL="857250" lvl="1" indent="-342900">
              <a:buFont typeface="Arial" panose="020B0604020202020204" pitchFamily="34" charset="0"/>
              <a:buChar char="•"/>
              <a:defRPr/>
            </a:pPr>
            <a:r>
              <a:rPr lang="fr-FR" sz="2200" dirty="0"/>
              <a:t>Combine 4 services, </a:t>
            </a:r>
            <a:r>
              <a:rPr lang="fr-FR" sz="2200" dirty="0" err="1"/>
              <a:t>save</a:t>
            </a:r>
            <a:r>
              <a:rPr lang="fr-FR" sz="2200" dirty="0"/>
              <a:t> 15% </a:t>
            </a:r>
          </a:p>
          <a:p>
            <a:pPr>
              <a:defRPr/>
            </a:pPr>
            <a:endParaRPr lang="en-CA" sz="2200" dirty="0"/>
          </a:p>
          <a:p>
            <a:pPr marL="342900" indent="-342900">
              <a:buFont typeface="Arial" panose="020B0604020202020204" pitchFamily="34" charset="0"/>
              <a:buChar char="•"/>
              <a:defRPr/>
            </a:pPr>
            <a:r>
              <a:rPr lang="en-US" sz="2200" dirty="0"/>
              <a:t>Save 15% of $130 — $19.50 per month</a:t>
            </a:r>
            <a:endParaRPr lang="en-C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3">
            <a:extLst>
              <a:ext uri="{FF2B5EF4-FFF2-40B4-BE49-F238E27FC236}">
                <a16:creationId xmlns:a16="http://schemas.microsoft.com/office/drawing/2014/main" id="{BE8C4BA6-A723-42F8-94AD-6F80CFA080E8}"/>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How to save on food</a:t>
            </a:r>
          </a:p>
        </p:txBody>
      </p:sp>
      <p:sp>
        <p:nvSpPr>
          <p:cNvPr id="47107" name="Text Placeholder 10">
            <a:extLst>
              <a:ext uri="{FF2B5EF4-FFF2-40B4-BE49-F238E27FC236}">
                <a16:creationId xmlns:a16="http://schemas.microsoft.com/office/drawing/2014/main" id="{45BA1284-1078-493C-9460-4C647A6F6D21}"/>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Managing your cost of living – Being a smart consumer</a:t>
            </a:r>
          </a:p>
        </p:txBody>
      </p:sp>
      <p:sp>
        <p:nvSpPr>
          <p:cNvPr id="3" name="Slide Number Placeholder 2">
            <a:extLst>
              <a:ext uri="{FF2B5EF4-FFF2-40B4-BE49-F238E27FC236}">
                <a16:creationId xmlns:a16="http://schemas.microsoft.com/office/drawing/2014/main" id="{731E1ED9-C23E-46AA-8FBB-386D4AA9A437}"/>
              </a:ext>
            </a:extLst>
          </p:cNvPr>
          <p:cNvSpPr>
            <a:spLocks noGrp="1"/>
          </p:cNvSpPr>
          <p:nvPr>
            <p:ph type="sldNum" sz="quarter" idx="15"/>
          </p:nvPr>
        </p:nvSpPr>
        <p:spPr/>
        <p:txBody>
          <a:bodyPr/>
          <a:lstStyle/>
          <a:p>
            <a:pPr>
              <a:defRPr/>
            </a:pPr>
            <a:r>
              <a:rPr lang="en-US" dirty="0"/>
              <a:t>21</a:t>
            </a:r>
          </a:p>
        </p:txBody>
      </p:sp>
      <p:sp>
        <p:nvSpPr>
          <p:cNvPr id="15" name="Text Box 3">
            <a:extLst>
              <a:ext uri="{FF2B5EF4-FFF2-40B4-BE49-F238E27FC236}">
                <a16:creationId xmlns:a16="http://schemas.microsoft.com/office/drawing/2014/main" id="{885B8977-BC97-4B1D-A30F-166CD39FA010}"/>
              </a:ext>
            </a:extLst>
          </p:cNvPr>
          <p:cNvSpPr txBox="1">
            <a:spLocks noChangeArrowheads="1"/>
          </p:cNvSpPr>
          <p:nvPr/>
        </p:nvSpPr>
        <p:spPr bwMode="auto">
          <a:xfrm>
            <a:off x="457200" y="1147763"/>
            <a:ext cx="7896225" cy="2862262"/>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marL="342900" indent="-342900">
              <a:buFont typeface="Arial" panose="020B0604020202020204" pitchFamily="34" charset="0"/>
              <a:buChar char="•"/>
              <a:defRPr/>
            </a:pPr>
            <a:r>
              <a:rPr lang="en-CA" sz="2200" dirty="0"/>
              <a:t>Eat breakfast at home </a:t>
            </a:r>
          </a:p>
          <a:p>
            <a:pPr marL="342900" indent="-342900">
              <a:buFont typeface="Arial" panose="020B0604020202020204" pitchFamily="34" charset="0"/>
              <a:buChar char="•"/>
              <a:defRPr/>
            </a:pPr>
            <a:r>
              <a:rPr lang="en-US" sz="2200" dirty="0"/>
              <a:t>Bring your lunch, drinks, snacks, and coffee </a:t>
            </a:r>
          </a:p>
          <a:p>
            <a:pPr marL="342900" indent="-342900">
              <a:buFont typeface="Arial" panose="020B0604020202020204" pitchFamily="34" charset="0"/>
              <a:buChar char="•"/>
              <a:defRPr/>
            </a:pPr>
            <a:r>
              <a:rPr lang="en-US" sz="2200" dirty="0"/>
              <a:t>“Veg out” on low-cost meatless meals at least once a week </a:t>
            </a:r>
          </a:p>
          <a:p>
            <a:pPr marL="342900" indent="-342900">
              <a:buFont typeface="Arial" panose="020B0604020202020204" pitchFamily="34" charset="0"/>
              <a:buChar char="•"/>
              <a:defRPr/>
            </a:pPr>
            <a:r>
              <a:rPr lang="en-US" sz="2200" dirty="0"/>
              <a:t>Cook one big dish on weekends and freeze </a:t>
            </a:r>
          </a:p>
          <a:p>
            <a:pPr marL="342900" indent="-342900">
              <a:buFont typeface="Arial" panose="020B0604020202020204" pitchFamily="34" charset="0"/>
              <a:buChar char="•"/>
              <a:defRPr/>
            </a:pPr>
            <a:r>
              <a:rPr lang="en-US" sz="2200" dirty="0"/>
              <a:t>Shop with a buddy at discount supermarkets and split quantities </a:t>
            </a:r>
          </a:p>
          <a:p>
            <a:pPr marL="342900" indent="-342900">
              <a:buFont typeface="Arial" panose="020B0604020202020204" pitchFamily="34" charset="0"/>
              <a:buChar char="•"/>
              <a:defRPr/>
            </a:pPr>
            <a:r>
              <a:rPr lang="en-US" sz="2200" b="1" dirty="0"/>
              <a:t>Set a budget and stick to it</a:t>
            </a:r>
            <a:endParaRPr lang="en-C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3">
            <a:extLst>
              <a:ext uri="{FF2B5EF4-FFF2-40B4-BE49-F238E27FC236}">
                <a16:creationId xmlns:a16="http://schemas.microsoft.com/office/drawing/2014/main" id="{56D776C7-B7BC-4BA0-9E42-379D20E506E1}"/>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Save when you shop for groceries</a:t>
            </a:r>
          </a:p>
        </p:txBody>
      </p:sp>
      <p:sp>
        <p:nvSpPr>
          <p:cNvPr id="49155" name="Text Placeholder 10">
            <a:extLst>
              <a:ext uri="{FF2B5EF4-FFF2-40B4-BE49-F238E27FC236}">
                <a16:creationId xmlns:a16="http://schemas.microsoft.com/office/drawing/2014/main" id="{6E942062-8F18-49D1-8191-C5E7BA175077}"/>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Managing your cost of living – Being a smart consumer</a:t>
            </a:r>
          </a:p>
        </p:txBody>
      </p:sp>
      <p:sp>
        <p:nvSpPr>
          <p:cNvPr id="3" name="Slide Number Placeholder 2">
            <a:extLst>
              <a:ext uri="{FF2B5EF4-FFF2-40B4-BE49-F238E27FC236}">
                <a16:creationId xmlns:a16="http://schemas.microsoft.com/office/drawing/2014/main" id="{5E1E1178-CAFB-4160-BCEC-B8A44AB12EA1}"/>
              </a:ext>
            </a:extLst>
          </p:cNvPr>
          <p:cNvSpPr>
            <a:spLocks noGrp="1"/>
          </p:cNvSpPr>
          <p:nvPr>
            <p:ph type="sldNum" sz="quarter" idx="15"/>
          </p:nvPr>
        </p:nvSpPr>
        <p:spPr/>
        <p:txBody>
          <a:bodyPr/>
          <a:lstStyle/>
          <a:p>
            <a:pPr>
              <a:defRPr/>
            </a:pPr>
            <a:r>
              <a:rPr lang="en-US" dirty="0"/>
              <a:t>22</a:t>
            </a:r>
          </a:p>
        </p:txBody>
      </p:sp>
      <p:sp>
        <p:nvSpPr>
          <p:cNvPr id="15" name="Text Box 3">
            <a:extLst>
              <a:ext uri="{FF2B5EF4-FFF2-40B4-BE49-F238E27FC236}">
                <a16:creationId xmlns:a16="http://schemas.microsoft.com/office/drawing/2014/main" id="{928C856E-4032-42E5-911E-3CEBABAEECA6}"/>
              </a:ext>
            </a:extLst>
          </p:cNvPr>
          <p:cNvSpPr txBox="1">
            <a:spLocks noChangeArrowheads="1"/>
          </p:cNvSpPr>
          <p:nvPr/>
        </p:nvSpPr>
        <p:spPr bwMode="auto">
          <a:xfrm>
            <a:off x="457200" y="1147763"/>
            <a:ext cx="7896225" cy="3170237"/>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Plan meals and snacks in advance </a:t>
            </a:r>
          </a:p>
          <a:p>
            <a:pPr marL="342900" indent="-342900">
              <a:buFont typeface="Arial" panose="020B0604020202020204" pitchFamily="34" charset="0"/>
              <a:buChar char="•"/>
              <a:defRPr/>
            </a:pPr>
            <a:r>
              <a:rPr lang="en-US" sz="2200" dirty="0"/>
              <a:t>Bring a list and buy only what you need </a:t>
            </a:r>
          </a:p>
          <a:p>
            <a:pPr marL="342900" indent="-342900">
              <a:buFont typeface="Arial" panose="020B0604020202020204" pitchFamily="34" charset="0"/>
              <a:buChar char="•"/>
              <a:defRPr/>
            </a:pPr>
            <a:r>
              <a:rPr lang="en-US" sz="2200" dirty="0"/>
              <a:t>Buy fresh when in season, freeze extras for later </a:t>
            </a:r>
          </a:p>
          <a:p>
            <a:pPr marL="342900" indent="-342900">
              <a:buFont typeface="Arial" panose="020B0604020202020204" pitchFamily="34" charset="0"/>
              <a:buChar char="•"/>
              <a:defRPr/>
            </a:pPr>
            <a:r>
              <a:rPr lang="en-US" sz="2200" dirty="0"/>
              <a:t>Buy canned and frozen vegetables and fruit </a:t>
            </a:r>
          </a:p>
          <a:p>
            <a:pPr marL="342900" indent="-342900">
              <a:buFont typeface="Arial" panose="020B0604020202020204" pitchFamily="34" charset="0"/>
              <a:buChar char="•"/>
              <a:defRPr/>
            </a:pPr>
            <a:r>
              <a:rPr lang="en-US" sz="2200" dirty="0"/>
              <a:t>Know which stores near you are the best value </a:t>
            </a:r>
          </a:p>
          <a:p>
            <a:pPr marL="342900" indent="-342900">
              <a:buFont typeface="Arial" panose="020B0604020202020204" pitchFamily="34" charset="0"/>
              <a:buChar char="•"/>
              <a:defRPr/>
            </a:pPr>
            <a:r>
              <a:rPr lang="en-US" sz="2200" dirty="0"/>
              <a:t>Check for discounts and coupons (a mobile app can help) </a:t>
            </a:r>
          </a:p>
          <a:p>
            <a:pPr marL="342900" indent="-342900">
              <a:buFont typeface="Arial" panose="020B0604020202020204" pitchFamily="34" charset="0"/>
              <a:buChar char="•"/>
              <a:defRPr/>
            </a:pPr>
            <a:r>
              <a:rPr lang="en-US" sz="2200" dirty="0"/>
              <a:t>Buy non-food items at a discount store </a:t>
            </a:r>
          </a:p>
          <a:p>
            <a:pPr marL="342900" indent="-342900">
              <a:buFont typeface="Arial" panose="020B0604020202020204" pitchFamily="34" charset="0"/>
              <a:buChar char="•"/>
              <a:defRPr/>
            </a:pPr>
            <a:r>
              <a:rPr lang="en-US" sz="2200" b="1" dirty="0"/>
              <a:t>Don’t shop on an empty stomach</a:t>
            </a:r>
            <a:endParaRPr lang="en-C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3">
            <a:extLst>
              <a:ext uri="{FF2B5EF4-FFF2-40B4-BE49-F238E27FC236}">
                <a16:creationId xmlns:a16="http://schemas.microsoft.com/office/drawing/2014/main" id="{94D9CCB7-5505-485D-B765-B341793F02BC}"/>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Do you really need a car?</a:t>
            </a:r>
          </a:p>
        </p:txBody>
      </p:sp>
      <p:sp>
        <p:nvSpPr>
          <p:cNvPr id="51203" name="Text Placeholder 10">
            <a:extLst>
              <a:ext uri="{FF2B5EF4-FFF2-40B4-BE49-F238E27FC236}">
                <a16:creationId xmlns:a16="http://schemas.microsoft.com/office/drawing/2014/main" id="{EF8BBE5A-AE2F-48A1-B4C6-89D943A8BF93}"/>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Managing your cost of living – Being a smart consumer</a:t>
            </a:r>
          </a:p>
        </p:txBody>
      </p:sp>
      <p:sp>
        <p:nvSpPr>
          <p:cNvPr id="3" name="Slide Number Placeholder 2">
            <a:extLst>
              <a:ext uri="{FF2B5EF4-FFF2-40B4-BE49-F238E27FC236}">
                <a16:creationId xmlns:a16="http://schemas.microsoft.com/office/drawing/2014/main" id="{926E0E19-FA2F-45B6-9A25-FC2FE9CC3DD1}"/>
              </a:ext>
            </a:extLst>
          </p:cNvPr>
          <p:cNvSpPr>
            <a:spLocks noGrp="1"/>
          </p:cNvSpPr>
          <p:nvPr>
            <p:ph type="sldNum" sz="quarter" idx="15"/>
          </p:nvPr>
        </p:nvSpPr>
        <p:spPr/>
        <p:txBody>
          <a:bodyPr/>
          <a:lstStyle/>
          <a:p>
            <a:pPr>
              <a:defRPr/>
            </a:pPr>
            <a:r>
              <a:rPr lang="en-US" dirty="0"/>
              <a:t>23</a:t>
            </a:r>
          </a:p>
        </p:txBody>
      </p:sp>
      <p:sp>
        <p:nvSpPr>
          <p:cNvPr id="15" name="Text Box 3">
            <a:extLst>
              <a:ext uri="{FF2B5EF4-FFF2-40B4-BE49-F238E27FC236}">
                <a16:creationId xmlns:a16="http://schemas.microsoft.com/office/drawing/2014/main" id="{41851408-B798-42FC-8F45-268EC6663D8E}"/>
              </a:ext>
            </a:extLst>
          </p:cNvPr>
          <p:cNvSpPr txBox="1">
            <a:spLocks noChangeArrowheads="1"/>
          </p:cNvSpPr>
          <p:nvPr/>
        </p:nvSpPr>
        <p:spPr bwMode="auto">
          <a:xfrm>
            <a:off x="457200" y="1147763"/>
            <a:ext cx="7896225" cy="2154436"/>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marL="342900" indent="-342900">
              <a:buFont typeface="Arial" panose="020B0604020202020204" pitchFamily="34" charset="0"/>
              <a:buChar char="•"/>
              <a:defRPr/>
            </a:pPr>
            <a:r>
              <a:rPr lang="en-US" sz="2200" dirty="0"/>
              <a:t>Add up the real costs of ownership (gas, insurance, depreciation, interest and maintenance) </a:t>
            </a:r>
          </a:p>
          <a:p>
            <a:pPr marL="342900" indent="-342900">
              <a:buFont typeface="Arial" panose="020B0604020202020204" pitchFamily="34" charset="0"/>
              <a:buChar char="•"/>
              <a:defRPr/>
            </a:pPr>
            <a:r>
              <a:rPr lang="en-US" sz="2200" dirty="0"/>
              <a:t>Compare the full costs of car ownership and leasing against alternatives </a:t>
            </a:r>
          </a:p>
          <a:p>
            <a:pPr marL="342900" indent="-342900">
              <a:buFont typeface="Arial" panose="020B0604020202020204" pitchFamily="34" charset="0"/>
              <a:buChar char="•"/>
              <a:defRPr/>
            </a:pPr>
            <a:r>
              <a:rPr lang="en-US" sz="2200" dirty="0"/>
              <a:t>Be wary of long-term financing</a:t>
            </a:r>
            <a:endParaRPr lang="en-C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3">
            <a:extLst>
              <a:ext uri="{FF2B5EF4-FFF2-40B4-BE49-F238E27FC236}">
                <a16:creationId xmlns:a16="http://schemas.microsoft.com/office/drawing/2014/main" id="{3E1E2227-7972-457E-BD6F-38DBBD754CAE}"/>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Car sharing</a:t>
            </a:r>
          </a:p>
        </p:txBody>
      </p:sp>
      <p:sp>
        <p:nvSpPr>
          <p:cNvPr id="53251" name="Text Placeholder 10">
            <a:extLst>
              <a:ext uri="{FF2B5EF4-FFF2-40B4-BE49-F238E27FC236}">
                <a16:creationId xmlns:a16="http://schemas.microsoft.com/office/drawing/2014/main" id="{E8B04448-7B68-43C6-BCC2-A1781E1F640A}"/>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Managing your cost of living – Being a smart consumer</a:t>
            </a:r>
          </a:p>
        </p:txBody>
      </p:sp>
      <p:sp>
        <p:nvSpPr>
          <p:cNvPr id="3" name="Slide Number Placeholder 2">
            <a:extLst>
              <a:ext uri="{FF2B5EF4-FFF2-40B4-BE49-F238E27FC236}">
                <a16:creationId xmlns:a16="http://schemas.microsoft.com/office/drawing/2014/main" id="{A4924A71-BDEF-4565-B87A-7C0EE609D420}"/>
              </a:ext>
            </a:extLst>
          </p:cNvPr>
          <p:cNvSpPr>
            <a:spLocks noGrp="1"/>
          </p:cNvSpPr>
          <p:nvPr>
            <p:ph type="sldNum" sz="quarter" idx="15"/>
          </p:nvPr>
        </p:nvSpPr>
        <p:spPr/>
        <p:txBody>
          <a:bodyPr/>
          <a:lstStyle/>
          <a:p>
            <a:pPr>
              <a:defRPr/>
            </a:pPr>
            <a:r>
              <a:rPr lang="en-US" dirty="0"/>
              <a:t>24</a:t>
            </a:r>
          </a:p>
        </p:txBody>
      </p:sp>
      <p:sp>
        <p:nvSpPr>
          <p:cNvPr id="15" name="Text Box 3">
            <a:extLst>
              <a:ext uri="{FF2B5EF4-FFF2-40B4-BE49-F238E27FC236}">
                <a16:creationId xmlns:a16="http://schemas.microsoft.com/office/drawing/2014/main" id="{D9E37E7C-022E-48AD-BF2C-63428EFECA19}"/>
              </a:ext>
            </a:extLst>
          </p:cNvPr>
          <p:cNvSpPr txBox="1">
            <a:spLocks noChangeArrowheads="1"/>
          </p:cNvSpPr>
          <p:nvPr/>
        </p:nvSpPr>
        <p:spPr bwMode="auto">
          <a:xfrm>
            <a:off x="457200" y="1147763"/>
            <a:ext cx="7896225" cy="24923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Can save money if you drive less than 10,000 km per year </a:t>
            </a:r>
          </a:p>
          <a:p>
            <a:pPr marL="342900" indent="-342900">
              <a:buFont typeface="Arial" panose="020B0604020202020204" pitchFamily="34" charset="0"/>
              <a:buChar char="•"/>
              <a:defRPr/>
            </a:pPr>
            <a:r>
              <a:rPr lang="en-US" sz="2200" dirty="0"/>
              <a:t>May charge membership, monthly, hourly and mileage costs </a:t>
            </a:r>
          </a:p>
          <a:p>
            <a:pPr marL="342900" indent="-342900">
              <a:buFont typeface="Arial" panose="020B0604020202020204" pitchFamily="34" charset="0"/>
              <a:buChar char="•"/>
              <a:defRPr/>
            </a:pPr>
            <a:r>
              <a:rPr lang="en-US" sz="2200" dirty="0"/>
              <a:t>Fees and rules vary — Compare different services </a:t>
            </a:r>
          </a:p>
          <a:p>
            <a:pPr marL="342900" indent="-342900">
              <a:buFont typeface="Arial" panose="020B0604020202020204" pitchFamily="34" charset="0"/>
              <a:buChar char="•"/>
              <a:defRPr/>
            </a:pPr>
            <a:r>
              <a:rPr lang="en-US" sz="2200" dirty="0"/>
              <a:t>If you don’t own a car, consider car sharing for trips too long to cycle or when you have a big load to carry</a:t>
            </a:r>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3">
            <a:extLst>
              <a:ext uri="{FF2B5EF4-FFF2-40B4-BE49-F238E27FC236}">
                <a16:creationId xmlns:a16="http://schemas.microsoft.com/office/drawing/2014/main" id="{36B8EE67-EC19-42C4-9E15-68EA08E58F78}"/>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Agenda</a:t>
            </a:r>
          </a:p>
        </p:txBody>
      </p:sp>
      <p:sp>
        <p:nvSpPr>
          <p:cNvPr id="14339" name="Text Placeholder 10">
            <a:extLst>
              <a:ext uri="{FF2B5EF4-FFF2-40B4-BE49-F238E27FC236}">
                <a16:creationId xmlns:a16="http://schemas.microsoft.com/office/drawing/2014/main" id="{8C730640-AB5F-4CDE-AA9A-8CAEF98CF7C1}"/>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Introduction</a:t>
            </a:r>
          </a:p>
        </p:txBody>
      </p:sp>
      <p:sp>
        <p:nvSpPr>
          <p:cNvPr id="3" name="Slide Number Placeholder 2">
            <a:extLst>
              <a:ext uri="{FF2B5EF4-FFF2-40B4-BE49-F238E27FC236}">
                <a16:creationId xmlns:a16="http://schemas.microsoft.com/office/drawing/2014/main" id="{F79C8091-5E2F-4D5C-9435-1A3B78C0AE59}"/>
              </a:ext>
            </a:extLst>
          </p:cNvPr>
          <p:cNvSpPr>
            <a:spLocks noGrp="1"/>
          </p:cNvSpPr>
          <p:nvPr>
            <p:ph type="sldNum" sz="quarter" idx="15"/>
          </p:nvPr>
        </p:nvSpPr>
        <p:spPr/>
        <p:txBody>
          <a:bodyPr/>
          <a:lstStyle/>
          <a:p>
            <a:pPr>
              <a:defRPr/>
            </a:pPr>
            <a:r>
              <a:rPr lang="en-US" dirty="0"/>
              <a:t>1</a:t>
            </a:r>
          </a:p>
        </p:txBody>
      </p:sp>
      <p:sp>
        <p:nvSpPr>
          <p:cNvPr id="15" name="Text Box 3">
            <a:extLst>
              <a:ext uri="{FF2B5EF4-FFF2-40B4-BE49-F238E27FC236}">
                <a16:creationId xmlns:a16="http://schemas.microsoft.com/office/drawing/2014/main" id="{4F520D3D-40C9-4DAA-8597-6A4AA566F12E}"/>
              </a:ext>
            </a:extLst>
          </p:cNvPr>
          <p:cNvSpPr txBox="1">
            <a:spLocks noChangeArrowheads="1"/>
          </p:cNvSpPr>
          <p:nvPr/>
        </p:nvSpPr>
        <p:spPr bwMode="auto">
          <a:xfrm>
            <a:off x="457200" y="1147763"/>
            <a:ext cx="7739063" cy="320040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marL="342900" indent="-342900">
              <a:buFont typeface="Arial" panose="020B0604020202020204" pitchFamily="34" charset="0"/>
              <a:buChar char="•"/>
              <a:defRPr/>
            </a:pPr>
            <a:r>
              <a:rPr lang="en-US" sz="2200" dirty="0"/>
              <a:t>How to manage your spending and prepare a realistic budget </a:t>
            </a:r>
          </a:p>
          <a:p>
            <a:pPr marL="342900" indent="-342900">
              <a:buFont typeface="Arial" panose="020B0604020202020204" pitchFamily="34" charset="0"/>
              <a:buChar char="•"/>
              <a:defRPr/>
            </a:pPr>
            <a:r>
              <a:rPr lang="en-CA" sz="2200" dirty="0"/>
              <a:t>How to manage credit </a:t>
            </a:r>
          </a:p>
          <a:p>
            <a:pPr marL="342900" indent="-342900">
              <a:buFont typeface="Arial" panose="020B0604020202020204" pitchFamily="34" charset="0"/>
              <a:buChar char="•"/>
              <a:defRPr/>
            </a:pPr>
            <a:r>
              <a:rPr lang="en-US" sz="2200" dirty="0"/>
              <a:t>How to pay off debt </a:t>
            </a:r>
          </a:p>
          <a:p>
            <a:pPr marL="342900" indent="-342900">
              <a:buFont typeface="Arial" panose="020B0604020202020204" pitchFamily="34" charset="0"/>
              <a:buChar char="•"/>
              <a:defRPr/>
            </a:pPr>
            <a:r>
              <a:rPr lang="en-CA" sz="2200" dirty="0"/>
              <a:t>Ways to save </a:t>
            </a:r>
          </a:p>
          <a:p>
            <a:pPr marL="342900" indent="-342900">
              <a:buFont typeface="Arial" panose="020B0604020202020204" pitchFamily="34" charset="0"/>
              <a:buChar char="•"/>
              <a:defRPr/>
            </a:pPr>
            <a:r>
              <a:rPr lang="en-US" sz="2200" dirty="0"/>
              <a:t>How to set and reach your own financial goals </a:t>
            </a:r>
          </a:p>
          <a:p>
            <a:pPr marL="342900" indent="-342900">
              <a:buFont typeface="Arial" panose="020B0604020202020204" pitchFamily="34" charset="0"/>
              <a:buChar char="•"/>
              <a:defRPr/>
            </a:pPr>
            <a:r>
              <a:rPr lang="en-US" sz="2200" dirty="0"/>
              <a:t>How to protect yourself from fraud </a:t>
            </a:r>
          </a:p>
          <a:p>
            <a:pPr>
              <a:defRPr/>
            </a:pPr>
            <a:r>
              <a:rPr lang="en-CA"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3">
            <a:extLst>
              <a:ext uri="{FF2B5EF4-FFF2-40B4-BE49-F238E27FC236}">
                <a16:creationId xmlns:a16="http://schemas.microsoft.com/office/drawing/2014/main" id="{2E87F90A-7AEE-496D-BE17-8CC468658A9E}"/>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Can you afford it?</a:t>
            </a:r>
          </a:p>
        </p:txBody>
      </p:sp>
      <p:sp>
        <p:nvSpPr>
          <p:cNvPr id="55299" name="Text Placeholder 10">
            <a:extLst>
              <a:ext uri="{FF2B5EF4-FFF2-40B4-BE49-F238E27FC236}">
                <a16:creationId xmlns:a16="http://schemas.microsoft.com/office/drawing/2014/main" id="{B245249F-77EC-4EB4-9825-C2746B2364BA}"/>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Managing your cost of living – Being a smart consumer</a:t>
            </a:r>
          </a:p>
        </p:txBody>
      </p:sp>
      <p:sp>
        <p:nvSpPr>
          <p:cNvPr id="3" name="Slide Number Placeholder 2">
            <a:extLst>
              <a:ext uri="{FF2B5EF4-FFF2-40B4-BE49-F238E27FC236}">
                <a16:creationId xmlns:a16="http://schemas.microsoft.com/office/drawing/2014/main" id="{253B4385-278D-4558-A06A-949598CC1E10}"/>
              </a:ext>
            </a:extLst>
          </p:cNvPr>
          <p:cNvSpPr>
            <a:spLocks noGrp="1"/>
          </p:cNvSpPr>
          <p:nvPr>
            <p:ph type="sldNum" sz="quarter" idx="15"/>
          </p:nvPr>
        </p:nvSpPr>
        <p:spPr/>
        <p:txBody>
          <a:bodyPr/>
          <a:lstStyle/>
          <a:p>
            <a:pPr>
              <a:defRPr/>
            </a:pPr>
            <a:r>
              <a:rPr lang="en-US" dirty="0"/>
              <a:t>25</a:t>
            </a:r>
          </a:p>
        </p:txBody>
      </p:sp>
      <p:sp>
        <p:nvSpPr>
          <p:cNvPr id="15" name="Text Box 3">
            <a:extLst>
              <a:ext uri="{FF2B5EF4-FFF2-40B4-BE49-F238E27FC236}">
                <a16:creationId xmlns:a16="http://schemas.microsoft.com/office/drawing/2014/main" id="{555A04C5-2097-45D8-ADE6-3A9823C4F1B1}"/>
              </a:ext>
            </a:extLst>
          </p:cNvPr>
          <p:cNvSpPr txBox="1">
            <a:spLocks noChangeArrowheads="1"/>
          </p:cNvSpPr>
          <p:nvPr/>
        </p:nvSpPr>
        <p:spPr bwMode="auto">
          <a:xfrm>
            <a:off x="457200" y="1147763"/>
            <a:ext cx="7896225" cy="381635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Try it out: </a:t>
            </a:r>
          </a:p>
          <a:p>
            <a:pPr marL="857250" lvl="1" indent="-342900">
              <a:buFont typeface="Arial" panose="020B0604020202020204" pitchFamily="34" charset="0"/>
              <a:buChar char="•"/>
              <a:defRPr/>
            </a:pPr>
            <a:r>
              <a:rPr lang="en-US" sz="2200" dirty="0"/>
              <a:t>Put the monthly costs of owning a home (mortgage, property taxes, maintenance, etc.) into a savings account. </a:t>
            </a:r>
          </a:p>
          <a:p>
            <a:pPr marL="857250" lvl="1" indent="-342900">
              <a:buFont typeface="Arial" panose="020B0604020202020204" pitchFamily="34" charset="0"/>
              <a:buChar char="•"/>
              <a:defRPr/>
            </a:pPr>
            <a:r>
              <a:rPr lang="en-US" sz="2200" dirty="0"/>
              <a:t>Can you afford to live on what’s left? </a:t>
            </a:r>
          </a:p>
          <a:p>
            <a:pPr marL="857250" lvl="1" indent="-342900">
              <a:buFont typeface="Arial" panose="020B0604020202020204" pitchFamily="34" charset="0"/>
              <a:buChar char="•"/>
              <a:defRPr/>
            </a:pPr>
            <a:r>
              <a:rPr lang="en-US" sz="2200" dirty="0"/>
              <a:t>Could you afford higher costs for heating, taxes or insurance? </a:t>
            </a:r>
          </a:p>
          <a:p>
            <a:pPr>
              <a:defRPr/>
            </a:pPr>
            <a:endParaRPr lang="en-CA" sz="2200" dirty="0"/>
          </a:p>
          <a:p>
            <a:pPr marL="342900" indent="-342900">
              <a:buFont typeface="Arial" panose="020B0604020202020204" pitchFamily="34" charset="0"/>
              <a:buChar char="•"/>
              <a:defRPr/>
            </a:pPr>
            <a:r>
              <a:rPr lang="en-US" sz="2200" dirty="0"/>
              <a:t>Canada Mortgage and Housing Corporation (CMHC) Affordability calculator</a:t>
            </a:r>
            <a:endParaRPr lang="en-C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3">
            <a:extLst>
              <a:ext uri="{FF2B5EF4-FFF2-40B4-BE49-F238E27FC236}">
                <a16:creationId xmlns:a16="http://schemas.microsoft.com/office/drawing/2014/main" id="{9C3F9C51-9B65-43C6-823A-3D33AC6D1074}"/>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When owning a home doesn’t make sense</a:t>
            </a:r>
          </a:p>
        </p:txBody>
      </p:sp>
      <p:sp>
        <p:nvSpPr>
          <p:cNvPr id="57347" name="Text Placeholder 10">
            <a:extLst>
              <a:ext uri="{FF2B5EF4-FFF2-40B4-BE49-F238E27FC236}">
                <a16:creationId xmlns:a16="http://schemas.microsoft.com/office/drawing/2014/main" id="{DA8AA392-4246-4830-B332-813FD8F820C8}"/>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Managing your cost of living – Being a smart consumer</a:t>
            </a:r>
          </a:p>
        </p:txBody>
      </p:sp>
      <p:sp>
        <p:nvSpPr>
          <p:cNvPr id="3" name="Slide Number Placeholder 2">
            <a:extLst>
              <a:ext uri="{FF2B5EF4-FFF2-40B4-BE49-F238E27FC236}">
                <a16:creationId xmlns:a16="http://schemas.microsoft.com/office/drawing/2014/main" id="{BFAE9A6B-390C-43DB-AC90-FEDE69D320D2}"/>
              </a:ext>
            </a:extLst>
          </p:cNvPr>
          <p:cNvSpPr>
            <a:spLocks noGrp="1"/>
          </p:cNvSpPr>
          <p:nvPr>
            <p:ph type="sldNum" sz="quarter" idx="15"/>
          </p:nvPr>
        </p:nvSpPr>
        <p:spPr/>
        <p:txBody>
          <a:bodyPr/>
          <a:lstStyle/>
          <a:p>
            <a:pPr>
              <a:defRPr/>
            </a:pPr>
            <a:r>
              <a:rPr lang="en-US" dirty="0"/>
              <a:t>26</a:t>
            </a:r>
          </a:p>
        </p:txBody>
      </p:sp>
      <p:sp>
        <p:nvSpPr>
          <p:cNvPr id="15" name="Text Box 3">
            <a:extLst>
              <a:ext uri="{FF2B5EF4-FFF2-40B4-BE49-F238E27FC236}">
                <a16:creationId xmlns:a16="http://schemas.microsoft.com/office/drawing/2014/main" id="{2208FD4C-8442-48A1-BB36-634D2529A812}"/>
              </a:ext>
            </a:extLst>
          </p:cNvPr>
          <p:cNvSpPr txBox="1">
            <a:spLocks noChangeArrowheads="1"/>
          </p:cNvSpPr>
          <p:nvPr/>
        </p:nvSpPr>
        <p:spPr bwMode="auto">
          <a:xfrm>
            <a:off x="457200" y="1147763"/>
            <a:ext cx="7896225" cy="3478212"/>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When you move frequently: </a:t>
            </a:r>
          </a:p>
          <a:p>
            <a:pPr marL="857250" lvl="1" indent="-342900">
              <a:buFont typeface="Arial" panose="020B0604020202020204" pitchFamily="34" charset="0"/>
              <a:buChar char="•"/>
              <a:defRPr/>
            </a:pPr>
            <a:r>
              <a:rPr lang="en-US" sz="2200" dirty="0"/>
              <a:t>It takes at least five years to make it worthwhile </a:t>
            </a:r>
          </a:p>
          <a:p>
            <a:pPr>
              <a:defRPr/>
            </a:pPr>
            <a:endParaRPr lang="en-CA" sz="2200" dirty="0"/>
          </a:p>
          <a:p>
            <a:pPr marL="342900" indent="-342900">
              <a:buFont typeface="Arial" panose="020B0604020202020204" pitchFamily="34" charset="0"/>
              <a:buChar char="•"/>
              <a:defRPr/>
            </a:pPr>
            <a:r>
              <a:rPr lang="en-US" sz="2200" dirty="0"/>
              <a:t>If you have a very low down payment: </a:t>
            </a:r>
          </a:p>
          <a:p>
            <a:pPr marL="857250" lvl="1" indent="-342900">
              <a:buFont typeface="Arial" panose="020B0604020202020204" pitchFamily="34" charset="0"/>
              <a:buChar char="•"/>
              <a:defRPr/>
            </a:pPr>
            <a:r>
              <a:rPr lang="en-US" sz="2200" dirty="0"/>
              <a:t>You’ll need mortgage default insurance </a:t>
            </a:r>
          </a:p>
          <a:p>
            <a:pPr marL="857250" lvl="1" indent="-342900">
              <a:buFont typeface="Arial" panose="020B0604020202020204" pitchFamily="34" charset="0"/>
              <a:buChar char="•"/>
              <a:defRPr/>
            </a:pPr>
            <a:r>
              <a:rPr lang="en-US" sz="2200" dirty="0"/>
              <a:t>You may have a higher interest rate </a:t>
            </a:r>
          </a:p>
          <a:p>
            <a:pPr>
              <a:defRPr/>
            </a:pPr>
            <a:endParaRPr lang="en-CA" sz="2200" dirty="0"/>
          </a:p>
          <a:p>
            <a:pPr marL="342900" indent="-342900">
              <a:buFont typeface="Arial" panose="020B0604020202020204" pitchFamily="34" charset="0"/>
              <a:buChar char="•"/>
              <a:defRPr/>
            </a:pPr>
            <a:r>
              <a:rPr lang="en-US" sz="2200" dirty="0"/>
              <a:t>When your income covers only mortgage payments and taxes </a:t>
            </a:r>
            <a:endParaRPr lang="en-CA" sz="2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3">
            <a:extLst>
              <a:ext uri="{FF2B5EF4-FFF2-40B4-BE49-F238E27FC236}">
                <a16:creationId xmlns:a16="http://schemas.microsoft.com/office/drawing/2014/main" id="{8D10AF17-553F-4C9D-AA50-56A8BC073EA3}"/>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Do you need insurance?</a:t>
            </a:r>
          </a:p>
        </p:txBody>
      </p:sp>
      <p:sp>
        <p:nvSpPr>
          <p:cNvPr id="59395" name="Text Placeholder 10">
            <a:extLst>
              <a:ext uri="{FF2B5EF4-FFF2-40B4-BE49-F238E27FC236}">
                <a16:creationId xmlns:a16="http://schemas.microsoft.com/office/drawing/2014/main" id="{3623294E-AA4E-447E-A78D-751FB34D1179}"/>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Managing your cost of living – Being a smart consumer</a:t>
            </a:r>
          </a:p>
        </p:txBody>
      </p:sp>
      <p:sp>
        <p:nvSpPr>
          <p:cNvPr id="3" name="Slide Number Placeholder 2">
            <a:extLst>
              <a:ext uri="{FF2B5EF4-FFF2-40B4-BE49-F238E27FC236}">
                <a16:creationId xmlns:a16="http://schemas.microsoft.com/office/drawing/2014/main" id="{C483559D-E66F-410D-B337-7432026ED3FF}"/>
              </a:ext>
            </a:extLst>
          </p:cNvPr>
          <p:cNvSpPr>
            <a:spLocks noGrp="1"/>
          </p:cNvSpPr>
          <p:nvPr>
            <p:ph type="sldNum" sz="quarter" idx="15"/>
          </p:nvPr>
        </p:nvSpPr>
        <p:spPr/>
        <p:txBody>
          <a:bodyPr/>
          <a:lstStyle/>
          <a:p>
            <a:pPr>
              <a:defRPr/>
            </a:pPr>
            <a:r>
              <a:rPr lang="en-US" dirty="0"/>
              <a:t>27</a:t>
            </a:r>
          </a:p>
        </p:txBody>
      </p:sp>
      <p:sp>
        <p:nvSpPr>
          <p:cNvPr id="15" name="Text Box 3">
            <a:extLst>
              <a:ext uri="{FF2B5EF4-FFF2-40B4-BE49-F238E27FC236}">
                <a16:creationId xmlns:a16="http://schemas.microsoft.com/office/drawing/2014/main" id="{1FA079DF-4F30-4E53-8FB1-3461095867D5}"/>
              </a:ext>
            </a:extLst>
          </p:cNvPr>
          <p:cNvSpPr txBox="1">
            <a:spLocks noChangeArrowheads="1"/>
          </p:cNvSpPr>
          <p:nvPr/>
        </p:nvSpPr>
        <p:spPr bwMode="auto">
          <a:xfrm>
            <a:off x="457200" y="793750"/>
            <a:ext cx="8686800" cy="483235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Insurance can protect you from risks, such as:</a:t>
            </a:r>
          </a:p>
          <a:p>
            <a:pPr marL="857250" lvl="1" indent="-342900">
              <a:buFont typeface="Arial" panose="020B0604020202020204" pitchFamily="34" charset="0"/>
              <a:buChar char="•"/>
              <a:defRPr/>
            </a:pPr>
            <a:r>
              <a:rPr lang="en-US" sz="2200" dirty="0"/>
              <a:t>Damage or injury caused in a driving accident </a:t>
            </a:r>
          </a:p>
          <a:p>
            <a:pPr marL="857250" lvl="1" indent="-342900">
              <a:buFont typeface="Arial" panose="020B0604020202020204" pitchFamily="34" charset="0"/>
              <a:buChar char="•"/>
              <a:defRPr/>
            </a:pPr>
            <a:r>
              <a:rPr lang="en-US" sz="2200" dirty="0"/>
              <a:t>Damage to your home or furnishings 	</a:t>
            </a:r>
          </a:p>
          <a:p>
            <a:pPr marL="857250" lvl="1" indent="-342900">
              <a:buFont typeface="Arial" panose="020B0604020202020204" pitchFamily="34" charset="0"/>
              <a:buChar char="•"/>
              <a:defRPr/>
            </a:pPr>
            <a:r>
              <a:rPr lang="en-US" sz="2200" dirty="0"/>
              <a:t>Medical costs that are not covered under a public health plan </a:t>
            </a:r>
          </a:p>
          <a:p>
            <a:pPr marL="857250" lvl="1" indent="-342900">
              <a:buFont typeface="Arial" panose="020B0604020202020204" pitchFamily="34" charset="0"/>
              <a:buChar char="•"/>
              <a:defRPr/>
            </a:pPr>
            <a:r>
              <a:rPr lang="en-US" sz="2200" dirty="0"/>
              <a:t>Loss of income from illness, injury or death</a:t>
            </a:r>
          </a:p>
          <a:p>
            <a:pPr marL="514350" lvl="1" indent="0">
              <a:defRPr/>
            </a:pPr>
            <a:r>
              <a:rPr lang="en-US" sz="2200" dirty="0"/>
              <a:t> </a:t>
            </a:r>
            <a:endParaRPr lang="en-CA" sz="2200" dirty="0"/>
          </a:p>
          <a:p>
            <a:pPr marL="342900" indent="-342900">
              <a:buFont typeface="Arial" panose="020B0604020202020204" pitchFamily="34" charset="0"/>
              <a:buChar char="•"/>
              <a:defRPr/>
            </a:pPr>
            <a:r>
              <a:rPr lang="en-US" sz="2200" dirty="0"/>
              <a:t>Insurance can protect you and your loved ones from financial losses and offer peace of mind, but you pay for the security it provides </a:t>
            </a:r>
          </a:p>
          <a:p>
            <a:pPr marL="342900" indent="-342900">
              <a:buFont typeface="Arial" panose="020B0604020202020204" pitchFamily="34" charset="0"/>
              <a:buChar char="•"/>
              <a:defRPr/>
            </a:pPr>
            <a:endParaRPr lang="en-US" sz="2200" dirty="0"/>
          </a:p>
          <a:p>
            <a:pPr marL="342900" indent="-342900">
              <a:buFont typeface="Arial" panose="020B0604020202020204" pitchFamily="34" charset="0"/>
              <a:buChar char="•"/>
              <a:defRPr/>
            </a:pPr>
            <a:r>
              <a:rPr lang="en-US" sz="2200" dirty="0"/>
              <a:t>The policy is a contract that specifies all the details: </a:t>
            </a:r>
          </a:p>
          <a:p>
            <a:pPr marL="857250" lvl="1" indent="-342900">
              <a:buFont typeface="Arial" panose="020B0604020202020204" pitchFamily="34" charset="0"/>
              <a:buChar char="•"/>
              <a:defRPr/>
            </a:pPr>
            <a:r>
              <a:rPr lang="en-US" sz="2200" dirty="0"/>
              <a:t>Be sure you understand how much your policy costs and what it includes and excludes</a:t>
            </a:r>
            <a:endParaRPr lang="en-CA" sz="2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23">
            <a:extLst>
              <a:ext uri="{FF2B5EF4-FFF2-40B4-BE49-F238E27FC236}">
                <a16:creationId xmlns:a16="http://schemas.microsoft.com/office/drawing/2014/main" id="{F3F33F67-1423-4108-8C13-251C5E7E721E}"/>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How to cut $162/month of spending</a:t>
            </a:r>
          </a:p>
        </p:txBody>
      </p:sp>
      <p:sp>
        <p:nvSpPr>
          <p:cNvPr id="61443" name="Text Placeholder 10">
            <a:extLst>
              <a:ext uri="{FF2B5EF4-FFF2-40B4-BE49-F238E27FC236}">
                <a16:creationId xmlns:a16="http://schemas.microsoft.com/office/drawing/2014/main" id="{F337CF02-9FC6-47A1-86AD-1C13D03A5A86}"/>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Managing your cost of living – Being a smart consumer</a:t>
            </a:r>
          </a:p>
        </p:txBody>
      </p:sp>
      <p:sp>
        <p:nvSpPr>
          <p:cNvPr id="3" name="Slide Number Placeholder 2">
            <a:extLst>
              <a:ext uri="{FF2B5EF4-FFF2-40B4-BE49-F238E27FC236}">
                <a16:creationId xmlns:a16="http://schemas.microsoft.com/office/drawing/2014/main" id="{D1DF45A9-284E-4CA0-A334-CCD978A313BE}"/>
              </a:ext>
            </a:extLst>
          </p:cNvPr>
          <p:cNvSpPr>
            <a:spLocks noGrp="1"/>
          </p:cNvSpPr>
          <p:nvPr>
            <p:ph type="sldNum" sz="quarter" idx="15"/>
          </p:nvPr>
        </p:nvSpPr>
        <p:spPr/>
        <p:txBody>
          <a:bodyPr/>
          <a:lstStyle/>
          <a:p>
            <a:pPr>
              <a:defRPr/>
            </a:pPr>
            <a:r>
              <a:rPr lang="en-US" dirty="0"/>
              <a:t>28</a:t>
            </a:r>
          </a:p>
        </p:txBody>
      </p:sp>
      <p:graphicFrame>
        <p:nvGraphicFramePr>
          <p:cNvPr id="2" name="Table 1">
            <a:extLst>
              <a:ext uri="{FF2B5EF4-FFF2-40B4-BE49-F238E27FC236}">
                <a16:creationId xmlns:a16="http://schemas.microsoft.com/office/drawing/2014/main" id="{56BAE9C5-A516-4F40-A41F-BA7279E9C810}"/>
              </a:ext>
            </a:extLst>
          </p:cNvPr>
          <p:cNvGraphicFramePr>
            <a:graphicFrameLocks noGrp="1"/>
          </p:cNvGraphicFramePr>
          <p:nvPr/>
        </p:nvGraphicFramePr>
        <p:xfrm>
          <a:off x="679450" y="2039938"/>
          <a:ext cx="7834313" cy="2713036"/>
        </p:xfrm>
        <a:graphic>
          <a:graphicData uri="http://schemas.openxmlformats.org/drawingml/2006/table">
            <a:tbl>
              <a:tblPr firstRow="1" bandRow="1">
                <a:tableStyleId>{5C22544A-7EE6-4342-B048-85BDC9FD1C3A}</a:tableStyleId>
              </a:tblPr>
              <a:tblGrid>
                <a:gridCol w="1519911">
                  <a:extLst>
                    <a:ext uri="{9D8B030D-6E8A-4147-A177-3AD203B41FA5}">
                      <a16:colId xmlns:a16="http://schemas.microsoft.com/office/drawing/2014/main" val="20000"/>
                    </a:ext>
                  </a:extLst>
                </a:gridCol>
                <a:gridCol w="1594046">
                  <a:extLst>
                    <a:ext uri="{9D8B030D-6E8A-4147-A177-3AD203B41FA5}">
                      <a16:colId xmlns:a16="http://schemas.microsoft.com/office/drawing/2014/main" val="20001"/>
                    </a:ext>
                  </a:extLst>
                </a:gridCol>
                <a:gridCol w="1915329">
                  <a:extLst>
                    <a:ext uri="{9D8B030D-6E8A-4147-A177-3AD203B41FA5}">
                      <a16:colId xmlns:a16="http://schemas.microsoft.com/office/drawing/2014/main" val="20002"/>
                    </a:ext>
                  </a:extLst>
                </a:gridCol>
                <a:gridCol w="852630">
                  <a:extLst>
                    <a:ext uri="{9D8B030D-6E8A-4147-A177-3AD203B41FA5}">
                      <a16:colId xmlns:a16="http://schemas.microsoft.com/office/drawing/2014/main" val="20003"/>
                    </a:ext>
                  </a:extLst>
                </a:gridCol>
                <a:gridCol w="1124483">
                  <a:extLst>
                    <a:ext uri="{9D8B030D-6E8A-4147-A177-3AD203B41FA5}">
                      <a16:colId xmlns:a16="http://schemas.microsoft.com/office/drawing/2014/main" val="20004"/>
                    </a:ext>
                  </a:extLst>
                </a:gridCol>
                <a:gridCol w="827914">
                  <a:extLst>
                    <a:ext uri="{9D8B030D-6E8A-4147-A177-3AD203B41FA5}">
                      <a16:colId xmlns:a16="http://schemas.microsoft.com/office/drawing/2014/main" val="20005"/>
                    </a:ext>
                  </a:extLst>
                </a:gridCol>
              </a:tblGrid>
              <a:tr h="518221">
                <a:tc>
                  <a:txBody>
                    <a:bodyPr/>
                    <a:lstStyle/>
                    <a:p>
                      <a:r>
                        <a:rPr lang="en-CA" sz="1400" dirty="0">
                          <a:solidFill>
                            <a:schemeClr val="tx1"/>
                          </a:solidFill>
                        </a:rPr>
                        <a:t>Category </a:t>
                      </a: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CA" sz="1400" dirty="0">
                          <a:solidFill>
                            <a:schemeClr val="tx1"/>
                          </a:solidFill>
                        </a:rPr>
                        <a:t>Behaviour Change</a:t>
                      </a: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CA" sz="1400" dirty="0">
                          <a:solidFill>
                            <a:schemeClr val="tx1"/>
                          </a:solidFill>
                        </a:rPr>
                        <a:t>Daily</a:t>
                      </a:r>
                      <a:r>
                        <a:rPr lang="en-CA" sz="1400" baseline="0" dirty="0">
                          <a:solidFill>
                            <a:schemeClr val="tx1"/>
                          </a:solidFill>
                        </a:rPr>
                        <a:t> saving</a:t>
                      </a:r>
                      <a:endParaRPr lang="en-CA" sz="1400" dirty="0">
                        <a:solidFill>
                          <a:schemeClr val="tx1"/>
                        </a:solidFill>
                      </a:endParaRP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CA" sz="1400" dirty="0">
                          <a:solidFill>
                            <a:schemeClr val="tx1"/>
                          </a:solidFill>
                        </a:rPr>
                        <a:t>Weekly</a:t>
                      </a:r>
                      <a:r>
                        <a:rPr lang="en-CA" sz="1400" baseline="0" dirty="0">
                          <a:solidFill>
                            <a:schemeClr val="tx1"/>
                          </a:solidFill>
                        </a:rPr>
                        <a:t> saving</a:t>
                      </a:r>
                      <a:endParaRPr lang="en-CA" sz="1400" dirty="0">
                        <a:solidFill>
                          <a:schemeClr val="tx1"/>
                        </a:solidFill>
                      </a:endParaRP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CA" sz="1400" dirty="0">
                          <a:solidFill>
                            <a:schemeClr val="tx1"/>
                          </a:solidFill>
                        </a:rPr>
                        <a:t>Monthly saving</a:t>
                      </a: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CA" sz="1400" dirty="0">
                          <a:solidFill>
                            <a:schemeClr val="tx1"/>
                          </a:solidFill>
                        </a:rPr>
                        <a:t>Annual saving</a:t>
                      </a: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731605">
                <a:tc>
                  <a:txBody>
                    <a:bodyPr/>
                    <a:lstStyle/>
                    <a:p>
                      <a:r>
                        <a:rPr lang="en-CA" sz="1400" b="1" dirty="0">
                          <a:solidFill>
                            <a:schemeClr val="tx1"/>
                          </a:solidFill>
                        </a:rPr>
                        <a:t>Food</a:t>
                      </a: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CA" sz="1400" dirty="0">
                          <a:solidFill>
                            <a:schemeClr val="tx1"/>
                          </a:solidFill>
                        </a:rPr>
                        <a:t>Take lunch </a:t>
                      </a:r>
                    </a:p>
                    <a:p>
                      <a:r>
                        <a:rPr lang="en-CA" sz="1400" dirty="0">
                          <a:solidFill>
                            <a:schemeClr val="tx1"/>
                          </a:solidFill>
                        </a:rPr>
                        <a:t>3 x</a:t>
                      </a:r>
                      <a:r>
                        <a:rPr lang="en-CA" sz="1400" baseline="0" dirty="0">
                          <a:solidFill>
                            <a:schemeClr val="tx1"/>
                          </a:solidFill>
                        </a:rPr>
                        <a:t> week</a:t>
                      </a: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400" dirty="0">
                          <a:solidFill>
                            <a:schemeClr val="tx1"/>
                          </a:solidFill>
                        </a:rPr>
                        <a:t>$5 </a:t>
                      </a:r>
                    </a:p>
                    <a:p>
                      <a:r>
                        <a:rPr lang="en-CA" sz="1400" dirty="0">
                          <a:solidFill>
                            <a:schemeClr val="tx1"/>
                          </a:solidFill>
                        </a:rPr>
                        <a:t>($8 fast food lunch</a:t>
                      </a:r>
                      <a:r>
                        <a:rPr lang="en-CA" sz="1400" baseline="0" dirty="0">
                          <a:solidFill>
                            <a:schemeClr val="tx1"/>
                          </a:solidFill>
                        </a:rPr>
                        <a:t> - $3 cost)</a:t>
                      </a:r>
                      <a:endParaRPr lang="en-CA" sz="1400" dirty="0">
                        <a:solidFill>
                          <a:schemeClr val="tx1"/>
                        </a:solidFill>
                      </a:endParaRP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sz="1400" dirty="0">
                        <a:solidFill>
                          <a:schemeClr val="tx1"/>
                        </a:solidFill>
                      </a:endParaRPr>
                    </a:p>
                    <a:p>
                      <a:r>
                        <a:rPr lang="en-CA" sz="1400" dirty="0">
                          <a:solidFill>
                            <a:schemeClr val="tx1"/>
                          </a:solidFill>
                        </a:rPr>
                        <a:t>$15</a:t>
                      </a: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sz="1400" dirty="0">
                        <a:solidFill>
                          <a:schemeClr val="tx1"/>
                        </a:solidFill>
                      </a:endParaRPr>
                    </a:p>
                    <a:p>
                      <a:r>
                        <a:rPr lang="en-CA" sz="1400" dirty="0">
                          <a:solidFill>
                            <a:schemeClr val="tx1"/>
                          </a:solidFill>
                        </a:rPr>
                        <a:t>$60</a:t>
                      </a: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sz="1400" dirty="0">
                        <a:solidFill>
                          <a:schemeClr val="tx1"/>
                        </a:solidFill>
                      </a:endParaRPr>
                    </a:p>
                    <a:p>
                      <a:r>
                        <a:rPr lang="en-CA" sz="1400" b="1" dirty="0">
                          <a:solidFill>
                            <a:schemeClr val="tx1"/>
                          </a:solidFill>
                        </a:rPr>
                        <a:t>$720</a:t>
                      </a: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31605">
                <a:tc>
                  <a:txBody>
                    <a:bodyPr/>
                    <a:lstStyle/>
                    <a:p>
                      <a:r>
                        <a:rPr lang="en-CA" sz="1400" b="1" dirty="0">
                          <a:solidFill>
                            <a:schemeClr val="tx1"/>
                          </a:solidFill>
                        </a:rPr>
                        <a:t>Transportation</a:t>
                      </a: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CA" sz="1400" dirty="0">
                          <a:solidFill>
                            <a:schemeClr val="tx1"/>
                          </a:solidFill>
                        </a:rPr>
                        <a:t>Take transit,</a:t>
                      </a:r>
                      <a:r>
                        <a:rPr lang="en-CA" sz="1400" baseline="0" dirty="0">
                          <a:solidFill>
                            <a:schemeClr val="tx1"/>
                          </a:solidFill>
                        </a:rPr>
                        <a:t> not car, once a week</a:t>
                      </a:r>
                      <a:endParaRPr lang="en-CA" sz="1400" dirty="0">
                        <a:solidFill>
                          <a:schemeClr val="tx1"/>
                        </a:solidFill>
                      </a:endParaRP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400" dirty="0">
                          <a:solidFill>
                            <a:schemeClr val="tx1"/>
                          </a:solidFill>
                        </a:rPr>
                        <a:t>$18</a:t>
                      </a:r>
                    </a:p>
                    <a:p>
                      <a:r>
                        <a:rPr lang="en-CA" sz="1400" dirty="0">
                          <a:solidFill>
                            <a:schemeClr val="tx1"/>
                          </a:solidFill>
                        </a:rPr>
                        <a:t>($22 parking + </a:t>
                      </a:r>
                    </a:p>
                    <a:p>
                      <a:r>
                        <a:rPr lang="en-CA" sz="1400" dirty="0">
                          <a:solidFill>
                            <a:schemeClr val="tx1"/>
                          </a:solidFill>
                        </a:rPr>
                        <a:t>$3 gas - $7</a:t>
                      </a:r>
                      <a:r>
                        <a:rPr lang="en-CA" sz="1400" baseline="0" dirty="0">
                          <a:solidFill>
                            <a:schemeClr val="tx1"/>
                          </a:solidFill>
                        </a:rPr>
                        <a:t> transit fee</a:t>
                      </a:r>
                      <a:endParaRPr lang="en-CA" sz="1400" dirty="0">
                        <a:solidFill>
                          <a:schemeClr val="tx1"/>
                        </a:solidFill>
                      </a:endParaRP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sz="1400" dirty="0">
                        <a:solidFill>
                          <a:schemeClr val="tx1"/>
                        </a:solidFill>
                      </a:endParaRPr>
                    </a:p>
                    <a:p>
                      <a:r>
                        <a:rPr lang="en-CA" sz="1400" dirty="0">
                          <a:solidFill>
                            <a:schemeClr val="tx1"/>
                          </a:solidFill>
                        </a:rPr>
                        <a:t>$18</a:t>
                      </a: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sz="1400" dirty="0">
                        <a:solidFill>
                          <a:schemeClr val="tx1"/>
                        </a:solidFill>
                      </a:endParaRPr>
                    </a:p>
                    <a:p>
                      <a:r>
                        <a:rPr lang="en-CA" sz="1400" dirty="0">
                          <a:solidFill>
                            <a:schemeClr val="tx1"/>
                          </a:solidFill>
                        </a:rPr>
                        <a:t>$72</a:t>
                      </a: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sz="1400" dirty="0">
                        <a:solidFill>
                          <a:schemeClr val="tx1"/>
                        </a:solidFill>
                      </a:endParaRPr>
                    </a:p>
                    <a:p>
                      <a:r>
                        <a:rPr lang="en-CA" sz="1400" b="1" dirty="0">
                          <a:solidFill>
                            <a:schemeClr val="tx1"/>
                          </a:solidFill>
                        </a:rPr>
                        <a:t>$864</a:t>
                      </a: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31605">
                <a:tc>
                  <a:txBody>
                    <a:bodyPr/>
                    <a:lstStyle/>
                    <a:p>
                      <a:r>
                        <a:rPr lang="en-CA" sz="1400" b="1" dirty="0">
                          <a:solidFill>
                            <a:schemeClr val="tx1"/>
                          </a:solidFill>
                        </a:rPr>
                        <a:t>Cell</a:t>
                      </a:r>
                      <a:r>
                        <a:rPr lang="en-CA" sz="1400" b="1" baseline="0" dirty="0">
                          <a:solidFill>
                            <a:schemeClr val="tx1"/>
                          </a:solidFill>
                        </a:rPr>
                        <a:t> phone plan</a:t>
                      </a:r>
                      <a:endParaRPr lang="en-CA" sz="1400" b="1" dirty="0">
                        <a:solidFill>
                          <a:schemeClr val="tx1"/>
                        </a:solidFill>
                      </a:endParaRP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CA" sz="1400" dirty="0">
                          <a:solidFill>
                            <a:schemeClr val="tx1"/>
                          </a:solidFill>
                        </a:rPr>
                        <a:t>Pay as you</a:t>
                      </a:r>
                      <a:r>
                        <a:rPr lang="en-CA" sz="1400" baseline="0" dirty="0">
                          <a:solidFill>
                            <a:schemeClr val="tx1"/>
                          </a:solidFill>
                        </a:rPr>
                        <a:t> go vs. monthly</a:t>
                      </a:r>
                      <a:endParaRPr lang="en-CA" sz="1400" dirty="0">
                        <a:solidFill>
                          <a:schemeClr val="tx1"/>
                        </a:solidFill>
                      </a:endParaRP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sz="1400" dirty="0">
                        <a:solidFill>
                          <a:schemeClr val="tx1"/>
                        </a:solidFill>
                      </a:endParaRPr>
                    </a:p>
                    <a:p>
                      <a:r>
                        <a:rPr lang="en-CA" sz="1400" dirty="0">
                          <a:solidFill>
                            <a:schemeClr val="tx1"/>
                          </a:solidFill>
                        </a:rPr>
                        <a:t>N/A</a:t>
                      </a:r>
                    </a:p>
                    <a:p>
                      <a:endParaRPr lang="en-CA" sz="1400" dirty="0">
                        <a:solidFill>
                          <a:schemeClr val="tx1"/>
                        </a:solidFill>
                      </a:endParaRP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sz="1400" dirty="0">
                        <a:solidFill>
                          <a:schemeClr val="tx1"/>
                        </a:solidFill>
                      </a:endParaRPr>
                    </a:p>
                    <a:p>
                      <a:r>
                        <a:rPr lang="en-CA" sz="1400" dirty="0">
                          <a:solidFill>
                            <a:schemeClr val="tx1"/>
                          </a:solidFill>
                        </a:rPr>
                        <a:t>N/A</a:t>
                      </a: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400" dirty="0">
                          <a:solidFill>
                            <a:schemeClr val="tx1"/>
                          </a:solidFill>
                        </a:rPr>
                        <a:t>$30</a:t>
                      </a:r>
                    </a:p>
                    <a:p>
                      <a:r>
                        <a:rPr lang="en-CA" sz="1400" dirty="0">
                          <a:solidFill>
                            <a:schemeClr val="tx1"/>
                          </a:solidFill>
                        </a:rPr>
                        <a:t>($55 to</a:t>
                      </a:r>
                      <a:r>
                        <a:rPr lang="en-CA" sz="1400" baseline="0" dirty="0">
                          <a:solidFill>
                            <a:schemeClr val="tx1"/>
                          </a:solidFill>
                        </a:rPr>
                        <a:t> </a:t>
                      </a:r>
                      <a:r>
                        <a:rPr lang="en-CA" sz="1400" dirty="0">
                          <a:solidFill>
                            <a:schemeClr val="tx1"/>
                          </a:solidFill>
                        </a:rPr>
                        <a:t>$25 </a:t>
                      </a:r>
                    </a:p>
                    <a:p>
                      <a:r>
                        <a:rPr lang="en-CA" sz="1400" dirty="0">
                          <a:solidFill>
                            <a:schemeClr val="tx1"/>
                          </a:solidFill>
                        </a:rPr>
                        <a:t>a</a:t>
                      </a:r>
                      <a:r>
                        <a:rPr lang="en-CA" sz="1400" baseline="0" dirty="0">
                          <a:solidFill>
                            <a:schemeClr val="tx1"/>
                          </a:solidFill>
                        </a:rPr>
                        <a:t> month)</a:t>
                      </a:r>
                      <a:endParaRPr lang="en-CA" sz="1400" dirty="0">
                        <a:solidFill>
                          <a:schemeClr val="tx1"/>
                        </a:solidFill>
                      </a:endParaRP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CA" sz="1400" dirty="0">
                        <a:solidFill>
                          <a:schemeClr val="tx1"/>
                        </a:solidFill>
                      </a:endParaRPr>
                    </a:p>
                    <a:p>
                      <a:r>
                        <a:rPr lang="en-CA" sz="1400" b="1" dirty="0">
                          <a:solidFill>
                            <a:schemeClr val="tx1"/>
                          </a:solidFill>
                        </a:rPr>
                        <a:t>$360</a:t>
                      </a:r>
                    </a:p>
                  </a:txBody>
                  <a:tcPr marL="91441" marR="91441"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3">
            <a:extLst>
              <a:ext uri="{FF2B5EF4-FFF2-40B4-BE49-F238E27FC236}">
                <a16:creationId xmlns:a16="http://schemas.microsoft.com/office/drawing/2014/main" id="{7AFD8E60-C05F-46FB-8C8F-7A88938A60BD}"/>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Your latte factor</a:t>
            </a:r>
          </a:p>
        </p:txBody>
      </p:sp>
      <p:sp>
        <p:nvSpPr>
          <p:cNvPr id="63491" name="Text Placeholder 10">
            <a:extLst>
              <a:ext uri="{FF2B5EF4-FFF2-40B4-BE49-F238E27FC236}">
                <a16:creationId xmlns:a16="http://schemas.microsoft.com/office/drawing/2014/main" id="{FFF18525-4F84-484D-A1A9-3A5EBC5D7D88}"/>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Managing your cost of living – Being a smart consumer</a:t>
            </a:r>
          </a:p>
        </p:txBody>
      </p:sp>
      <p:sp>
        <p:nvSpPr>
          <p:cNvPr id="3" name="Slide Number Placeholder 2">
            <a:extLst>
              <a:ext uri="{FF2B5EF4-FFF2-40B4-BE49-F238E27FC236}">
                <a16:creationId xmlns:a16="http://schemas.microsoft.com/office/drawing/2014/main" id="{E305A54F-A343-4584-8D0E-0A8354EF2003}"/>
              </a:ext>
            </a:extLst>
          </p:cNvPr>
          <p:cNvSpPr>
            <a:spLocks noGrp="1"/>
          </p:cNvSpPr>
          <p:nvPr>
            <p:ph type="sldNum" sz="quarter" idx="15"/>
          </p:nvPr>
        </p:nvSpPr>
        <p:spPr/>
        <p:txBody>
          <a:bodyPr/>
          <a:lstStyle/>
          <a:p>
            <a:pPr>
              <a:defRPr/>
            </a:pPr>
            <a:r>
              <a:rPr lang="en-US" dirty="0"/>
              <a:t>29</a:t>
            </a:r>
          </a:p>
        </p:txBody>
      </p:sp>
      <p:sp>
        <p:nvSpPr>
          <p:cNvPr id="15" name="Text Box 3">
            <a:extLst>
              <a:ext uri="{FF2B5EF4-FFF2-40B4-BE49-F238E27FC236}">
                <a16:creationId xmlns:a16="http://schemas.microsoft.com/office/drawing/2014/main" id="{01576567-DB3D-4F50-93B2-4BA8AE5BF7DB}"/>
              </a:ext>
            </a:extLst>
          </p:cNvPr>
          <p:cNvSpPr txBox="1">
            <a:spLocks noChangeArrowheads="1"/>
          </p:cNvSpPr>
          <p:nvPr/>
        </p:nvSpPr>
        <p:spPr bwMode="auto">
          <a:xfrm>
            <a:off x="457200" y="1109663"/>
            <a:ext cx="8229600" cy="464820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US" sz="2200" dirty="0"/>
          </a:p>
          <a:p>
            <a:pPr marL="0" indent="0">
              <a:defRPr/>
            </a:pPr>
            <a:r>
              <a:rPr lang="en-US" sz="2200" dirty="0"/>
              <a:t>“We’ve all got a latte factor, regardless of our income level.”</a:t>
            </a:r>
          </a:p>
          <a:p>
            <a:pPr marL="0" indent="0" algn="r">
              <a:defRPr/>
            </a:pPr>
            <a:r>
              <a:rPr lang="en-US" sz="2200" dirty="0"/>
              <a:t>	                                                           —David Bach </a:t>
            </a:r>
          </a:p>
          <a:p>
            <a:pPr marL="0" indent="0">
              <a:defRPr/>
            </a:pPr>
            <a:endParaRPr lang="en-US" sz="2200" dirty="0"/>
          </a:p>
          <a:p>
            <a:pPr marL="342900" indent="-342900">
              <a:buFont typeface="Arial" panose="020B0604020202020204" pitchFamily="34" charset="0"/>
              <a:buChar char="•"/>
              <a:defRPr/>
            </a:pPr>
            <a:r>
              <a:rPr lang="en-CA" sz="2200" dirty="0"/>
              <a:t>Designer coffees </a:t>
            </a:r>
          </a:p>
          <a:p>
            <a:pPr marL="342900" indent="-342900">
              <a:buFont typeface="Arial" panose="020B0604020202020204" pitchFamily="34" charset="0"/>
              <a:buChar char="•"/>
              <a:defRPr/>
            </a:pPr>
            <a:r>
              <a:rPr lang="en-CA" sz="2200" dirty="0"/>
              <a:t>Lunches in restaurants </a:t>
            </a:r>
          </a:p>
          <a:p>
            <a:pPr marL="342900" indent="-342900">
              <a:buFont typeface="Arial" panose="020B0604020202020204" pitchFamily="34" charset="0"/>
              <a:buChar char="•"/>
              <a:defRPr/>
            </a:pPr>
            <a:r>
              <a:rPr lang="en-CA" sz="2200" dirty="0"/>
              <a:t>Impulse buys </a:t>
            </a:r>
          </a:p>
          <a:p>
            <a:pPr marL="342900" indent="-342900">
              <a:buFont typeface="Arial" panose="020B0604020202020204" pitchFamily="34" charset="0"/>
              <a:buChar char="•"/>
              <a:defRPr/>
            </a:pPr>
            <a:r>
              <a:rPr lang="en-US" sz="2200" dirty="0"/>
              <a:t>The latest, greatest [fill in the blank]</a:t>
            </a:r>
            <a:endParaRPr lang="en-CA" sz="2200" dirty="0"/>
          </a:p>
          <a:p>
            <a:pPr>
              <a:defRPr/>
            </a:pPr>
            <a:endParaRPr lang="en-CA" dirty="0"/>
          </a:p>
          <a:p>
            <a:pPr>
              <a:defRPr/>
            </a:pPr>
            <a:r>
              <a:rPr lang="en-CA"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23">
            <a:extLst>
              <a:ext uri="{FF2B5EF4-FFF2-40B4-BE49-F238E27FC236}">
                <a16:creationId xmlns:a16="http://schemas.microsoft.com/office/drawing/2014/main" id="{7ECEEFF9-541B-43EB-96CF-B1651115EE22}"/>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Questions to ask yourself</a:t>
            </a:r>
          </a:p>
        </p:txBody>
      </p:sp>
      <p:sp>
        <p:nvSpPr>
          <p:cNvPr id="65539" name="Text Placeholder 10">
            <a:extLst>
              <a:ext uri="{FF2B5EF4-FFF2-40B4-BE49-F238E27FC236}">
                <a16:creationId xmlns:a16="http://schemas.microsoft.com/office/drawing/2014/main" id="{19E78758-C746-493E-9499-875D00892BAD}"/>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Managing your cost of living – Being a smart consumer</a:t>
            </a:r>
          </a:p>
        </p:txBody>
      </p:sp>
      <p:sp>
        <p:nvSpPr>
          <p:cNvPr id="3" name="Slide Number Placeholder 2">
            <a:extLst>
              <a:ext uri="{FF2B5EF4-FFF2-40B4-BE49-F238E27FC236}">
                <a16:creationId xmlns:a16="http://schemas.microsoft.com/office/drawing/2014/main" id="{0D29C960-DF53-4306-85BD-5B9D91AB796E}"/>
              </a:ext>
            </a:extLst>
          </p:cNvPr>
          <p:cNvSpPr>
            <a:spLocks noGrp="1"/>
          </p:cNvSpPr>
          <p:nvPr>
            <p:ph type="sldNum" sz="quarter" idx="15"/>
          </p:nvPr>
        </p:nvSpPr>
        <p:spPr/>
        <p:txBody>
          <a:bodyPr/>
          <a:lstStyle/>
          <a:p>
            <a:pPr>
              <a:defRPr/>
            </a:pPr>
            <a:r>
              <a:rPr lang="en-US" dirty="0"/>
              <a:t>30</a:t>
            </a:r>
          </a:p>
        </p:txBody>
      </p:sp>
      <p:sp>
        <p:nvSpPr>
          <p:cNvPr id="15" name="Text Box 3">
            <a:extLst>
              <a:ext uri="{FF2B5EF4-FFF2-40B4-BE49-F238E27FC236}">
                <a16:creationId xmlns:a16="http://schemas.microsoft.com/office/drawing/2014/main" id="{EF1BB577-87C0-424C-8AE2-1F11650BC436}"/>
              </a:ext>
            </a:extLst>
          </p:cNvPr>
          <p:cNvSpPr txBox="1">
            <a:spLocks noChangeArrowheads="1"/>
          </p:cNvSpPr>
          <p:nvPr/>
        </p:nvSpPr>
        <p:spPr bwMode="auto">
          <a:xfrm>
            <a:off x="457200" y="1147763"/>
            <a:ext cx="7896225" cy="280035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When does a want become a need? </a:t>
            </a:r>
          </a:p>
          <a:p>
            <a:pPr marL="342900" indent="-342900">
              <a:buFont typeface="Arial" panose="020B0604020202020204" pitchFamily="34" charset="0"/>
              <a:buChar char="•"/>
              <a:defRPr/>
            </a:pPr>
            <a:r>
              <a:rPr lang="en-US" sz="2200" dirty="0"/>
              <a:t>What motivates you to buy—advertising, friends, trendy styles, rough day? </a:t>
            </a:r>
          </a:p>
          <a:p>
            <a:pPr marL="342900" indent="-342900">
              <a:buFont typeface="Arial" panose="020B0604020202020204" pitchFamily="34" charset="0"/>
              <a:buChar char="•"/>
              <a:defRPr/>
            </a:pPr>
            <a:r>
              <a:rPr lang="en-US" sz="2200" dirty="0"/>
              <a:t>Does the urge to buy die the next day? </a:t>
            </a:r>
          </a:p>
          <a:p>
            <a:pPr marL="342900" indent="-342900">
              <a:buFont typeface="Arial" panose="020B0604020202020204" pitchFamily="34" charset="0"/>
              <a:buChar char="•"/>
              <a:defRPr/>
            </a:pPr>
            <a:r>
              <a:rPr lang="en-US" sz="2200" dirty="0"/>
              <a:t>Do your purchases make you happier? </a:t>
            </a:r>
          </a:p>
          <a:p>
            <a:pPr marL="342900" indent="-342900">
              <a:buFont typeface="Arial" panose="020B0604020202020204" pitchFamily="34" charset="0"/>
              <a:buChar char="•"/>
              <a:defRPr/>
            </a:pPr>
            <a:r>
              <a:rPr lang="en-US" sz="2200" dirty="0"/>
              <a:t>What “needs” are now collecting dust? </a:t>
            </a:r>
          </a:p>
          <a:p>
            <a:pPr marL="342900" indent="-342900">
              <a:buFont typeface="Arial" panose="020B0604020202020204" pitchFamily="34" charset="0"/>
              <a:buChar char="•"/>
              <a:defRPr/>
            </a:pPr>
            <a:r>
              <a:rPr lang="en-US" sz="2200" dirty="0"/>
              <a:t>What can you learn to live without?</a:t>
            </a:r>
            <a:endParaRPr lang="en-CA" sz="2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23">
            <a:extLst>
              <a:ext uri="{FF2B5EF4-FFF2-40B4-BE49-F238E27FC236}">
                <a16:creationId xmlns:a16="http://schemas.microsoft.com/office/drawing/2014/main" id="{50A8F865-6ED4-499E-B826-64E9018EE708}"/>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Reduce impulse buying</a:t>
            </a:r>
          </a:p>
        </p:txBody>
      </p:sp>
      <p:sp>
        <p:nvSpPr>
          <p:cNvPr id="67587" name="Text Placeholder 10">
            <a:extLst>
              <a:ext uri="{FF2B5EF4-FFF2-40B4-BE49-F238E27FC236}">
                <a16:creationId xmlns:a16="http://schemas.microsoft.com/office/drawing/2014/main" id="{19046CC6-4612-4401-8BBC-29C19946403A}"/>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Managing your cost of living – Being a smart consumer</a:t>
            </a:r>
          </a:p>
        </p:txBody>
      </p:sp>
      <p:sp>
        <p:nvSpPr>
          <p:cNvPr id="3" name="Slide Number Placeholder 2">
            <a:extLst>
              <a:ext uri="{FF2B5EF4-FFF2-40B4-BE49-F238E27FC236}">
                <a16:creationId xmlns:a16="http://schemas.microsoft.com/office/drawing/2014/main" id="{806707AA-5884-4488-AB2D-3109CA15B725}"/>
              </a:ext>
            </a:extLst>
          </p:cNvPr>
          <p:cNvSpPr>
            <a:spLocks noGrp="1"/>
          </p:cNvSpPr>
          <p:nvPr>
            <p:ph type="sldNum" sz="quarter" idx="15"/>
          </p:nvPr>
        </p:nvSpPr>
        <p:spPr/>
        <p:txBody>
          <a:bodyPr/>
          <a:lstStyle/>
          <a:p>
            <a:pPr>
              <a:defRPr/>
            </a:pPr>
            <a:r>
              <a:rPr lang="en-US" dirty="0"/>
              <a:t>31</a:t>
            </a:r>
          </a:p>
        </p:txBody>
      </p:sp>
      <p:sp>
        <p:nvSpPr>
          <p:cNvPr id="15" name="Text Box 3">
            <a:extLst>
              <a:ext uri="{FF2B5EF4-FFF2-40B4-BE49-F238E27FC236}">
                <a16:creationId xmlns:a16="http://schemas.microsoft.com/office/drawing/2014/main" id="{F97289C8-5F81-4303-AF06-E12A2A385992}"/>
              </a:ext>
            </a:extLst>
          </p:cNvPr>
          <p:cNvSpPr txBox="1">
            <a:spLocks noChangeArrowheads="1"/>
          </p:cNvSpPr>
          <p:nvPr/>
        </p:nvSpPr>
        <p:spPr bwMode="auto">
          <a:xfrm>
            <a:off x="457200" y="1147763"/>
            <a:ext cx="7896225" cy="35083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marL="342900" indent="-342900">
              <a:buFont typeface="Arial" panose="020B0604020202020204" pitchFamily="34" charset="0"/>
              <a:buChar char="•"/>
              <a:defRPr/>
            </a:pPr>
            <a:r>
              <a:rPr lang="en-US" sz="2200" dirty="0"/>
              <a:t>Avoid unnecessary trips to stores and shopping malls and online buying sites</a:t>
            </a:r>
          </a:p>
          <a:p>
            <a:pPr marL="342900" indent="-342900">
              <a:buFont typeface="Arial" panose="020B0604020202020204" pitchFamily="34" charset="0"/>
              <a:buChar char="•"/>
              <a:defRPr/>
            </a:pPr>
            <a:r>
              <a:rPr lang="en-US" sz="2200" dirty="0"/>
              <a:t>Leave credit cards at home and use your debit card or cash instead</a:t>
            </a:r>
          </a:p>
          <a:p>
            <a:pPr marL="342900" indent="-342900">
              <a:buFont typeface="Arial" panose="020B0604020202020204" pitchFamily="34" charset="0"/>
              <a:buChar char="•"/>
              <a:defRPr/>
            </a:pPr>
            <a:r>
              <a:rPr lang="en-US" sz="2200" dirty="0"/>
              <a:t>Use cash to pay for your purchases and/or carry only the cash you are willing to spend</a:t>
            </a:r>
          </a:p>
          <a:p>
            <a:pPr marL="342900" indent="-342900">
              <a:buFont typeface="Arial" panose="020B0604020202020204" pitchFamily="34" charset="0"/>
              <a:buChar char="•"/>
              <a:defRPr/>
            </a:pPr>
            <a:r>
              <a:rPr lang="en-US" sz="2200" dirty="0"/>
              <a:t>Reduce available credit on your credit card and line of credit</a:t>
            </a:r>
          </a:p>
          <a:p>
            <a:pPr marL="342900" indent="-342900">
              <a:buFont typeface="Arial" panose="020B0604020202020204" pitchFamily="34" charset="0"/>
              <a:buChar char="•"/>
              <a:defRPr/>
            </a:pPr>
            <a:r>
              <a:rPr lang="en-US" sz="2200" dirty="0"/>
              <a:t>Sleep on it and see if you still want it the next day </a:t>
            </a:r>
            <a:endParaRPr lang="en-C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E122-0356-4B3E-ADD6-EF3DAD7F502E}"/>
              </a:ext>
            </a:extLst>
          </p:cNvPr>
          <p:cNvSpPr>
            <a:spLocks noGrp="1"/>
          </p:cNvSpPr>
          <p:nvPr>
            <p:ph type="title"/>
          </p:nvPr>
        </p:nvSpPr>
        <p:spPr>
          <a:xfrm>
            <a:off x="2976563" y="2787650"/>
            <a:ext cx="5710237" cy="755650"/>
          </a:xfrm>
        </p:spPr>
        <p:txBody>
          <a:bodyPr/>
          <a:lstStyle/>
          <a:p>
            <a:pPr>
              <a:defRPr/>
            </a:pPr>
            <a:r>
              <a:rPr lang="en-US" dirty="0"/>
              <a:t>Credit and debt management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23">
            <a:extLst>
              <a:ext uri="{FF2B5EF4-FFF2-40B4-BE49-F238E27FC236}">
                <a16:creationId xmlns:a16="http://schemas.microsoft.com/office/drawing/2014/main" id="{64E99512-03C2-4F11-BFFC-DD34ECF4D6AB}"/>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Did you know?</a:t>
            </a:r>
          </a:p>
        </p:txBody>
      </p:sp>
      <p:sp>
        <p:nvSpPr>
          <p:cNvPr id="70659" name="Text Placeholder 10">
            <a:extLst>
              <a:ext uri="{FF2B5EF4-FFF2-40B4-BE49-F238E27FC236}">
                <a16:creationId xmlns:a16="http://schemas.microsoft.com/office/drawing/2014/main" id="{2E51282E-E038-48EB-9596-1FAE1E310E35}"/>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2A326411-4FDB-4439-84B3-56098F3F518F}"/>
              </a:ext>
            </a:extLst>
          </p:cNvPr>
          <p:cNvSpPr>
            <a:spLocks noGrp="1"/>
          </p:cNvSpPr>
          <p:nvPr>
            <p:ph type="sldNum" sz="quarter" idx="15"/>
          </p:nvPr>
        </p:nvSpPr>
        <p:spPr/>
        <p:txBody>
          <a:bodyPr/>
          <a:lstStyle/>
          <a:p>
            <a:pPr>
              <a:defRPr/>
            </a:pPr>
            <a:r>
              <a:rPr lang="en-US" dirty="0"/>
              <a:t>32</a:t>
            </a:r>
          </a:p>
        </p:txBody>
      </p:sp>
      <p:sp>
        <p:nvSpPr>
          <p:cNvPr id="15" name="Text Box 3">
            <a:extLst>
              <a:ext uri="{FF2B5EF4-FFF2-40B4-BE49-F238E27FC236}">
                <a16:creationId xmlns:a16="http://schemas.microsoft.com/office/drawing/2014/main" id="{26D412AD-7E2A-4103-BD6D-C09FED3E526E}"/>
              </a:ext>
            </a:extLst>
          </p:cNvPr>
          <p:cNvSpPr txBox="1">
            <a:spLocks noChangeArrowheads="1"/>
          </p:cNvSpPr>
          <p:nvPr/>
        </p:nvSpPr>
        <p:spPr bwMode="auto">
          <a:xfrm>
            <a:off x="457200" y="1147763"/>
            <a:ext cx="7615238" cy="267652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0" indent="0">
              <a:defRPr/>
            </a:pPr>
            <a:r>
              <a:rPr lang="en-US" sz="2200" dirty="0"/>
              <a:t>Federal regulations say that credit card companies have to ask your permission to raise your credit limit. </a:t>
            </a:r>
            <a:r>
              <a:rPr lang="en-US" dirty="0"/>
              <a:t>	</a:t>
            </a:r>
          </a:p>
          <a:p>
            <a:pPr>
              <a:defRPr/>
            </a:pPr>
            <a:r>
              <a:rPr lang="en-CA"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23">
            <a:extLst>
              <a:ext uri="{FF2B5EF4-FFF2-40B4-BE49-F238E27FC236}">
                <a16:creationId xmlns:a16="http://schemas.microsoft.com/office/drawing/2014/main" id="{C6698400-8F6C-4866-8D66-FDA3F8406C39}"/>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Using credit cards wisely</a:t>
            </a:r>
          </a:p>
        </p:txBody>
      </p:sp>
      <p:sp>
        <p:nvSpPr>
          <p:cNvPr id="72707" name="Text Placeholder 10">
            <a:extLst>
              <a:ext uri="{FF2B5EF4-FFF2-40B4-BE49-F238E27FC236}">
                <a16:creationId xmlns:a16="http://schemas.microsoft.com/office/drawing/2014/main" id="{EA123915-D530-495D-8248-4C5F5DE63A4E}"/>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872BF712-0D8E-4F86-9616-2CAE9000211C}"/>
              </a:ext>
            </a:extLst>
          </p:cNvPr>
          <p:cNvSpPr>
            <a:spLocks noGrp="1"/>
          </p:cNvSpPr>
          <p:nvPr>
            <p:ph type="sldNum" sz="quarter" idx="15"/>
          </p:nvPr>
        </p:nvSpPr>
        <p:spPr/>
        <p:txBody>
          <a:bodyPr/>
          <a:lstStyle/>
          <a:p>
            <a:pPr>
              <a:defRPr/>
            </a:pPr>
            <a:r>
              <a:rPr lang="en-US" dirty="0"/>
              <a:t>33</a:t>
            </a:r>
          </a:p>
        </p:txBody>
      </p:sp>
      <p:sp>
        <p:nvSpPr>
          <p:cNvPr id="72709" name="Text Box 3">
            <a:extLst>
              <a:ext uri="{FF2B5EF4-FFF2-40B4-BE49-F238E27FC236}">
                <a16:creationId xmlns:a16="http://schemas.microsoft.com/office/drawing/2014/main" id="{C15A34DB-1373-4707-B8CA-7F0828717364}"/>
              </a:ext>
            </a:extLst>
          </p:cNvPr>
          <p:cNvSpPr txBox="1">
            <a:spLocks noChangeArrowheads="1"/>
          </p:cNvSpPr>
          <p:nvPr/>
        </p:nvSpPr>
        <p:spPr bwMode="auto">
          <a:xfrm>
            <a:off x="457200" y="1147763"/>
            <a:ext cx="7615238"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buFont typeface="Arial" panose="020B0604020202020204" pitchFamily="34" charset="0"/>
              <a:buChar char="•"/>
            </a:pPr>
            <a:endParaRPr lang="en-US" altLang="en-US" sz="2200"/>
          </a:p>
          <a:p>
            <a:pPr>
              <a:buFont typeface="Arial" panose="020B0604020202020204" pitchFamily="34" charset="0"/>
              <a:buChar char="•"/>
            </a:pPr>
            <a:r>
              <a:rPr lang="en-US" altLang="en-US" sz="2200"/>
              <a:t>Credit cards offer convenience for small purchases, online items and emergencies </a:t>
            </a:r>
          </a:p>
          <a:p>
            <a:pPr>
              <a:buFont typeface="Arial" panose="020B0604020202020204" pitchFamily="34" charset="0"/>
              <a:buChar char="•"/>
            </a:pPr>
            <a:r>
              <a:rPr lang="en-US" altLang="en-US" sz="2200"/>
              <a:t>Charges are a loan – with interest unless you pay in full by the due date </a:t>
            </a:r>
          </a:p>
          <a:p>
            <a:pPr>
              <a:buFont typeface="Arial" panose="020B0604020202020204" pitchFamily="34" charset="0"/>
              <a:buChar char="•"/>
            </a:pPr>
            <a:r>
              <a:rPr lang="en-US" altLang="en-US" sz="2200"/>
              <a:t>Charges add up quickly – pay the monthly balance in full </a:t>
            </a:r>
          </a:p>
          <a:p>
            <a:pPr>
              <a:buFont typeface="Arial" panose="020B0604020202020204" pitchFamily="34" charset="0"/>
              <a:buChar char="•"/>
            </a:pPr>
            <a:r>
              <a:rPr lang="en-US" altLang="en-US" sz="2200"/>
              <a:t>Choose the card with the features you want with the lowest cost </a:t>
            </a:r>
          </a:p>
          <a:p>
            <a:pPr>
              <a:buFont typeface="Arial" panose="020B0604020202020204" pitchFamily="34" charset="0"/>
              <a:buChar char="•"/>
            </a:pPr>
            <a:r>
              <a:rPr lang="en-US" altLang="en-US" sz="2200"/>
              <a:t>Limit the number of credit cards you hold </a:t>
            </a:r>
          </a:p>
          <a:p>
            <a:pPr>
              <a:buFont typeface="Arial" panose="020B0604020202020204" pitchFamily="34" charset="0"/>
              <a:buChar char="•"/>
            </a:pPr>
            <a:r>
              <a:rPr lang="en-US" altLang="en-US" sz="2200"/>
              <a:t>Keep your credit limit low </a:t>
            </a:r>
          </a:p>
          <a:p>
            <a:pPr>
              <a:buFont typeface="Arial" panose="020B0604020202020204" pitchFamily="34" charset="0"/>
              <a:buChar char="•"/>
            </a:pPr>
            <a:r>
              <a:rPr lang="en-CA" altLang="en-US" sz="2200"/>
              <a:t>Read your monthly statement </a:t>
            </a:r>
          </a:p>
          <a:p>
            <a:pPr>
              <a:buFont typeface="Arial" panose="020B0604020202020204" pitchFamily="34" charset="0"/>
              <a:buChar char="•"/>
            </a:pPr>
            <a:r>
              <a:rPr lang="en-US" altLang="en-US" sz="2200"/>
              <a:t>Avoid cash advances except for emergencies</a:t>
            </a:r>
            <a:endParaRPr lang="en-CA"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3">
            <a:extLst>
              <a:ext uri="{FF2B5EF4-FFF2-40B4-BE49-F238E27FC236}">
                <a16:creationId xmlns:a16="http://schemas.microsoft.com/office/drawing/2014/main" id="{DF3A7BD5-E34D-4FC7-B5CB-8420C7FA71E8}"/>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Benefits of gaining financial skills</a:t>
            </a:r>
          </a:p>
        </p:txBody>
      </p:sp>
      <p:sp>
        <p:nvSpPr>
          <p:cNvPr id="15363" name="Text Placeholder 10">
            <a:extLst>
              <a:ext uri="{FF2B5EF4-FFF2-40B4-BE49-F238E27FC236}">
                <a16:creationId xmlns:a16="http://schemas.microsoft.com/office/drawing/2014/main" id="{A937B2B9-DE5A-4D9C-A067-7316B5478AC5}"/>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Introduction</a:t>
            </a:r>
          </a:p>
        </p:txBody>
      </p:sp>
      <p:sp>
        <p:nvSpPr>
          <p:cNvPr id="3" name="Slide Number Placeholder 2">
            <a:extLst>
              <a:ext uri="{FF2B5EF4-FFF2-40B4-BE49-F238E27FC236}">
                <a16:creationId xmlns:a16="http://schemas.microsoft.com/office/drawing/2014/main" id="{AF4E7695-CB6F-4713-AF73-F4F40D6017A9}"/>
              </a:ext>
            </a:extLst>
          </p:cNvPr>
          <p:cNvSpPr>
            <a:spLocks noGrp="1"/>
          </p:cNvSpPr>
          <p:nvPr>
            <p:ph type="sldNum" sz="quarter" idx="15"/>
          </p:nvPr>
        </p:nvSpPr>
        <p:spPr/>
        <p:txBody>
          <a:bodyPr/>
          <a:lstStyle/>
          <a:p>
            <a:pPr>
              <a:defRPr/>
            </a:pPr>
            <a:r>
              <a:rPr lang="en-US" dirty="0"/>
              <a:t>2</a:t>
            </a:r>
          </a:p>
        </p:txBody>
      </p:sp>
      <p:sp>
        <p:nvSpPr>
          <p:cNvPr id="15" name="Text Box 3">
            <a:extLst>
              <a:ext uri="{FF2B5EF4-FFF2-40B4-BE49-F238E27FC236}">
                <a16:creationId xmlns:a16="http://schemas.microsoft.com/office/drawing/2014/main" id="{9AD60BA9-F242-4BF5-91CE-0867A4CB56EC}"/>
              </a:ext>
            </a:extLst>
          </p:cNvPr>
          <p:cNvSpPr txBox="1">
            <a:spLocks noChangeArrowheads="1"/>
          </p:cNvSpPr>
          <p:nvPr/>
        </p:nvSpPr>
        <p:spPr bwMode="auto">
          <a:xfrm>
            <a:off x="457200" y="1147763"/>
            <a:ext cx="7615238" cy="3170237"/>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CA" sz="2200" dirty="0"/>
              <a:t>Control your financial future </a:t>
            </a:r>
          </a:p>
          <a:p>
            <a:pPr marL="342900" indent="-342900">
              <a:buFont typeface="Arial" panose="020B0604020202020204" pitchFamily="34" charset="0"/>
              <a:buChar char="•"/>
              <a:defRPr/>
            </a:pPr>
            <a:r>
              <a:rPr lang="en-CA" sz="2200" dirty="0"/>
              <a:t>Achieve your life goals </a:t>
            </a:r>
          </a:p>
          <a:p>
            <a:pPr marL="342900" indent="-342900">
              <a:buFont typeface="Arial" panose="020B0604020202020204" pitchFamily="34" charset="0"/>
              <a:buChar char="•"/>
              <a:defRPr/>
            </a:pPr>
            <a:r>
              <a:rPr lang="en-US" sz="2200" dirty="0"/>
              <a:t>Provide for yourself and your family </a:t>
            </a:r>
          </a:p>
          <a:p>
            <a:pPr marL="342900" indent="-342900">
              <a:buFont typeface="Arial" panose="020B0604020202020204" pitchFamily="34" charset="0"/>
              <a:buChar char="•"/>
              <a:defRPr/>
            </a:pPr>
            <a:r>
              <a:rPr lang="en-CA" sz="2200" dirty="0"/>
              <a:t>Be a smarter consumer </a:t>
            </a:r>
          </a:p>
          <a:p>
            <a:pPr marL="342900" indent="-342900">
              <a:buFont typeface="Arial" panose="020B0604020202020204" pitchFamily="34" charset="0"/>
              <a:buChar char="•"/>
              <a:defRPr/>
            </a:pPr>
            <a:r>
              <a:rPr lang="en-US" sz="2200" dirty="0"/>
              <a:t>Reduce stress and sleep better </a:t>
            </a:r>
          </a:p>
          <a:p>
            <a:pPr marL="342900" indent="-342900">
              <a:buFont typeface="Arial" panose="020B0604020202020204" pitchFamily="34" charset="0"/>
              <a:buChar char="•"/>
              <a:defRPr/>
            </a:pPr>
            <a:r>
              <a:rPr lang="en-US" sz="2200" dirty="0"/>
              <a:t>Be confident that you can manage your finances </a:t>
            </a:r>
          </a:p>
          <a:p>
            <a:pPr>
              <a:defRPr/>
            </a:pPr>
            <a:r>
              <a:rPr lang="en-CA" sz="2200" dirty="0"/>
              <a:t>	</a:t>
            </a:r>
          </a:p>
          <a:p>
            <a:pPr>
              <a:defRPr/>
            </a:pPr>
            <a:r>
              <a:rPr lang="en-CA" dirty="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23">
            <a:extLst>
              <a:ext uri="{FF2B5EF4-FFF2-40B4-BE49-F238E27FC236}">
                <a16:creationId xmlns:a16="http://schemas.microsoft.com/office/drawing/2014/main" id="{5C0726FA-6A58-4C64-A705-866FBCF825E3}"/>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Credit card quiz</a:t>
            </a:r>
          </a:p>
        </p:txBody>
      </p:sp>
      <p:sp>
        <p:nvSpPr>
          <p:cNvPr id="74755" name="Text Placeholder 10">
            <a:extLst>
              <a:ext uri="{FF2B5EF4-FFF2-40B4-BE49-F238E27FC236}">
                <a16:creationId xmlns:a16="http://schemas.microsoft.com/office/drawing/2014/main" id="{9AA39013-4CDC-4FD8-99BF-E5B08920CF84}"/>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26E26D8F-7450-455D-8F7D-EBFABA002B01}"/>
              </a:ext>
            </a:extLst>
          </p:cNvPr>
          <p:cNvSpPr>
            <a:spLocks noGrp="1"/>
          </p:cNvSpPr>
          <p:nvPr>
            <p:ph type="sldNum" sz="quarter" idx="15"/>
          </p:nvPr>
        </p:nvSpPr>
        <p:spPr/>
        <p:txBody>
          <a:bodyPr/>
          <a:lstStyle/>
          <a:p>
            <a:pPr>
              <a:defRPr/>
            </a:pPr>
            <a:r>
              <a:rPr lang="en-US" dirty="0"/>
              <a:t>34</a:t>
            </a:r>
          </a:p>
        </p:txBody>
      </p:sp>
      <p:sp>
        <p:nvSpPr>
          <p:cNvPr id="15" name="Text Box 3">
            <a:extLst>
              <a:ext uri="{FF2B5EF4-FFF2-40B4-BE49-F238E27FC236}">
                <a16:creationId xmlns:a16="http://schemas.microsoft.com/office/drawing/2014/main" id="{70E19098-02AA-4EA1-9D54-800B83BBB7D7}"/>
              </a:ext>
            </a:extLst>
          </p:cNvPr>
          <p:cNvSpPr txBox="1">
            <a:spLocks noChangeArrowheads="1"/>
          </p:cNvSpPr>
          <p:nvPr/>
        </p:nvSpPr>
        <p:spPr bwMode="auto">
          <a:xfrm>
            <a:off x="457200" y="1322388"/>
            <a:ext cx="7615238" cy="363220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0" indent="0">
              <a:defRPr/>
            </a:pPr>
            <a:r>
              <a:rPr lang="en-US" sz="2200" dirty="0"/>
              <a:t>Paying your credit card bill just a couple of days after the due date won’t affect your credit report. </a:t>
            </a:r>
          </a:p>
          <a:p>
            <a:pPr>
              <a:defRPr/>
            </a:pPr>
            <a:endParaRPr lang="en-CA" sz="2200" dirty="0"/>
          </a:p>
          <a:p>
            <a:pPr>
              <a:defRPr/>
            </a:pPr>
            <a:r>
              <a:rPr lang="en-CA" sz="2200" dirty="0"/>
              <a:t>	True or false? 	</a:t>
            </a:r>
          </a:p>
          <a:p>
            <a:pPr>
              <a:defRPr/>
            </a:pPr>
            <a:r>
              <a:rPr lang="en-CA" sz="2200" dirty="0"/>
              <a:t>	</a:t>
            </a:r>
          </a:p>
          <a:p>
            <a:pPr marL="0" indent="0">
              <a:defRPr/>
            </a:pPr>
            <a:r>
              <a:rPr lang="en-US" dirty="0"/>
              <a:t>	</a:t>
            </a:r>
          </a:p>
          <a:p>
            <a:pPr>
              <a:defRPr/>
            </a:pPr>
            <a:r>
              <a:rPr lang="en-CA"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23">
            <a:extLst>
              <a:ext uri="{FF2B5EF4-FFF2-40B4-BE49-F238E27FC236}">
                <a16:creationId xmlns:a16="http://schemas.microsoft.com/office/drawing/2014/main" id="{3565E6FC-A488-42D9-94C4-F27869E63C8D}"/>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Credit card quiz</a:t>
            </a:r>
          </a:p>
        </p:txBody>
      </p:sp>
      <p:sp>
        <p:nvSpPr>
          <p:cNvPr id="76803" name="Text Placeholder 10">
            <a:extLst>
              <a:ext uri="{FF2B5EF4-FFF2-40B4-BE49-F238E27FC236}">
                <a16:creationId xmlns:a16="http://schemas.microsoft.com/office/drawing/2014/main" id="{91F7E388-124A-481D-89AC-236BD21635CE}"/>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E78772D2-246C-4AC9-95F9-850CD08108FB}"/>
              </a:ext>
            </a:extLst>
          </p:cNvPr>
          <p:cNvSpPr>
            <a:spLocks noGrp="1"/>
          </p:cNvSpPr>
          <p:nvPr>
            <p:ph type="sldNum" sz="quarter" idx="15"/>
          </p:nvPr>
        </p:nvSpPr>
        <p:spPr/>
        <p:txBody>
          <a:bodyPr/>
          <a:lstStyle/>
          <a:p>
            <a:pPr>
              <a:defRPr/>
            </a:pPr>
            <a:r>
              <a:rPr lang="en-US" dirty="0"/>
              <a:t>35</a:t>
            </a:r>
          </a:p>
        </p:txBody>
      </p:sp>
      <p:sp>
        <p:nvSpPr>
          <p:cNvPr id="15" name="Text Box 3">
            <a:extLst>
              <a:ext uri="{FF2B5EF4-FFF2-40B4-BE49-F238E27FC236}">
                <a16:creationId xmlns:a16="http://schemas.microsoft.com/office/drawing/2014/main" id="{4701E900-A84F-40FE-B38B-6762DB703614}"/>
              </a:ext>
            </a:extLst>
          </p:cNvPr>
          <p:cNvSpPr txBox="1">
            <a:spLocks noChangeArrowheads="1"/>
          </p:cNvSpPr>
          <p:nvPr/>
        </p:nvSpPr>
        <p:spPr bwMode="auto">
          <a:xfrm>
            <a:off x="457200" y="1147763"/>
            <a:ext cx="7615238" cy="434022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0" indent="0">
              <a:defRPr/>
            </a:pPr>
            <a:r>
              <a:rPr lang="en-US" sz="2200" dirty="0"/>
              <a:t>Last month, your credit card balance was zero. This month, your statement shows that you made a $500 purchase. If you pay off $400 by the due date, you will be charged interest only on the $100 left to pay. 	</a:t>
            </a:r>
          </a:p>
          <a:p>
            <a:pPr>
              <a:defRPr/>
            </a:pPr>
            <a:endParaRPr lang="en-CA" sz="2200" dirty="0"/>
          </a:p>
          <a:p>
            <a:pPr>
              <a:defRPr/>
            </a:pPr>
            <a:r>
              <a:rPr lang="en-CA" sz="2200" dirty="0"/>
              <a:t>	True or false? 	</a:t>
            </a:r>
          </a:p>
          <a:p>
            <a:pPr>
              <a:defRPr/>
            </a:pPr>
            <a:r>
              <a:rPr lang="en-CA" dirty="0"/>
              <a:t>	</a:t>
            </a:r>
          </a:p>
          <a:p>
            <a:pPr marL="0" indent="0">
              <a:defRPr/>
            </a:pPr>
            <a:r>
              <a:rPr lang="en-US" dirty="0"/>
              <a:t>	</a:t>
            </a:r>
          </a:p>
          <a:p>
            <a:pPr>
              <a:defRPr/>
            </a:pPr>
            <a:r>
              <a:rPr lang="en-CA"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23">
            <a:extLst>
              <a:ext uri="{FF2B5EF4-FFF2-40B4-BE49-F238E27FC236}">
                <a16:creationId xmlns:a16="http://schemas.microsoft.com/office/drawing/2014/main" id="{495CCAB0-5960-47E1-A9EB-9348D9A83B1B}"/>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Credit card quiz</a:t>
            </a:r>
          </a:p>
        </p:txBody>
      </p:sp>
      <p:sp>
        <p:nvSpPr>
          <p:cNvPr id="78851" name="Text Placeholder 10">
            <a:extLst>
              <a:ext uri="{FF2B5EF4-FFF2-40B4-BE49-F238E27FC236}">
                <a16:creationId xmlns:a16="http://schemas.microsoft.com/office/drawing/2014/main" id="{A9A53EEF-A28A-47BF-9580-6BEF34651560}"/>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069DEBED-ABB6-4349-9DA1-D159E9DB4C11}"/>
              </a:ext>
            </a:extLst>
          </p:cNvPr>
          <p:cNvSpPr>
            <a:spLocks noGrp="1"/>
          </p:cNvSpPr>
          <p:nvPr>
            <p:ph type="sldNum" sz="quarter" idx="15"/>
          </p:nvPr>
        </p:nvSpPr>
        <p:spPr/>
        <p:txBody>
          <a:bodyPr/>
          <a:lstStyle/>
          <a:p>
            <a:pPr>
              <a:defRPr/>
            </a:pPr>
            <a:r>
              <a:rPr lang="en-US" dirty="0"/>
              <a:t>36</a:t>
            </a:r>
          </a:p>
        </p:txBody>
      </p:sp>
      <p:sp>
        <p:nvSpPr>
          <p:cNvPr id="15" name="Text Box 3">
            <a:extLst>
              <a:ext uri="{FF2B5EF4-FFF2-40B4-BE49-F238E27FC236}">
                <a16:creationId xmlns:a16="http://schemas.microsoft.com/office/drawing/2014/main" id="{B65D50A6-B068-4360-BDFE-916D5DE88FEB}"/>
              </a:ext>
            </a:extLst>
          </p:cNvPr>
          <p:cNvSpPr txBox="1">
            <a:spLocks noChangeArrowheads="1"/>
          </p:cNvSpPr>
          <p:nvPr/>
        </p:nvSpPr>
        <p:spPr bwMode="auto">
          <a:xfrm>
            <a:off x="457200" y="1147763"/>
            <a:ext cx="7615238" cy="43084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0" indent="0">
              <a:defRPr/>
            </a:pPr>
            <a:r>
              <a:rPr lang="en-US" sz="2200" dirty="0"/>
              <a:t>If you use your credit card to take money out as a “cash advance,” you don’t have to pay interest on the amount you’ve withdrawn as long as you pay your credit card bill in full by the due date on your statement. 	</a:t>
            </a:r>
          </a:p>
          <a:p>
            <a:pPr>
              <a:defRPr/>
            </a:pPr>
            <a:endParaRPr lang="en-CA" sz="2200" dirty="0"/>
          </a:p>
          <a:p>
            <a:pPr>
              <a:defRPr/>
            </a:pPr>
            <a:r>
              <a:rPr lang="en-CA" sz="2200" dirty="0"/>
              <a:t>	True or false? 	</a:t>
            </a:r>
          </a:p>
          <a:p>
            <a:pPr>
              <a:defRPr/>
            </a:pPr>
            <a:r>
              <a:rPr lang="en-CA" sz="2200" dirty="0"/>
              <a:t>	</a:t>
            </a:r>
          </a:p>
          <a:p>
            <a:pPr marL="0" indent="0">
              <a:defRPr/>
            </a:pPr>
            <a:r>
              <a:rPr lang="en-US" dirty="0"/>
              <a:t>	</a:t>
            </a:r>
          </a:p>
          <a:p>
            <a:pPr>
              <a:defRPr/>
            </a:pPr>
            <a:r>
              <a:rPr lang="en-CA"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23">
            <a:extLst>
              <a:ext uri="{FF2B5EF4-FFF2-40B4-BE49-F238E27FC236}">
                <a16:creationId xmlns:a16="http://schemas.microsoft.com/office/drawing/2014/main" id="{C3583649-FC05-4F35-ACC8-00AE996482CC}"/>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Credit card quiz</a:t>
            </a:r>
          </a:p>
        </p:txBody>
      </p:sp>
      <p:sp>
        <p:nvSpPr>
          <p:cNvPr id="80899" name="Text Placeholder 10">
            <a:extLst>
              <a:ext uri="{FF2B5EF4-FFF2-40B4-BE49-F238E27FC236}">
                <a16:creationId xmlns:a16="http://schemas.microsoft.com/office/drawing/2014/main" id="{896B6524-86EC-4B69-AAAE-A0FC527B72A6}"/>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25FF37D1-F408-408B-900A-889B259FCDC9}"/>
              </a:ext>
            </a:extLst>
          </p:cNvPr>
          <p:cNvSpPr>
            <a:spLocks noGrp="1"/>
          </p:cNvSpPr>
          <p:nvPr>
            <p:ph type="sldNum" sz="quarter" idx="15"/>
          </p:nvPr>
        </p:nvSpPr>
        <p:spPr/>
        <p:txBody>
          <a:bodyPr/>
          <a:lstStyle/>
          <a:p>
            <a:pPr>
              <a:defRPr/>
            </a:pPr>
            <a:r>
              <a:rPr lang="en-US" dirty="0"/>
              <a:t>37</a:t>
            </a:r>
          </a:p>
        </p:txBody>
      </p:sp>
      <p:sp>
        <p:nvSpPr>
          <p:cNvPr id="15" name="Text Box 3">
            <a:extLst>
              <a:ext uri="{FF2B5EF4-FFF2-40B4-BE49-F238E27FC236}">
                <a16:creationId xmlns:a16="http://schemas.microsoft.com/office/drawing/2014/main" id="{D73F1D56-762B-4120-9473-E50D3C294A5B}"/>
              </a:ext>
            </a:extLst>
          </p:cNvPr>
          <p:cNvSpPr txBox="1">
            <a:spLocks noChangeArrowheads="1"/>
          </p:cNvSpPr>
          <p:nvPr/>
        </p:nvSpPr>
        <p:spPr bwMode="auto">
          <a:xfrm>
            <a:off x="457200" y="1147763"/>
            <a:ext cx="8229600" cy="464820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r>
              <a:rPr lang="en-US" sz="2200" dirty="0"/>
              <a:t>Without a good credit history… </a:t>
            </a:r>
          </a:p>
          <a:p>
            <a:pPr>
              <a:defRPr/>
            </a:pPr>
            <a:endParaRPr lang="en-US" sz="2200" dirty="0"/>
          </a:p>
          <a:p>
            <a:pPr marL="457200" indent="-457200">
              <a:buFont typeface="+mj-lt"/>
              <a:buAutoNum type="arabicPeriod"/>
              <a:defRPr/>
            </a:pPr>
            <a:r>
              <a:rPr lang="en-US" sz="2200" dirty="0"/>
              <a:t>Your bank may charge you higher interest rates on a personal loan for a car, house, etc. </a:t>
            </a:r>
          </a:p>
          <a:p>
            <a:pPr marL="457200" indent="-457200">
              <a:buFont typeface="+mj-lt"/>
              <a:buAutoNum type="arabicPeriod"/>
              <a:defRPr/>
            </a:pPr>
            <a:r>
              <a:rPr lang="en-US" sz="2200" dirty="0"/>
              <a:t>Your bank may refuse to give you a loan </a:t>
            </a:r>
          </a:p>
          <a:p>
            <a:pPr marL="457200" indent="-457200">
              <a:buFont typeface="+mj-lt"/>
              <a:buAutoNum type="arabicPeriod"/>
              <a:defRPr/>
            </a:pPr>
            <a:r>
              <a:rPr lang="en-US" sz="2200" dirty="0"/>
              <a:t>You might not be able to get a lease on an apartment </a:t>
            </a:r>
          </a:p>
          <a:p>
            <a:pPr marL="457200" indent="-457200">
              <a:buFont typeface="+mj-lt"/>
              <a:buAutoNum type="arabicPeriod"/>
              <a:defRPr/>
            </a:pPr>
            <a:r>
              <a:rPr lang="en-CA" sz="2200" dirty="0"/>
              <a:t>1 and 2 only </a:t>
            </a:r>
          </a:p>
          <a:p>
            <a:pPr marL="457200" indent="-457200">
              <a:buFont typeface="+mj-lt"/>
              <a:buAutoNum type="arabicPeriod"/>
              <a:defRPr/>
            </a:pPr>
            <a:r>
              <a:rPr lang="en-CA" sz="2200" dirty="0"/>
              <a:t>All of the above </a:t>
            </a:r>
          </a:p>
          <a:p>
            <a:pPr>
              <a:defRPr/>
            </a:pPr>
            <a:r>
              <a:rPr lang="en-CA" dirty="0"/>
              <a:t>	</a:t>
            </a:r>
          </a:p>
          <a:p>
            <a:pPr>
              <a:defRPr/>
            </a:pPr>
            <a:r>
              <a:rPr lang="en-CA"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23">
            <a:extLst>
              <a:ext uri="{FF2B5EF4-FFF2-40B4-BE49-F238E27FC236}">
                <a16:creationId xmlns:a16="http://schemas.microsoft.com/office/drawing/2014/main" id="{3185990B-FDEB-4FFC-A85B-FD83E3181F15}"/>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Pick the right credit card</a:t>
            </a:r>
          </a:p>
        </p:txBody>
      </p:sp>
      <p:sp>
        <p:nvSpPr>
          <p:cNvPr id="82947" name="Text Placeholder 10">
            <a:extLst>
              <a:ext uri="{FF2B5EF4-FFF2-40B4-BE49-F238E27FC236}">
                <a16:creationId xmlns:a16="http://schemas.microsoft.com/office/drawing/2014/main" id="{5D98AE04-E1EA-4660-9BEB-470A2FC65419}"/>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80F353DC-17D2-471E-AE72-B54DAEF258C5}"/>
              </a:ext>
            </a:extLst>
          </p:cNvPr>
          <p:cNvSpPr>
            <a:spLocks noGrp="1"/>
          </p:cNvSpPr>
          <p:nvPr>
            <p:ph type="sldNum" sz="quarter" idx="15"/>
          </p:nvPr>
        </p:nvSpPr>
        <p:spPr/>
        <p:txBody>
          <a:bodyPr/>
          <a:lstStyle/>
          <a:p>
            <a:pPr>
              <a:defRPr/>
            </a:pPr>
            <a:r>
              <a:rPr lang="en-US" dirty="0"/>
              <a:t>38</a:t>
            </a:r>
          </a:p>
        </p:txBody>
      </p:sp>
      <p:sp>
        <p:nvSpPr>
          <p:cNvPr id="15" name="Text Box 3">
            <a:extLst>
              <a:ext uri="{FF2B5EF4-FFF2-40B4-BE49-F238E27FC236}">
                <a16:creationId xmlns:a16="http://schemas.microsoft.com/office/drawing/2014/main" id="{38888DEC-24AF-4755-BF8A-74593DD38791}"/>
              </a:ext>
            </a:extLst>
          </p:cNvPr>
          <p:cNvSpPr txBox="1">
            <a:spLocks noChangeArrowheads="1"/>
          </p:cNvSpPr>
          <p:nvPr/>
        </p:nvSpPr>
        <p:spPr bwMode="auto">
          <a:xfrm>
            <a:off x="457200" y="1147763"/>
            <a:ext cx="8229600" cy="4154487"/>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Choose a card that suits your needs and how you will use the card </a:t>
            </a:r>
          </a:p>
          <a:p>
            <a:pPr marL="342900" indent="-342900">
              <a:buFont typeface="Arial" panose="020B0604020202020204" pitchFamily="34" charset="0"/>
              <a:buChar char="•"/>
              <a:defRPr/>
            </a:pPr>
            <a:endParaRPr lang="en-US" sz="2200" dirty="0"/>
          </a:p>
          <a:p>
            <a:pPr marL="342900" indent="-342900">
              <a:buFont typeface="Arial" panose="020B0604020202020204" pitchFamily="34" charset="0"/>
              <a:buChar char="•"/>
              <a:defRPr/>
            </a:pPr>
            <a:r>
              <a:rPr lang="en-US" sz="2200" dirty="0"/>
              <a:t>In addition to the interest rate, consider: </a:t>
            </a:r>
          </a:p>
          <a:p>
            <a:pPr marL="857250" lvl="1" indent="-342900">
              <a:buFont typeface="Arial" panose="020B0604020202020204" pitchFamily="34" charset="0"/>
              <a:buChar char="•"/>
              <a:defRPr/>
            </a:pPr>
            <a:r>
              <a:rPr lang="en-US" sz="2200" dirty="0"/>
              <a:t>Annual fees or other user fees </a:t>
            </a:r>
          </a:p>
          <a:p>
            <a:pPr marL="857250" lvl="1" indent="-342900">
              <a:buFont typeface="Arial" panose="020B0604020202020204" pitchFamily="34" charset="0"/>
              <a:buChar char="•"/>
              <a:defRPr/>
            </a:pPr>
            <a:r>
              <a:rPr lang="en-US" sz="2200" dirty="0"/>
              <a:t>Real value of any points or benefits offered </a:t>
            </a:r>
          </a:p>
          <a:p>
            <a:pPr>
              <a:defRPr/>
            </a:pPr>
            <a:endParaRPr lang="en-CA" sz="2200" dirty="0"/>
          </a:p>
          <a:p>
            <a:pPr marL="342900" indent="-342900">
              <a:buFont typeface="Arial" panose="020B0604020202020204" pitchFamily="34" charset="0"/>
              <a:buChar char="•"/>
              <a:defRPr/>
            </a:pPr>
            <a:r>
              <a:rPr lang="en-US" sz="2200" dirty="0"/>
              <a:t>FCAC’s Credit Card Comparison Tool helps you choose</a:t>
            </a:r>
            <a:endParaRPr lang="en-CA" sz="2200" dirty="0"/>
          </a:p>
          <a:p>
            <a:pPr>
              <a:defRPr/>
            </a:pPr>
            <a:r>
              <a:rPr lang="en-CA" sz="2200" dirty="0"/>
              <a:t>	</a:t>
            </a:r>
          </a:p>
          <a:p>
            <a:pPr>
              <a:defRPr/>
            </a:pPr>
            <a:r>
              <a:rPr lang="en-CA" sz="2200" dirty="0"/>
              <a:t>	</a:t>
            </a:r>
          </a:p>
          <a:p>
            <a:pPr>
              <a:defRPr/>
            </a:pPr>
            <a:r>
              <a:rPr lang="en-CA" sz="2200" dirty="0"/>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23">
            <a:extLst>
              <a:ext uri="{FF2B5EF4-FFF2-40B4-BE49-F238E27FC236}">
                <a16:creationId xmlns:a16="http://schemas.microsoft.com/office/drawing/2014/main" id="{A6035C9C-56A4-4A5F-AEBF-50F4AFD21BF1}"/>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How to keep control of your credit card</a:t>
            </a:r>
          </a:p>
        </p:txBody>
      </p:sp>
      <p:sp>
        <p:nvSpPr>
          <p:cNvPr id="84995" name="Text Placeholder 10">
            <a:extLst>
              <a:ext uri="{FF2B5EF4-FFF2-40B4-BE49-F238E27FC236}">
                <a16:creationId xmlns:a16="http://schemas.microsoft.com/office/drawing/2014/main" id="{9420249F-EEF9-42DE-B9B3-A8A2CFDD972F}"/>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848C3DD0-59F3-4564-94B9-AE989B71FA03}"/>
              </a:ext>
            </a:extLst>
          </p:cNvPr>
          <p:cNvSpPr>
            <a:spLocks noGrp="1"/>
          </p:cNvSpPr>
          <p:nvPr>
            <p:ph type="sldNum" sz="quarter" idx="15"/>
          </p:nvPr>
        </p:nvSpPr>
        <p:spPr/>
        <p:txBody>
          <a:bodyPr/>
          <a:lstStyle/>
          <a:p>
            <a:pPr>
              <a:defRPr/>
            </a:pPr>
            <a:r>
              <a:rPr lang="en-US" dirty="0"/>
              <a:t>39</a:t>
            </a:r>
          </a:p>
        </p:txBody>
      </p:sp>
      <p:sp>
        <p:nvSpPr>
          <p:cNvPr id="15" name="Text Box 3">
            <a:extLst>
              <a:ext uri="{FF2B5EF4-FFF2-40B4-BE49-F238E27FC236}">
                <a16:creationId xmlns:a16="http://schemas.microsoft.com/office/drawing/2014/main" id="{E4682A1F-2F00-48B6-A71F-65AB3B57D391}"/>
              </a:ext>
            </a:extLst>
          </p:cNvPr>
          <p:cNvSpPr txBox="1">
            <a:spLocks noChangeArrowheads="1"/>
          </p:cNvSpPr>
          <p:nvPr/>
        </p:nvSpPr>
        <p:spPr bwMode="auto">
          <a:xfrm>
            <a:off x="457200" y="1147763"/>
            <a:ext cx="8229600" cy="4894262"/>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Pay the balance in full each month </a:t>
            </a:r>
          </a:p>
          <a:p>
            <a:pPr marL="342900" indent="-342900">
              <a:buFont typeface="Arial" panose="020B0604020202020204" pitchFamily="34" charset="0"/>
              <a:buChar char="•"/>
              <a:defRPr/>
            </a:pPr>
            <a:r>
              <a:rPr lang="en-US" sz="2200" dirty="0"/>
              <a:t>If you can’t pay it in full, pay as much as you can </a:t>
            </a:r>
          </a:p>
          <a:p>
            <a:pPr marL="342900" indent="-342900">
              <a:buFont typeface="Arial" panose="020B0604020202020204" pitchFamily="34" charset="0"/>
              <a:buChar char="•"/>
              <a:defRPr/>
            </a:pPr>
            <a:r>
              <a:rPr lang="en-US" sz="2200" dirty="0"/>
              <a:t>Don’t make only the minimum payment </a:t>
            </a:r>
          </a:p>
          <a:p>
            <a:pPr marL="342900" indent="-342900">
              <a:buFont typeface="Arial" panose="020B0604020202020204" pitchFamily="34" charset="0"/>
              <a:buChar char="•"/>
              <a:defRPr/>
            </a:pPr>
            <a:r>
              <a:rPr lang="en-US" sz="2200" dirty="0"/>
              <a:t>If you always carry a balance, get a low rate card </a:t>
            </a:r>
          </a:p>
          <a:p>
            <a:pPr marL="342900" indent="-342900">
              <a:buFont typeface="Arial" panose="020B0604020202020204" pitchFamily="34" charset="0"/>
              <a:buChar char="•"/>
              <a:defRPr/>
            </a:pPr>
            <a:r>
              <a:rPr lang="en-US" sz="2200" dirty="0"/>
              <a:t>Transfer the balance to a line of credit with a lower rate </a:t>
            </a:r>
          </a:p>
          <a:p>
            <a:pPr marL="342900" indent="-342900">
              <a:buFont typeface="Arial" panose="020B0604020202020204" pitchFamily="34" charset="0"/>
              <a:buChar char="•"/>
              <a:defRPr/>
            </a:pPr>
            <a:r>
              <a:rPr lang="en-US" sz="2200" dirty="0"/>
              <a:t>Pay a few days before the due date</a:t>
            </a:r>
          </a:p>
          <a:p>
            <a:pPr>
              <a:defRPr/>
            </a:pPr>
            <a:r>
              <a:rPr lang="en-CA" sz="2200" dirty="0"/>
              <a:t>	</a:t>
            </a:r>
          </a:p>
          <a:p>
            <a:pPr>
              <a:defRPr/>
            </a:pPr>
            <a:r>
              <a:rPr lang="en-CA" sz="2200" dirty="0"/>
              <a:t>	</a:t>
            </a:r>
          </a:p>
          <a:p>
            <a:pPr>
              <a:defRPr/>
            </a:pPr>
            <a:r>
              <a:rPr lang="en-CA" sz="2200" dirty="0"/>
              <a:t>	</a:t>
            </a:r>
          </a:p>
          <a:p>
            <a:pPr>
              <a:defRPr/>
            </a:pPr>
            <a:r>
              <a:rPr lang="en-CA" sz="2200" dirty="0"/>
              <a:t>	</a:t>
            </a:r>
          </a:p>
          <a:p>
            <a:pPr>
              <a:defRPr/>
            </a:pPr>
            <a:r>
              <a:rPr lang="en-CA" sz="2200" dirty="0"/>
              <a:t>	</a:t>
            </a:r>
          </a:p>
          <a:p>
            <a:pPr>
              <a:defRPr/>
            </a:pPr>
            <a:r>
              <a:rPr lang="en-CA" dirty="0"/>
              <a:t>	</a:t>
            </a:r>
          </a:p>
          <a:p>
            <a:pPr>
              <a:defRPr/>
            </a:pPr>
            <a:r>
              <a:rPr lang="en-CA" dirty="0"/>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23">
            <a:extLst>
              <a:ext uri="{FF2B5EF4-FFF2-40B4-BE49-F238E27FC236}">
                <a16:creationId xmlns:a16="http://schemas.microsoft.com/office/drawing/2014/main" id="{A66A90AD-D2E6-44DF-A059-8927D3D44C62}"/>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Minimum vs fixed payments</a:t>
            </a:r>
          </a:p>
        </p:txBody>
      </p:sp>
      <p:sp>
        <p:nvSpPr>
          <p:cNvPr id="87043" name="Text Placeholder 10">
            <a:extLst>
              <a:ext uri="{FF2B5EF4-FFF2-40B4-BE49-F238E27FC236}">
                <a16:creationId xmlns:a16="http://schemas.microsoft.com/office/drawing/2014/main" id="{F4D71945-608A-49D5-ABDB-38A79E221F00}"/>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54A0EF5D-CA80-4F16-954D-0ED53F81BE02}"/>
              </a:ext>
            </a:extLst>
          </p:cNvPr>
          <p:cNvSpPr>
            <a:spLocks noGrp="1"/>
          </p:cNvSpPr>
          <p:nvPr>
            <p:ph type="sldNum" sz="quarter" idx="15"/>
          </p:nvPr>
        </p:nvSpPr>
        <p:spPr/>
        <p:txBody>
          <a:bodyPr/>
          <a:lstStyle/>
          <a:p>
            <a:pPr>
              <a:defRPr/>
            </a:pPr>
            <a:r>
              <a:rPr lang="en-US" dirty="0"/>
              <a:t>40</a:t>
            </a:r>
          </a:p>
        </p:txBody>
      </p:sp>
      <p:graphicFrame>
        <p:nvGraphicFramePr>
          <p:cNvPr id="2" name="Table 1">
            <a:extLst>
              <a:ext uri="{FF2B5EF4-FFF2-40B4-BE49-F238E27FC236}">
                <a16:creationId xmlns:a16="http://schemas.microsoft.com/office/drawing/2014/main" id="{68F6D075-5D1F-445D-9018-426F7EA2C1BB}"/>
              </a:ext>
            </a:extLst>
          </p:cNvPr>
          <p:cNvGraphicFramePr>
            <a:graphicFrameLocks noGrp="1"/>
          </p:cNvGraphicFramePr>
          <p:nvPr/>
        </p:nvGraphicFramePr>
        <p:xfrm>
          <a:off x="457200" y="2827338"/>
          <a:ext cx="8229601" cy="1704975"/>
        </p:xfrm>
        <a:graphic>
          <a:graphicData uri="http://schemas.openxmlformats.org/drawingml/2006/table">
            <a:tbl>
              <a:tblPr firstRow="1" bandRow="1">
                <a:tableStyleId>{5C22544A-7EE6-4342-B048-85BDC9FD1C3A}</a:tableStyleId>
              </a:tblPr>
              <a:tblGrid>
                <a:gridCol w="2150079">
                  <a:extLst>
                    <a:ext uri="{9D8B030D-6E8A-4147-A177-3AD203B41FA5}">
                      <a16:colId xmlns:a16="http://schemas.microsoft.com/office/drawing/2014/main" val="20000"/>
                    </a:ext>
                  </a:extLst>
                </a:gridCol>
                <a:gridCol w="2120824">
                  <a:extLst>
                    <a:ext uri="{9D8B030D-6E8A-4147-A177-3AD203B41FA5}">
                      <a16:colId xmlns:a16="http://schemas.microsoft.com/office/drawing/2014/main" val="20001"/>
                    </a:ext>
                  </a:extLst>
                </a:gridCol>
                <a:gridCol w="2297794">
                  <a:extLst>
                    <a:ext uri="{9D8B030D-6E8A-4147-A177-3AD203B41FA5}">
                      <a16:colId xmlns:a16="http://schemas.microsoft.com/office/drawing/2014/main" val="20002"/>
                    </a:ext>
                  </a:extLst>
                </a:gridCol>
                <a:gridCol w="1660904">
                  <a:extLst>
                    <a:ext uri="{9D8B030D-6E8A-4147-A177-3AD203B41FA5}">
                      <a16:colId xmlns:a16="http://schemas.microsoft.com/office/drawing/2014/main" val="20003"/>
                    </a:ext>
                  </a:extLst>
                </a:gridCol>
              </a:tblGrid>
              <a:tr h="963227">
                <a:tc>
                  <a:txBody>
                    <a:bodyPr/>
                    <a:lstStyle/>
                    <a:p>
                      <a:pPr algn="ctr"/>
                      <a:endParaRPr lang="en-CA" sz="1400" dirty="0">
                        <a:solidFill>
                          <a:schemeClr val="tx1"/>
                        </a:solidFill>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i="0" u="none" strike="noStrike" kern="1200" baseline="0" dirty="0">
                          <a:solidFill>
                            <a:schemeClr val="tx1"/>
                          </a:solidFill>
                          <a:latin typeface="+mn-lt"/>
                          <a:ea typeface="+mn-ea"/>
                          <a:cs typeface="+mn-cs"/>
                        </a:rPr>
                        <a:t>Make minimum payments of 2.5%/ month (in this example $75) </a:t>
                      </a:r>
                      <a:endParaRPr lang="en-US" sz="1400" b="0" i="0" u="none" strike="noStrike" kern="1200" baseline="0" dirty="0">
                        <a:solidFill>
                          <a:schemeClr val="tx1"/>
                        </a:solidFill>
                        <a:latin typeface="+mn-lt"/>
                        <a:ea typeface="+mn-ea"/>
                        <a:cs typeface="+mn-cs"/>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b="1" i="0" u="none" strike="noStrike" baseline="0" dirty="0">
                          <a:solidFill>
                            <a:srgbClr val="000000"/>
                          </a:solidFill>
                          <a:latin typeface="Helvetica" panose="020B0604020202020204" pitchFamily="34" charset="0"/>
                        </a:rPr>
                        <a:t>Make fixed payments of $100/month </a:t>
                      </a:r>
                      <a:endParaRPr lang="en-US" sz="1400" b="0" i="0" u="none" strike="noStrike" baseline="0" dirty="0">
                        <a:solidFill>
                          <a:srgbClr val="000000"/>
                        </a:solidFill>
                        <a:latin typeface="Helvetica" panose="020B0604020202020204" pitchFamily="34"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solidFill>
                        </a:rPr>
                        <a:t>Difference</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370874">
                <a:tc>
                  <a:txBody>
                    <a:bodyPr/>
                    <a:lstStyle/>
                    <a:p>
                      <a:pPr algn="l"/>
                      <a:r>
                        <a:rPr lang="en-CA" sz="1400" b="1" dirty="0">
                          <a:solidFill>
                            <a:schemeClr val="tx1"/>
                          </a:solidFill>
                        </a:rPr>
                        <a:t>Time</a:t>
                      </a:r>
                      <a:r>
                        <a:rPr lang="en-CA" sz="1400" b="1" baseline="0" dirty="0">
                          <a:solidFill>
                            <a:schemeClr val="tx1"/>
                          </a:solidFill>
                        </a:rPr>
                        <a:t> to pay off balance</a:t>
                      </a:r>
                      <a:endParaRPr lang="en-CA" sz="1400" b="1" dirty="0">
                        <a:solidFill>
                          <a:schemeClr val="tx1"/>
                        </a:solidFill>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solidFill>
                        </a:rPr>
                        <a:t>263 months</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400" dirty="0">
                          <a:solidFill>
                            <a:schemeClr val="tx1"/>
                          </a:solidFill>
                        </a:rPr>
                        <a:t>41 months</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400" dirty="0">
                          <a:solidFill>
                            <a:schemeClr val="tx1"/>
                          </a:solidFill>
                        </a:rPr>
                        <a:t>222 months</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74">
                <a:tc>
                  <a:txBody>
                    <a:bodyPr/>
                    <a:lstStyle/>
                    <a:p>
                      <a:pPr algn="l"/>
                      <a:r>
                        <a:rPr lang="en-CA" sz="1400" b="1" dirty="0">
                          <a:solidFill>
                            <a:schemeClr val="tx1"/>
                          </a:solidFill>
                        </a:rPr>
                        <a:t>Total</a:t>
                      </a:r>
                      <a:r>
                        <a:rPr lang="en-CA" sz="1400" b="1" baseline="0" dirty="0">
                          <a:solidFill>
                            <a:schemeClr val="tx1"/>
                          </a:solidFill>
                        </a:rPr>
                        <a:t> interest paid</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CA" sz="1400" dirty="0">
                          <a:solidFill>
                            <a:schemeClr val="tx1"/>
                          </a:solidFill>
                        </a:rPr>
                        <a:t>$4,115.41</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400" dirty="0">
                          <a:solidFill>
                            <a:schemeClr val="tx1"/>
                          </a:solidFill>
                        </a:rPr>
                        <a:t>$1,015.49</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400" dirty="0">
                          <a:solidFill>
                            <a:schemeClr val="tx1"/>
                          </a:solidFill>
                        </a:rPr>
                        <a:t>$3,099.92</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6" name="Text Box 3">
            <a:extLst>
              <a:ext uri="{FF2B5EF4-FFF2-40B4-BE49-F238E27FC236}">
                <a16:creationId xmlns:a16="http://schemas.microsoft.com/office/drawing/2014/main" id="{0201EB9C-2D09-47E7-ACB1-183E6B4CBD76}"/>
              </a:ext>
            </a:extLst>
          </p:cNvPr>
          <p:cNvSpPr txBox="1">
            <a:spLocks noChangeArrowheads="1"/>
          </p:cNvSpPr>
          <p:nvPr/>
        </p:nvSpPr>
        <p:spPr bwMode="auto">
          <a:xfrm>
            <a:off x="457200" y="1147763"/>
            <a:ext cx="8229600" cy="1046162"/>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1800" dirty="0"/>
          </a:p>
          <a:p>
            <a:pPr marL="342900" indent="-342900">
              <a:buFont typeface="Arial" panose="020B0604020202020204" pitchFamily="34" charset="0"/>
              <a:buChar char="•"/>
              <a:defRPr/>
            </a:pPr>
            <a:r>
              <a:rPr lang="en-US" sz="2200" dirty="0"/>
              <a:t>Initial balance: $3,000</a:t>
            </a:r>
          </a:p>
          <a:p>
            <a:pPr marL="342900" indent="-342900">
              <a:buFont typeface="Arial" panose="020B0604020202020204" pitchFamily="34" charset="0"/>
              <a:buChar char="•"/>
              <a:defRPr/>
            </a:pPr>
            <a:r>
              <a:rPr lang="en-US" sz="2200" dirty="0"/>
              <a:t>Interest rate: 18%</a:t>
            </a:r>
            <a:endParaRPr lang="en-CA" sz="2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23">
            <a:extLst>
              <a:ext uri="{FF2B5EF4-FFF2-40B4-BE49-F238E27FC236}">
                <a16:creationId xmlns:a16="http://schemas.microsoft.com/office/drawing/2014/main" id="{32DB2FA4-4CF8-49FF-9909-DBE75DDB3BD3}"/>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Canada Student Loans Program</a:t>
            </a:r>
          </a:p>
        </p:txBody>
      </p:sp>
      <p:sp>
        <p:nvSpPr>
          <p:cNvPr id="89091" name="Text Placeholder 10">
            <a:extLst>
              <a:ext uri="{FF2B5EF4-FFF2-40B4-BE49-F238E27FC236}">
                <a16:creationId xmlns:a16="http://schemas.microsoft.com/office/drawing/2014/main" id="{D874A6BB-91D2-4289-A025-FF7C7F6DA104}"/>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A3D20456-2BE1-45DA-A7BB-B6B5BA3D304D}"/>
              </a:ext>
            </a:extLst>
          </p:cNvPr>
          <p:cNvSpPr>
            <a:spLocks noGrp="1"/>
          </p:cNvSpPr>
          <p:nvPr>
            <p:ph type="sldNum" sz="quarter" idx="15"/>
          </p:nvPr>
        </p:nvSpPr>
        <p:spPr/>
        <p:txBody>
          <a:bodyPr/>
          <a:lstStyle/>
          <a:p>
            <a:pPr>
              <a:defRPr/>
            </a:pPr>
            <a:r>
              <a:rPr lang="en-US" dirty="0"/>
              <a:t>41</a:t>
            </a:r>
          </a:p>
        </p:txBody>
      </p:sp>
      <p:sp>
        <p:nvSpPr>
          <p:cNvPr id="15" name="Text Box 3">
            <a:extLst>
              <a:ext uri="{FF2B5EF4-FFF2-40B4-BE49-F238E27FC236}">
                <a16:creationId xmlns:a16="http://schemas.microsoft.com/office/drawing/2014/main" id="{A0D2BEC5-7063-479F-80C0-88A58057DD00}"/>
              </a:ext>
            </a:extLst>
          </p:cNvPr>
          <p:cNvSpPr txBox="1">
            <a:spLocks noChangeArrowheads="1"/>
          </p:cNvSpPr>
          <p:nvPr/>
        </p:nvSpPr>
        <p:spPr bwMode="auto">
          <a:xfrm>
            <a:off x="457200" y="1147763"/>
            <a:ext cx="8229600" cy="35083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marL="342900" indent="-342900">
              <a:buFont typeface="Arial" panose="020B0604020202020204" pitchFamily="34" charset="0"/>
              <a:buChar char="•"/>
              <a:defRPr/>
            </a:pPr>
            <a:r>
              <a:rPr lang="en-US" sz="2200" dirty="0"/>
              <a:t>Federal program for students in financial need</a:t>
            </a:r>
          </a:p>
          <a:p>
            <a:pPr marL="342900" indent="-342900">
              <a:buFont typeface="Arial" panose="020B0604020202020204" pitchFamily="34" charset="0"/>
              <a:buChar char="•"/>
              <a:defRPr/>
            </a:pPr>
            <a:r>
              <a:rPr lang="en-US" sz="2200" dirty="0"/>
              <a:t>Interest-free while you are enrolled in post-secondary education</a:t>
            </a:r>
          </a:p>
          <a:p>
            <a:pPr marL="342900" indent="-342900">
              <a:buFont typeface="Arial" panose="020B0604020202020204" pitchFamily="34" charset="0"/>
              <a:buChar char="•"/>
              <a:defRPr/>
            </a:pPr>
            <a:r>
              <a:rPr lang="en-US" sz="2200" dirty="0"/>
              <a:t>Loan becomes payable six months after you leave your studies</a:t>
            </a:r>
          </a:p>
          <a:p>
            <a:pPr marL="342900" indent="-342900">
              <a:buFont typeface="Arial" panose="020B0604020202020204" pitchFamily="34" charset="0"/>
              <a:buChar char="•"/>
              <a:defRPr/>
            </a:pPr>
            <a:r>
              <a:rPr lang="en-US" sz="2200" dirty="0"/>
              <a:t>Apply through your provincial or territorial student assistance office</a:t>
            </a:r>
          </a:p>
          <a:p>
            <a:pPr marL="342900" indent="-342900">
              <a:buFont typeface="Arial" panose="020B0604020202020204" pitchFamily="34" charset="0"/>
              <a:buChar char="•"/>
              <a:defRPr/>
            </a:pPr>
            <a:r>
              <a:rPr lang="en-US" sz="2200" dirty="0"/>
              <a:t>For more information, visit </a:t>
            </a:r>
            <a:r>
              <a:rPr lang="en-US" sz="2200" u="sng" dirty="0"/>
              <a:t>canada.ca/education-funding </a:t>
            </a:r>
            <a:r>
              <a:rPr lang="en-US" sz="2200" dirty="0"/>
              <a:t>and click on </a:t>
            </a:r>
            <a:r>
              <a:rPr lang="en-US" sz="2200" u="sng" dirty="0"/>
              <a:t>Education planning and student aid </a:t>
            </a:r>
            <a:endParaRPr lang="en-CA" sz="2200" u="sng"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23">
            <a:extLst>
              <a:ext uri="{FF2B5EF4-FFF2-40B4-BE49-F238E27FC236}">
                <a16:creationId xmlns:a16="http://schemas.microsoft.com/office/drawing/2014/main" id="{2FFDCF63-5528-4BAB-B7A0-81702B9E7FFC}"/>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Qualifications for a Canada Student Loan</a:t>
            </a:r>
          </a:p>
        </p:txBody>
      </p:sp>
      <p:sp>
        <p:nvSpPr>
          <p:cNvPr id="91139" name="Text Placeholder 10">
            <a:extLst>
              <a:ext uri="{FF2B5EF4-FFF2-40B4-BE49-F238E27FC236}">
                <a16:creationId xmlns:a16="http://schemas.microsoft.com/office/drawing/2014/main" id="{265D46AD-388A-484A-B985-6EF63AD090F8}"/>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A1ECE38F-3332-45EE-87BB-6694A3AAEA14}"/>
              </a:ext>
            </a:extLst>
          </p:cNvPr>
          <p:cNvSpPr>
            <a:spLocks noGrp="1"/>
          </p:cNvSpPr>
          <p:nvPr>
            <p:ph type="sldNum" sz="quarter" idx="15"/>
          </p:nvPr>
        </p:nvSpPr>
        <p:spPr/>
        <p:txBody>
          <a:bodyPr/>
          <a:lstStyle/>
          <a:p>
            <a:pPr>
              <a:defRPr/>
            </a:pPr>
            <a:r>
              <a:rPr lang="en-US" dirty="0"/>
              <a:t>42</a:t>
            </a:r>
          </a:p>
        </p:txBody>
      </p:sp>
      <p:sp>
        <p:nvSpPr>
          <p:cNvPr id="15" name="Text Box 3">
            <a:extLst>
              <a:ext uri="{FF2B5EF4-FFF2-40B4-BE49-F238E27FC236}">
                <a16:creationId xmlns:a16="http://schemas.microsoft.com/office/drawing/2014/main" id="{FA3B0B9C-60AA-4CD3-9809-F27096D0FF01}"/>
              </a:ext>
            </a:extLst>
          </p:cNvPr>
          <p:cNvSpPr txBox="1">
            <a:spLocks noChangeArrowheads="1"/>
          </p:cNvSpPr>
          <p:nvPr/>
        </p:nvSpPr>
        <p:spPr bwMode="auto">
          <a:xfrm>
            <a:off x="457200" y="1147763"/>
            <a:ext cx="8229600" cy="31400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Canadian citizen or permanent resident </a:t>
            </a:r>
          </a:p>
          <a:p>
            <a:pPr marL="342900" indent="-342900">
              <a:buFont typeface="Arial" panose="020B0604020202020204" pitchFamily="34" charset="0"/>
              <a:buChar char="•"/>
              <a:defRPr/>
            </a:pPr>
            <a:r>
              <a:rPr lang="en-US" sz="2200" dirty="0"/>
              <a:t>Registered in a degree, diploma or certificate program offered by a designated post-secondary school </a:t>
            </a:r>
          </a:p>
          <a:p>
            <a:pPr marL="342900" indent="-342900">
              <a:buFont typeface="Arial" panose="020B0604020202020204" pitchFamily="34" charset="0"/>
              <a:buChar char="•"/>
              <a:defRPr/>
            </a:pPr>
            <a:r>
              <a:rPr lang="en-CA" sz="2200" dirty="0"/>
              <a:t>Full-time or part-time student </a:t>
            </a:r>
          </a:p>
          <a:p>
            <a:pPr marL="342900" indent="-342900">
              <a:buFont typeface="Arial" panose="020B0604020202020204" pitchFamily="34" charset="0"/>
              <a:buChar char="•"/>
              <a:defRPr/>
            </a:pPr>
            <a:r>
              <a:rPr lang="en-CA" sz="2200" dirty="0"/>
              <a:t>Show financial need </a:t>
            </a:r>
          </a:p>
          <a:p>
            <a:pPr marL="342900" indent="-342900">
              <a:buFont typeface="Arial" panose="020B0604020202020204" pitchFamily="34" charset="0"/>
              <a:buChar char="•"/>
              <a:defRPr/>
            </a:pPr>
            <a:r>
              <a:rPr lang="en-CA" sz="2200" dirty="0"/>
              <a:t>Pass a credit check </a:t>
            </a:r>
          </a:p>
          <a:p>
            <a:pPr marL="342900" indent="-342900">
              <a:buFont typeface="Arial" panose="020B0604020202020204" pitchFamily="34" charset="0"/>
              <a:buChar char="•"/>
              <a:defRPr/>
            </a:pPr>
            <a:r>
              <a:rPr lang="en-CA" sz="2200" dirty="0"/>
              <a:t>Maintain a certain grade average </a:t>
            </a:r>
          </a:p>
          <a:p>
            <a:pPr marL="342900" indent="-342900">
              <a:buFont typeface="Arial" panose="020B0604020202020204" pitchFamily="34" charset="0"/>
              <a:buChar char="•"/>
              <a:defRPr/>
            </a:pPr>
            <a:r>
              <a:rPr lang="en-CA" sz="2200" dirty="0"/>
              <a:t>Reapply every year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23">
            <a:extLst>
              <a:ext uri="{FF2B5EF4-FFF2-40B4-BE49-F238E27FC236}">
                <a16:creationId xmlns:a16="http://schemas.microsoft.com/office/drawing/2014/main" id="{14BACDC2-EA0C-4FC7-9A70-555CFC15FFFF}"/>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Repaying a Canada Student Loan</a:t>
            </a:r>
          </a:p>
        </p:txBody>
      </p:sp>
      <p:sp>
        <p:nvSpPr>
          <p:cNvPr id="93187" name="Text Placeholder 10">
            <a:extLst>
              <a:ext uri="{FF2B5EF4-FFF2-40B4-BE49-F238E27FC236}">
                <a16:creationId xmlns:a16="http://schemas.microsoft.com/office/drawing/2014/main" id="{8CB2F353-2540-432E-A59A-251826A24212}"/>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EAD0B77E-D68B-4F80-AB51-599C535E4F91}"/>
              </a:ext>
            </a:extLst>
          </p:cNvPr>
          <p:cNvSpPr>
            <a:spLocks noGrp="1"/>
          </p:cNvSpPr>
          <p:nvPr>
            <p:ph type="sldNum" sz="quarter" idx="15"/>
          </p:nvPr>
        </p:nvSpPr>
        <p:spPr/>
        <p:txBody>
          <a:bodyPr/>
          <a:lstStyle/>
          <a:p>
            <a:pPr>
              <a:defRPr/>
            </a:pPr>
            <a:r>
              <a:rPr lang="en-US" dirty="0"/>
              <a:t>43</a:t>
            </a:r>
          </a:p>
        </p:txBody>
      </p:sp>
      <p:sp>
        <p:nvSpPr>
          <p:cNvPr id="15" name="Text Box 3">
            <a:extLst>
              <a:ext uri="{FF2B5EF4-FFF2-40B4-BE49-F238E27FC236}">
                <a16:creationId xmlns:a16="http://schemas.microsoft.com/office/drawing/2014/main" id="{01ED42E9-47AC-4B6D-A968-460457F98E0C}"/>
              </a:ext>
            </a:extLst>
          </p:cNvPr>
          <p:cNvSpPr txBox="1">
            <a:spLocks noChangeArrowheads="1"/>
          </p:cNvSpPr>
          <p:nvPr/>
        </p:nvSpPr>
        <p:spPr bwMode="auto">
          <a:xfrm>
            <a:off x="457200" y="1147763"/>
            <a:ext cx="8229600" cy="252412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marL="342900" indent="-342900">
              <a:buFont typeface="Arial" panose="020B0604020202020204" pitchFamily="34" charset="0"/>
              <a:buChar char="•"/>
              <a:defRPr/>
            </a:pPr>
            <a:r>
              <a:rPr lang="en-US" sz="2200" dirty="0"/>
              <a:t>Repayment begins after you graduate or leave school </a:t>
            </a:r>
          </a:p>
          <a:p>
            <a:pPr marL="342900" indent="-342900">
              <a:buFont typeface="Arial" panose="020B0604020202020204" pitchFamily="34" charset="0"/>
              <a:buChar char="•"/>
              <a:defRPr/>
            </a:pPr>
            <a:r>
              <a:rPr lang="en-US" sz="2200" dirty="0"/>
              <a:t>No payments required for the first six months </a:t>
            </a:r>
          </a:p>
          <a:p>
            <a:pPr marL="342900" indent="-342900">
              <a:buFont typeface="Arial" panose="020B0604020202020204" pitchFamily="34" charset="0"/>
              <a:buChar char="•"/>
              <a:defRPr/>
            </a:pPr>
            <a:r>
              <a:rPr lang="en-US" sz="2200" dirty="0"/>
              <a:t>Contact the lender to arrange a payment plan </a:t>
            </a:r>
          </a:p>
          <a:p>
            <a:pPr marL="342900" indent="-342900">
              <a:buFont typeface="Arial" panose="020B0604020202020204" pitchFamily="34" charset="0"/>
              <a:buChar char="•"/>
              <a:defRPr/>
            </a:pPr>
            <a:r>
              <a:rPr lang="en-US" sz="2200" dirty="0"/>
              <a:t>The Loan Repayment Estimator online tool helps you compare options</a:t>
            </a:r>
            <a:r>
              <a:rPr lang="en-CA" sz="2200" dirty="0"/>
              <a:t>	</a:t>
            </a:r>
          </a:p>
          <a:p>
            <a:pPr>
              <a:defRPr/>
            </a:pPr>
            <a:r>
              <a:rPr lang="en-CA"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3">
            <a:extLst>
              <a:ext uri="{FF2B5EF4-FFF2-40B4-BE49-F238E27FC236}">
                <a16:creationId xmlns:a16="http://schemas.microsoft.com/office/drawing/2014/main" id="{ACA85592-F3DF-4674-8C1B-53805BE9A696}"/>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Budgeting</a:t>
            </a:r>
          </a:p>
        </p:txBody>
      </p:sp>
      <p:sp>
        <p:nvSpPr>
          <p:cNvPr id="16387" name="Text Placeholder 10">
            <a:extLst>
              <a:ext uri="{FF2B5EF4-FFF2-40B4-BE49-F238E27FC236}">
                <a16:creationId xmlns:a16="http://schemas.microsoft.com/office/drawing/2014/main" id="{A8418BE5-FDDF-4ABE-B6B8-EE232327E895}"/>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Introduction</a:t>
            </a:r>
          </a:p>
        </p:txBody>
      </p:sp>
      <p:sp>
        <p:nvSpPr>
          <p:cNvPr id="3" name="Slide Number Placeholder 2">
            <a:extLst>
              <a:ext uri="{FF2B5EF4-FFF2-40B4-BE49-F238E27FC236}">
                <a16:creationId xmlns:a16="http://schemas.microsoft.com/office/drawing/2014/main" id="{2C6BFD56-EEB8-4ABC-BCFF-D5514836084E}"/>
              </a:ext>
            </a:extLst>
          </p:cNvPr>
          <p:cNvSpPr>
            <a:spLocks noGrp="1"/>
          </p:cNvSpPr>
          <p:nvPr>
            <p:ph type="sldNum" sz="quarter" idx="15"/>
          </p:nvPr>
        </p:nvSpPr>
        <p:spPr/>
        <p:txBody>
          <a:bodyPr/>
          <a:lstStyle/>
          <a:p>
            <a:pPr>
              <a:defRPr/>
            </a:pPr>
            <a:r>
              <a:rPr lang="en-US" dirty="0"/>
              <a:t>3</a:t>
            </a:r>
          </a:p>
        </p:txBody>
      </p:sp>
      <p:sp>
        <p:nvSpPr>
          <p:cNvPr id="15" name="Text Box 3">
            <a:extLst>
              <a:ext uri="{FF2B5EF4-FFF2-40B4-BE49-F238E27FC236}">
                <a16:creationId xmlns:a16="http://schemas.microsoft.com/office/drawing/2014/main" id="{57146B90-D1BB-4B87-BAF3-A500141FCA03}"/>
              </a:ext>
            </a:extLst>
          </p:cNvPr>
          <p:cNvSpPr txBox="1">
            <a:spLocks noChangeArrowheads="1"/>
          </p:cNvSpPr>
          <p:nvPr/>
        </p:nvSpPr>
        <p:spPr bwMode="auto">
          <a:xfrm>
            <a:off x="457200" y="1147763"/>
            <a:ext cx="7615238" cy="3570287"/>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marL="0" indent="0">
              <a:defRPr/>
            </a:pPr>
            <a:r>
              <a:rPr lang="en-US" sz="2200" dirty="0"/>
              <a:t>The percentage of Canadian households that use a budget to manage their finances is: </a:t>
            </a:r>
          </a:p>
          <a:p>
            <a:pPr marL="342900" indent="-342900">
              <a:buFont typeface="Arial" panose="020B0604020202020204" pitchFamily="34" charset="0"/>
              <a:buChar char="•"/>
              <a:defRPr/>
            </a:pPr>
            <a:endParaRPr lang="en-US" sz="2200" dirty="0"/>
          </a:p>
          <a:p>
            <a:pPr marL="971550" lvl="1" indent="-457200">
              <a:buFont typeface="+mj-lt"/>
              <a:buAutoNum type="arabicPeriod"/>
              <a:defRPr/>
            </a:pPr>
            <a:r>
              <a:rPr lang="en-CA" sz="2200" dirty="0"/>
              <a:t>32%</a:t>
            </a:r>
          </a:p>
          <a:p>
            <a:pPr marL="971550" lvl="1" indent="-457200">
              <a:buFont typeface="+mj-lt"/>
              <a:buAutoNum type="arabicPeriod"/>
              <a:defRPr/>
            </a:pPr>
            <a:r>
              <a:rPr lang="en-CA" sz="2200" dirty="0"/>
              <a:t>49% </a:t>
            </a:r>
          </a:p>
          <a:p>
            <a:pPr marL="971550" lvl="1" indent="-457200">
              <a:buFont typeface="+mj-lt"/>
              <a:buAutoNum type="arabicPeriod"/>
              <a:defRPr/>
            </a:pPr>
            <a:r>
              <a:rPr lang="en-CA" sz="2200" dirty="0"/>
              <a:t>68% </a:t>
            </a:r>
          </a:p>
          <a:p>
            <a:pPr>
              <a:defRPr/>
            </a:pPr>
            <a:r>
              <a:rPr lang="en-CA" sz="2200" dirty="0"/>
              <a:t>	</a:t>
            </a:r>
          </a:p>
          <a:p>
            <a:pPr>
              <a:defRPr/>
            </a:pPr>
            <a:r>
              <a:rPr lang="en-CA" dirty="0"/>
              <a:t>	</a:t>
            </a:r>
          </a:p>
          <a:p>
            <a:pPr>
              <a:defRPr/>
            </a:pPr>
            <a:r>
              <a:rPr lang="en-CA" dirty="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23">
            <a:extLst>
              <a:ext uri="{FF2B5EF4-FFF2-40B4-BE49-F238E27FC236}">
                <a16:creationId xmlns:a16="http://schemas.microsoft.com/office/drawing/2014/main" id="{F504C161-F4B5-442A-BAD1-812D7545D8E6}"/>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Canada Student Loan Tips</a:t>
            </a:r>
          </a:p>
        </p:txBody>
      </p:sp>
      <p:sp>
        <p:nvSpPr>
          <p:cNvPr id="95235" name="Text Placeholder 10">
            <a:extLst>
              <a:ext uri="{FF2B5EF4-FFF2-40B4-BE49-F238E27FC236}">
                <a16:creationId xmlns:a16="http://schemas.microsoft.com/office/drawing/2014/main" id="{7D77B93B-56A6-43E7-B315-7BA8D59CA231}"/>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87CC5976-0782-4FA2-A740-1DAC6165B97C}"/>
              </a:ext>
            </a:extLst>
          </p:cNvPr>
          <p:cNvSpPr>
            <a:spLocks noGrp="1"/>
          </p:cNvSpPr>
          <p:nvPr>
            <p:ph type="sldNum" sz="quarter" idx="15"/>
          </p:nvPr>
        </p:nvSpPr>
        <p:spPr/>
        <p:txBody>
          <a:bodyPr/>
          <a:lstStyle/>
          <a:p>
            <a:pPr>
              <a:defRPr/>
            </a:pPr>
            <a:r>
              <a:rPr lang="en-US" dirty="0"/>
              <a:t>44</a:t>
            </a:r>
          </a:p>
        </p:txBody>
      </p:sp>
      <p:sp>
        <p:nvSpPr>
          <p:cNvPr id="15" name="Text Box 3">
            <a:extLst>
              <a:ext uri="{FF2B5EF4-FFF2-40B4-BE49-F238E27FC236}">
                <a16:creationId xmlns:a16="http://schemas.microsoft.com/office/drawing/2014/main" id="{C0C8FCC0-D44B-4C11-B508-D0DE1D63C7AF}"/>
              </a:ext>
            </a:extLst>
          </p:cNvPr>
          <p:cNvSpPr txBox="1">
            <a:spLocks noChangeArrowheads="1"/>
          </p:cNvSpPr>
          <p:nvPr/>
        </p:nvSpPr>
        <p:spPr bwMode="auto">
          <a:xfrm>
            <a:off x="457200" y="1147763"/>
            <a:ext cx="8229600" cy="381635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Borrow only what you need </a:t>
            </a:r>
          </a:p>
          <a:p>
            <a:pPr marL="342900" indent="-342900">
              <a:buFont typeface="Arial" panose="020B0604020202020204" pitchFamily="34" charset="0"/>
              <a:buChar char="•"/>
              <a:defRPr/>
            </a:pPr>
            <a:r>
              <a:rPr lang="en-US" sz="2200" dirty="0"/>
              <a:t>Make lump sum payments while in school </a:t>
            </a:r>
          </a:p>
          <a:p>
            <a:pPr marL="342900" indent="-342900">
              <a:buFont typeface="Arial" panose="020B0604020202020204" pitchFamily="34" charset="0"/>
              <a:buChar char="•"/>
              <a:defRPr/>
            </a:pPr>
            <a:r>
              <a:rPr lang="en-US" sz="2200" dirty="0"/>
              <a:t>Consider a summer job or co-op placement to reduce borrowing </a:t>
            </a:r>
          </a:p>
          <a:p>
            <a:pPr marL="342900" indent="-342900">
              <a:buFont typeface="Arial" panose="020B0604020202020204" pitchFamily="34" charset="0"/>
              <a:buChar char="•"/>
              <a:defRPr/>
            </a:pPr>
            <a:r>
              <a:rPr lang="en-US" sz="2200" dirty="0"/>
              <a:t>Set up automatic monthly payments so you don’t miss any </a:t>
            </a:r>
          </a:p>
          <a:p>
            <a:pPr marL="342900" indent="-342900">
              <a:buFont typeface="Arial" panose="020B0604020202020204" pitchFamily="34" charset="0"/>
              <a:buChar char="•"/>
              <a:defRPr/>
            </a:pPr>
            <a:r>
              <a:rPr lang="en-US" sz="2200" dirty="0"/>
              <a:t>Make extra or larger payments whenever you have money available </a:t>
            </a:r>
          </a:p>
          <a:p>
            <a:pPr marL="342900" indent="-342900">
              <a:buFont typeface="Arial" panose="020B0604020202020204" pitchFamily="34" charset="0"/>
              <a:buChar char="•"/>
              <a:defRPr/>
            </a:pPr>
            <a:r>
              <a:rPr lang="en-US" sz="2200" dirty="0"/>
              <a:t>If you have trouble with payments: </a:t>
            </a:r>
          </a:p>
          <a:p>
            <a:pPr marL="857250" lvl="1" indent="-342900">
              <a:buFont typeface="Arial" panose="020B0604020202020204" pitchFamily="34" charset="0"/>
              <a:buChar char="•"/>
              <a:defRPr/>
            </a:pPr>
            <a:r>
              <a:rPr lang="en-US" sz="2200" dirty="0"/>
              <a:t>Contact your loan officer as early as possible </a:t>
            </a:r>
          </a:p>
          <a:p>
            <a:pPr marL="857250" lvl="1" indent="-342900">
              <a:buFont typeface="Arial" panose="020B0604020202020204" pitchFamily="34" charset="0"/>
              <a:buChar char="•"/>
              <a:defRPr/>
            </a:pPr>
            <a:r>
              <a:rPr lang="en-US" sz="2200" dirty="0"/>
              <a:t>Find out if you can reduce or defer payments</a:t>
            </a:r>
            <a:endParaRPr lang="en-CA" sz="2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23">
            <a:extLst>
              <a:ext uri="{FF2B5EF4-FFF2-40B4-BE49-F238E27FC236}">
                <a16:creationId xmlns:a16="http://schemas.microsoft.com/office/drawing/2014/main" id="{A049F63C-9A9F-4B0D-A6F3-8A06F084C816}"/>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Other types of loans</a:t>
            </a:r>
          </a:p>
        </p:txBody>
      </p:sp>
      <p:sp>
        <p:nvSpPr>
          <p:cNvPr id="97283" name="Text Placeholder 10">
            <a:extLst>
              <a:ext uri="{FF2B5EF4-FFF2-40B4-BE49-F238E27FC236}">
                <a16:creationId xmlns:a16="http://schemas.microsoft.com/office/drawing/2014/main" id="{AC4C675F-F167-4553-A594-2DA2C59ABDBF}"/>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28DADC89-0C9E-403C-8E22-93BEF3130FFA}"/>
              </a:ext>
            </a:extLst>
          </p:cNvPr>
          <p:cNvSpPr>
            <a:spLocks noGrp="1"/>
          </p:cNvSpPr>
          <p:nvPr>
            <p:ph type="sldNum" sz="quarter" idx="15"/>
          </p:nvPr>
        </p:nvSpPr>
        <p:spPr/>
        <p:txBody>
          <a:bodyPr/>
          <a:lstStyle/>
          <a:p>
            <a:pPr>
              <a:defRPr/>
            </a:pPr>
            <a:r>
              <a:rPr lang="en-US" dirty="0"/>
              <a:t>45</a:t>
            </a:r>
          </a:p>
        </p:txBody>
      </p:sp>
      <p:sp>
        <p:nvSpPr>
          <p:cNvPr id="15" name="Text Box 3">
            <a:extLst>
              <a:ext uri="{FF2B5EF4-FFF2-40B4-BE49-F238E27FC236}">
                <a16:creationId xmlns:a16="http://schemas.microsoft.com/office/drawing/2014/main" id="{B88348F7-1C1A-4533-B23B-FC8C8C0425CC}"/>
              </a:ext>
            </a:extLst>
          </p:cNvPr>
          <p:cNvSpPr txBox="1">
            <a:spLocks noChangeArrowheads="1"/>
          </p:cNvSpPr>
          <p:nvPr/>
        </p:nvSpPr>
        <p:spPr bwMode="auto">
          <a:xfrm>
            <a:off x="457200" y="1147763"/>
            <a:ext cx="8229600" cy="24923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marL="342900" indent="-342900">
              <a:buFont typeface="Arial" panose="020B0604020202020204" pitchFamily="34" charset="0"/>
              <a:buChar char="•"/>
              <a:defRPr/>
            </a:pPr>
            <a:r>
              <a:rPr lang="en-CA" sz="2200" dirty="0"/>
              <a:t>Mortgages </a:t>
            </a:r>
          </a:p>
          <a:p>
            <a:pPr marL="342900" indent="-342900">
              <a:buFont typeface="Arial" panose="020B0604020202020204" pitchFamily="34" charset="0"/>
              <a:buChar char="•"/>
              <a:defRPr/>
            </a:pPr>
            <a:r>
              <a:rPr lang="en-CA" sz="2200" dirty="0"/>
              <a:t>Car loans </a:t>
            </a:r>
          </a:p>
          <a:p>
            <a:pPr marL="342900" indent="-342900">
              <a:buFont typeface="Arial" panose="020B0604020202020204" pitchFamily="34" charset="0"/>
              <a:buChar char="•"/>
              <a:defRPr/>
            </a:pPr>
            <a:r>
              <a:rPr lang="en-CA" sz="2200" dirty="0"/>
              <a:t>Lines of credit </a:t>
            </a:r>
          </a:p>
          <a:p>
            <a:pPr marL="342900" indent="-342900">
              <a:buFont typeface="Arial" panose="020B0604020202020204" pitchFamily="34" charset="0"/>
              <a:buChar char="•"/>
              <a:defRPr/>
            </a:pPr>
            <a:r>
              <a:rPr lang="en-CA" sz="2200" dirty="0"/>
              <a:t>Overdraft protection </a:t>
            </a:r>
          </a:p>
          <a:p>
            <a:pPr marL="342900" indent="-342900">
              <a:buFont typeface="Arial" panose="020B0604020202020204" pitchFamily="34" charset="0"/>
              <a:buChar char="•"/>
              <a:defRPr/>
            </a:pPr>
            <a:r>
              <a:rPr lang="en-CA" sz="2200" dirty="0"/>
              <a:t>Payday loans </a:t>
            </a:r>
          </a:p>
          <a:p>
            <a:pPr marL="342900" indent="-342900">
              <a:buFont typeface="Arial" panose="020B0604020202020204" pitchFamily="34" charset="0"/>
              <a:buChar char="•"/>
              <a:defRPr/>
            </a:pPr>
            <a:r>
              <a:rPr lang="en-CA" sz="2200" dirty="0"/>
              <a:t>Personal loans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23">
            <a:extLst>
              <a:ext uri="{FF2B5EF4-FFF2-40B4-BE49-F238E27FC236}">
                <a16:creationId xmlns:a16="http://schemas.microsoft.com/office/drawing/2014/main" id="{994A7BF6-437C-49E9-AE31-89F5B14604AA}"/>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Payday loans</a:t>
            </a:r>
          </a:p>
        </p:txBody>
      </p:sp>
      <p:sp>
        <p:nvSpPr>
          <p:cNvPr id="99331" name="Text Placeholder 10">
            <a:extLst>
              <a:ext uri="{FF2B5EF4-FFF2-40B4-BE49-F238E27FC236}">
                <a16:creationId xmlns:a16="http://schemas.microsoft.com/office/drawing/2014/main" id="{0F8314F4-44CB-4907-8E1E-5EBD70B9F78F}"/>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A059C22F-DC0E-44A7-BF4D-53CEA172D4BB}"/>
              </a:ext>
            </a:extLst>
          </p:cNvPr>
          <p:cNvSpPr>
            <a:spLocks noGrp="1"/>
          </p:cNvSpPr>
          <p:nvPr>
            <p:ph type="sldNum" sz="quarter" idx="15"/>
          </p:nvPr>
        </p:nvSpPr>
        <p:spPr/>
        <p:txBody>
          <a:bodyPr/>
          <a:lstStyle/>
          <a:p>
            <a:pPr>
              <a:defRPr/>
            </a:pPr>
            <a:r>
              <a:rPr lang="en-US" dirty="0"/>
              <a:t>46</a:t>
            </a:r>
          </a:p>
        </p:txBody>
      </p:sp>
      <p:sp>
        <p:nvSpPr>
          <p:cNvPr id="15" name="Text Box 3">
            <a:extLst>
              <a:ext uri="{FF2B5EF4-FFF2-40B4-BE49-F238E27FC236}">
                <a16:creationId xmlns:a16="http://schemas.microsoft.com/office/drawing/2014/main" id="{A93C1196-4689-451F-972C-0D8CEFC06A69}"/>
              </a:ext>
            </a:extLst>
          </p:cNvPr>
          <p:cNvSpPr txBox="1">
            <a:spLocks noChangeArrowheads="1"/>
          </p:cNvSpPr>
          <p:nvPr/>
        </p:nvSpPr>
        <p:spPr bwMode="auto">
          <a:xfrm>
            <a:off x="457200" y="1147763"/>
            <a:ext cx="8229600" cy="48926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342900" indent="-342900">
              <a:buFont typeface="Arial" panose="020B0604020202020204" pitchFamily="34" charset="0"/>
              <a:buChar char="•"/>
              <a:defRPr/>
            </a:pPr>
            <a:r>
              <a:rPr lang="en-US" sz="1600" dirty="0"/>
              <a:t>An arrangement to borrow money and pay it back, with added costs, from your next paycheque </a:t>
            </a:r>
          </a:p>
          <a:p>
            <a:pPr marL="342900" indent="-342900">
              <a:buFont typeface="Arial" panose="020B0604020202020204" pitchFamily="34" charset="0"/>
              <a:buChar char="•"/>
              <a:defRPr/>
            </a:pPr>
            <a:r>
              <a:rPr lang="en-US" sz="1600" dirty="0"/>
              <a:t>Interest rates are high, and other fees are added to the loan amount </a:t>
            </a:r>
          </a:p>
          <a:p>
            <a:pPr>
              <a:defRPr/>
            </a:pPr>
            <a:r>
              <a:rPr lang="en-CA" dirty="0"/>
              <a:t>	</a:t>
            </a:r>
          </a:p>
          <a:p>
            <a:pPr>
              <a:defRPr/>
            </a:pPr>
            <a:r>
              <a:rPr lang="en-CA" dirty="0"/>
              <a:t>	</a:t>
            </a:r>
          </a:p>
          <a:p>
            <a:pPr>
              <a:defRPr/>
            </a:pPr>
            <a:endParaRPr lang="en-CA" dirty="0"/>
          </a:p>
          <a:p>
            <a:pPr>
              <a:defRPr/>
            </a:pPr>
            <a:r>
              <a:rPr lang="en-CA" dirty="0"/>
              <a:t>	</a:t>
            </a:r>
          </a:p>
          <a:p>
            <a:pPr>
              <a:defRPr/>
            </a:pPr>
            <a:r>
              <a:rPr lang="en-CA" dirty="0"/>
              <a:t>	</a:t>
            </a:r>
          </a:p>
          <a:p>
            <a:pPr>
              <a:defRPr/>
            </a:pPr>
            <a:r>
              <a:rPr lang="en-CA" dirty="0"/>
              <a:t>	</a:t>
            </a:r>
          </a:p>
          <a:p>
            <a:pPr>
              <a:defRPr/>
            </a:pPr>
            <a:r>
              <a:rPr lang="en-CA" dirty="0"/>
              <a:t>	</a:t>
            </a:r>
          </a:p>
          <a:p>
            <a:pPr>
              <a:defRPr/>
            </a:pPr>
            <a:r>
              <a:rPr lang="en-CA" dirty="0"/>
              <a:t>	</a:t>
            </a:r>
          </a:p>
          <a:p>
            <a:pPr>
              <a:defRPr/>
            </a:pPr>
            <a:r>
              <a:rPr lang="en-CA" dirty="0"/>
              <a:t>	</a:t>
            </a:r>
          </a:p>
          <a:p>
            <a:pPr>
              <a:defRPr/>
            </a:pPr>
            <a:r>
              <a:rPr lang="en-CA" dirty="0"/>
              <a:t>	</a:t>
            </a:r>
          </a:p>
          <a:p>
            <a:pPr>
              <a:defRPr/>
            </a:pPr>
            <a:r>
              <a:rPr lang="en-CA" dirty="0"/>
              <a:t>		</a:t>
            </a:r>
          </a:p>
        </p:txBody>
      </p:sp>
      <p:pic>
        <p:nvPicPr>
          <p:cNvPr id="8" name="Picture 7">
            <a:extLst>
              <a:ext uri="{FF2B5EF4-FFF2-40B4-BE49-F238E27FC236}">
                <a16:creationId xmlns:a16="http://schemas.microsoft.com/office/drawing/2014/main" id="{E5FA9C26-9643-BB06-A4FA-8502A0A5B9D4}"/>
              </a:ext>
            </a:extLst>
          </p:cNvPr>
          <p:cNvPicPr>
            <a:picLocks noChangeAspect="1"/>
          </p:cNvPicPr>
          <p:nvPr/>
        </p:nvPicPr>
        <p:blipFill>
          <a:blip r:embed="rId3"/>
          <a:stretch>
            <a:fillRect/>
          </a:stretch>
        </p:blipFill>
        <p:spPr>
          <a:xfrm>
            <a:off x="1130968" y="2123603"/>
            <a:ext cx="6612731" cy="3916835"/>
          </a:xfrm>
          <a:prstGeom prst="rect">
            <a:avLst/>
          </a:prstGeom>
        </p:spPr>
      </p:pic>
      <p:sp>
        <p:nvSpPr>
          <p:cNvPr id="9" name="Rectangle 8">
            <a:extLst>
              <a:ext uri="{FF2B5EF4-FFF2-40B4-BE49-F238E27FC236}">
                <a16:creationId xmlns:a16="http://schemas.microsoft.com/office/drawing/2014/main" id="{E19E3C3A-8942-F056-8671-18DE419B4B8F}"/>
              </a:ext>
            </a:extLst>
          </p:cNvPr>
          <p:cNvSpPr/>
          <p:nvPr/>
        </p:nvSpPr>
        <p:spPr bwMode="auto">
          <a:xfrm>
            <a:off x="6262688" y="2909889"/>
            <a:ext cx="1033462" cy="2681253"/>
          </a:xfrm>
          <a:prstGeom prst="rect">
            <a:avLst/>
          </a:prstGeom>
          <a:solidFill>
            <a:srgbClr val="72AD3D"/>
          </a:solidFill>
          <a:ln w="9525" cap="flat" cmpd="sng" algn="ctr">
            <a:solidFill>
              <a:srgbClr val="72AD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Arial" charset="0"/>
              <a:ea typeface="ヒラギノ角ゴ Pro W3" pitchFamily="1" charset="-128"/>
            </a:endParaRPr>
          </a:p>
        </p:txBody>
      </p:sp>
      <p:sp>
        <p:nvSpPr>
          <p:cNvPr id="10" name="Rectangle 9">
            <a:extLst>
              <a:ext uri="{FF2B5EF4-FFF2-40B4-BE49-F238E27FC236}">
                <a16:creationId xmlns:a16="http://schemas.microsoft.com/office/drawing/2014/main" id="{2315E52B-A55A-A5B9-3D80-37A4D032CE2D}"/>
              </a:ext>
            </a:extLst>
          </p:cNvPr>
          <p:cNvSpPr/>
          <p:nvPr/>
        </p:nvSpPr>
        <p:spPr bwMode="auto">
          <a:xfrm>
            <a:off x="4839952" y="5281614"/>
            <a:ext cx="1033462" cy="309528"/>
          </a:xfrm>
          <a:prstGeom prst="rect">
            <a:avLst/>
          </a:prstGeom>
          <a:solidFill>
            <a:srgbClr val="72AD3D"/>
          </a:solidFill>
          <a:ln w="9525" cap="flat" cmpd="sng" algn="ctr">
            <a:solidFill>
              <a:srgbClr val="72AD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Arial" charset="0"/>
              <a:ea typeface="ヒラギノ角ゴ Pro W3" pitchFamily="1" charset="-128"/>
            </a:endParaRPr>
          </a:p>
        </p:txBody>
      </p:sp>
      <p:sp>
        <p:nvSpPr>
          <p:cNvPr id="11" name="Rectangle 10">
            <a:extLst>
              <a:ext uri="{FF2B5EF4-FFF2-40B4-BE49-F238E27FC236}">
                <a16:creationId xmlns:a16="http://schemas.microsoft.com/office/drawing/2014/main" id="{398C565D-35B5-34B6-6D4C-B4BEFD7570B5}"/>
              </a:ext>
            </a:extLst>
          </p:cNvPr>
          <p:cNvSpPr/>
          <p:nvPr/>
        </p:nvSpPr>
        <p:spPr bwMode="auto">
          <a:xfrm>
            <a:off x="3420505" y="5298916"/>
            <a:ext cx="1033462" cy="292226"/>
          </a:xfrm>
          <a:prstGeom prst="rect">
            <a:avLst/>
          </a:prstGeom>
          <a:solidFill>
            <a:srgbClr val="72AD3D"/>
          </a:solidFill>
          <a:ln w="9525" cap="flat" cmpd="sng" algn="ctr">
            <a:solidFill>
              <a:srgbClr val="72AD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Arial" charset="0"/>
              <a:ea typeface="ヒラギノ角ゴ Pro W3" pitchFamily="1" charset="-128"/>
            </a:endParaRPr>
          </a:p>
        </p:txBody>
      </p:sp>
      <p:sp>
        <p:nvSpPr>
          <p:cNvPr id="12" name="Rectangle 11">
            <a:extLst>
              <a:ext uri="{FF2B5EF4-FFF2-40B4-BE49-F238E27FC236}">
                <a16:creationId xmlns:a16="http://schemas.microsoft.com/office/drawing/2014/main" id="{C6812960-A2F2-84F1-902C-DD4EFFEB188D}"/>
              </a:ext>
            </a:extLst>
          </p:cNvPr>
          <p:cNvSpPr/>
          <p:nvPr/>
        </p:nvSpPr>
        <p:spPr bwMode="auto">
          <a:xfrm>
            <a:off x="1997769" y="5355929"/>
            <a:ext cx="1033462" cy="235213"/>
          </a:xfrm>
          <a:prstGeom prst="rect">
            <a:avLst/>
          </a:prstGeom>
          <a:solidFill>
            <a:srgbClr val="72AD3D"/>
          </a:solidFill>
          <a:ln w="9525" cap="flat" cmpd="sng" algn="ctr">
            <a:solidFill>
              <a:srgbClr val="72AD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Arial" charset="0"/>
              <a:ea typeface="ヒラギノ角ゴ Pro W3" pitchFamily="1" charset="-12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23">
            <a:extLst>
              <a:ext uri="{FF2B5EF4-FFF2-40B4-BE49-F238E27FC236}">
                <a16:creationId xmlns:a16="http://schemas.microsoft.com/office/drawing/2014/main" id="{73AD29EE-1466-4985-B4C4-938C9C610F64}"/>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Tips for managing loans</a:t>
            </a:r>
          </a:p>
        </p:txBody>
      </p:sp>
      <p:sp>
        <p:nvSpPr>
          <p:cNvPr id="101379" name="Text Placeholder 10">
            <a:extLst>
              <a:ext uri="{FF2B5EF4-FFF2-40B4-BE49-F238E27FC236}">
                <a16:creationId xmlns:a16="http://schemas.microsoft.com/office/drawing/2014/main" id="{01D92404-2A05-4B4C-96DB-DE21B2E921B6}"/>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20D94690-92C1-46FB-BAF5-187ED6292B23}"/>
              </a:ext>
            </a:extLst>
          </p:cNvPr>
          <p:cNvSpPr>
            <a:spLocks noGrp="1"/>
          </p:cNvSpPr>
          <p:nvPr>
            <p:ph type="sldNum" sz="quarter" idx="15"/>
          </p:nvPr>
        </p:nvSpPr>
        <p:spPr/>
        <p:txBody>
          <a:bodyPr/>
          <a:lstStyle/>
          <a:p>
            <a:pPr>
              <a:defRPr/>
            </a:pPr>
            <a:r>
              <a:rPr lang="en-US" dirty="0"/>
              <a:t>47</a:t>
            </a:r>
          </a:p>
        </p:txBody>
      </p:sp>
      <p:sp>
        <p:nvSpPr>
          <p:cNvPr id="15" name="Text Box 3">
            <a:extLst>
              <a:ext uri="{FF2B5EF4-FFF2-40B4-BE49-F238E27FC236}">
                <a16:creationId xmlns:a16="http://schemas.microsoft.com/office/drawing/2014/main" id="{AE05CDD4-6E5A-4BE5-9AF0-BD999C5ED7AE}"/>
              </a:ext>
            </a:extLst>
          </p:cNvPr>
          <p:cNvSpPr txBox="1">
            <a:spLocks noChangeArrowheads="1"/>
          </p:cNvSpPr>
          <p:nvPr/>
        </p:nvSpPr>
        <p:spPr bwMode="auto">
          <a:xfrm>
            <a:off x="457200" y="1147763"/>
            <a:ext cx="8229600" cy="4186237"/>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Shop around </a:t>
            </a:r>
          </a:p>
          <a:p>
            <a:pPr marL="857250" lvl="1" indent="-342900">
              <a:buFont typeface="Arial" panose="020B0604020202020204" pitchFamily="34" charset="0"/>
              <a:buChar char="•"/>
              <a:defRPr/>
            </a:pPr>
            <a:r>
              <a:rPr lang="en-US" sz="2200" dirty="0"/>
              <a:t>Compare interest rates. Don’t accept your first offer </a:t>
            </a:r>
          </a:p>
          <a:p>
            <a:pPr>
              <a:defRPr/>
            </a:pPr>
            <a:endParaRPr lang="en-CA" sz="2200" dirty="0"/>
          </a:p>
          <a:p>
            <a:pPr marL="342900" indent="-342900">
              <a:buFont typeface="Arial" panose="020B0604020202020204" pitchFamily="34" charset="0"/>
              <a:buChar char="•"/>
              <a:defRPr/>
            </a:pPr>
            <a:r>
              <a:rPr lang="en-US" sz="2200" dirty="0"/>
              <a:t>Keep within your budget </a:t>
            </a:r>
          </a:p>
          <a:p>
            <a:pPr marL="857250" lvl="1" indent="-342900">
              <a:buFont typeface="Arial" panose="020B0604020202020204" pitchFamily="34" charset="0"/>
              <a:buChar char="•"/>
              <a:defRPr/>
            </a:pPr>
            <a:r>
              <a:rPr lang="en-US" sz="2200" dirty="0"/>
              <a:t>Borrow only what you can afford to pay back in a realistic time </a:t>
            </a:r>
          </a:p>
          <a:p>
            <a:pPr>
              <a:defRPr/>
            </a:pPr>
            <a:endParaRPr lang="en-CA" sz="2200" dirty="0"/>
          </a:p>
          <a:p>
            <a:pPr marL="342900" indent="-342900">
              <a:buFont typeface="Arial" panose="020B0604020202020204" pitchFamily="34" charset="0"/>
              <a:buChar char="•"/>
              <a:defRPr/>
            </a:pPr>
            <a:r>
              <a:rPr lang="en-US" sz="2200" dirty="0"/>
              <a:t>Pay back more and pay more often </a:t>
            </a:r>
          </a:p>
          <a:p>
            <a:pPr marL="857250" lvl="1" indent="-342900">
              <a:buFont typeface="Arial" panose="020B0604020202020204" pitchFamily="34" charset="0"/>
              <a:buChar char="•"/>
              <a:defRPr/>
            </a:pPr>
            <a:r>
              <a:rPr lang="en-US" sz="2200" dirty="0"/>
              <a:t>Additional payments mean you’ll pay it off sooner and pay less interest</a:t>
            </a:r>
            <a:r>
              <a:rPr lang="en-CA" sz="2200" dirty="0"/>
              <a:t>	</a:t>
            </a:r>
          </a:p>
          <a:p>
            <a:pPr>
              <a:defRPr/>
            </a:pPr>
            <a:r>
              <a:rPr lang="en-CA" dirty="0"/>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23">
            <a:extLst>
              <a:ext uri="{FF2B5EF4-FFF2-40B4-BE49-F238E27FC236}">
                <a16:creationId xmlns:a16="http://schemas.microsoft.com/office/drawing/2014/main" id="{2BB1F189-7336-4C21-A213-9F78C0D21054}"/>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Credit report</a:t>
            </a:r>
          </a:p>
        </p:txBody>
      </p:sp>
      <p:sp>
        <p:nvSpPr>
          <p:cNvPr id="103427" name="Text Placeholder 10">
            <a:extLst>
              <a:ext uri="{FF2B5EF4-FFF2-40B4-BE49-F238E27FC236}">
                <a16:creationId xmlns:a16="http://schemas.microsoft.com/office/drawing/2014/main" id="{5AF5A3B9-ED51-4B8D-B6B6-CFC9E057B07C}"/>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6C1C185D-E3DA-427F-B456-159E32A29E92}"/>
              </a:ext>
            </a:extLst>
          </p:cNvPr>
          <p:cNvSpPr>
            <a:spLocks noGrp="1"/>
          </p:cNvSpPr>
          <p:nvPr>
            <p:ph type="sldNum" sz="quarter" idx="15"/>
          </p:nvPr>
        </p:nvSpPr>
        <p:spPr/>
        <p:txBody>
          <a:bodyPr/>
          <a:lstStyle/>
          <a:p>
            <a:pPr>
              <a:defRPr/>
            </a:pPr>
            <a:r>
              <a:rPr lang="en-US" dirty="0"/>
              <a:t>48</a:t>
            </a:r>
          </a:p>
        </p:txBody>
      </p:sp>
      <p:sp>
        <p:nvSpPr>
          <p:cNvPr id="15" name="Text Box 3">
            <a:extLst>
              <a:ext uri="{FF2B5EF4-FFF2-40B4-BE49-F238E27FC236}">
                <a16:creationId xmlns:a16="http://schemas.microsoft.com/office/drawing/2014/main" id="{B0BDC2D4-F10B-4FEA-80C9-94B70F8263C9}"/>
              </a:ext>
            </a:extLst>
          </p:cNvPr>
          <p:cNvSpPr txBox="1">
            <a:spLocks noChangeArrowheads="1"/>
          </p:cNvSpPr>
          <p:nvPr/>
        </p:nvSpPr>
        <p:spPr bwMode="auto">
          <a:xfrm>
            <a:off x="457200" y="1147763"/>
            <a:ext cx="8229600" cy="3816429"/>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0" indent="0">
              <a:defRPr/>
            </a:pPr>
            <a:r>
              <a:rPr lang="en-US" sz="2200" dirty="0"/>
              <a:t>A summary of your credit history and other financial information</a:t>
            </a:r>
          </a:p>
          <a:p>
            <a:pPr marL="0" indent="0">
              <a:defRPr/>
            </a:pPr>
            <a:r>
              <a:rPr lang="en-US" sz="2200" dirty="0"/>
              <a:t> </a:t>
            </a:r>
          </a:p>
          <a:p>
            <a:pPr marL="342900" indent="-342900">
              <a:buFont typeface="Arial" panose="020B0604020202020204" pitchFamily="34" charset="0"/>
              <a:buChar char="•"/>
              <a:defRPr/>
            </a:pPr>
            <a:r>
              <a:rPr lang="en-US" sz="2200" dirty="0"/>
              <a:t>Past lenders and others send information to companies that collect, assess and share data </a:t>
            </a:r>
          </a:p>
          <a:p>
            <a:pPr marL="342900" indent="-342900">
              <a:buFont typeface="Arial" panose="020B0604020202020204" pitchFamily="34" charset="0"/>
              <a:buChar char="•"/>
              <a:defRPr/>
            </a:pPr>
            <a:r>
              <a:rPr lang="en-US" sz="2200" dirty="0"/>
              <a:t>Canada’s two main credit bureaus: </a:t>
            </a:r>
          </a:p>
          <a:p>
            <a:pPr marL="857250" lvl="1" indent="-342900">
              <a:buFont typeface="Arial" panose="020B0604020202020204" pitchFamily="34" charset="0"/>
              <a:buChar char="•"/>
              <a:defRPr/>
            </a:pPr>
            <a:r>
              <a:rPr lang="en-US" sz="2200" dirty="0"/>
              <a:t>TransUnion </a:t>
            </a:r>
          </a:p>
          <a:p>
            <a:pPr marL="857250" lvl="1" indent="-342900">
              <a:buFont typeface="Arial" panose="020B0604020202020204" pitchFamily="34" charset="0"/>
              <a:buChar char="•"/>
              <a:defRPr/>
            </a:pPr>
            <a:r>
              <a:rPr lang="en-CA" sz="2200" dirty="0"/>
              <a:t>Equifax </a:t>
            </a:r>
          </a:p>
          <a:p>
            <a:pPr marL="342900" indent="-342900">
              <a:buFont typeface="Arial" panose="020B0604020202020204" pitchFamily="34" charset="0"/>
              <a:buChar char="•"/>
              <a:defRPr/>
            </a:pPr>
            <a:r>
              <a:rPr lang="en-US" sz="2200" dirty="0"/>
              <a:t>You can get your credit report for free by ordering it online, by mail or in person</a:t>
            </a:r>
          </a:p>
          <a:p>
            <a:pPr marL="342900" indent="-342900">
              <a:buFont typeface="Arial" panose="020B0604020202020204" pitchFamily="34" charset="0"/>
              <a:buChar char="•"/>
              <a:defRPr/>
            </a:pPr>
            <a:r>
              <a:rPr lang="en-US" sz="2200" dirty="0"/>
              <a:t>You can also access your credit report online for free</a:t>
            </a:r>
            <a:endParaRPr lang="en-CA" sz="2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23">
            <a:extLst>
              <a:ext uri="{FF2B5EF4-FFF2-40B4-BE49-F238E27FC236}">
                <a16:creationId xmlns:a16="http://schemas.microsoft.com/office/drawing/2014/main" id="{155CDA69-206F-4118-9A67-452623A5AE0A}"/>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Credit score</a:t>
            </a:r>
          </a:p>
        </p:txBody>
      </p:sp>
      <p:sp>
        <p:nvSpPr>
          <p:cNvPr id="105475" name="Text Placeholder 10">
            <a:extLst>
              <a:ext uri="{FF2B5EF4-FFF2-40B4-BE49-F238E27FC236}">
                <a16:creationId xmlns:a16="http://schemas.microsoft.com/office/drawing/2014/main" id="{9C444B96-7C5F-4D30-9B49-C6D7E1A512B1}"/>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6E39BDA2-8E7D-4EB8-855B-D3DCF47E4760}"/>
              </a:ext>
            </a:extLst>
          </p:cNvPr>
          <p:cNvSpPr>
            <a:spLocks noGrp="1"/>
          </p:cNvSpPr>
          <p:nvPr>
            <p:ph type="sldNum" sz="quarter" idx="15"/>
          </p:nvPr>
        </p:nvSpPr>
        <p:spPr/>
        <p:txBody>
          <a:bodyPr/>
          <a:lstStyle/>
          <a:p>
            <a:pPr>
              <a:defRPr/>
            </a:pPr>
            <a:r>
              <a:rPr lang="en-US" dirty="0"/>
              <a:t>49</a:t>
            </a:r>
          </a:p>
        </p:txBody>
      </p:sp>
      <p:sp>
        <p:nvSpPr>
          <p:cNvPr id="15" name="Text Box 3">
            <a:extLst>
              <a:ext uri="{FF2B5EF4-FFF2-40B4-BE49-F238E27FC236}">
                <a16:creationId xmlns:a16="http://schemas.microsoft.com/office/drawing/2014/main" id="{E6625028-D777-4A63-9D2E-8C23D5E1B0EE}"/>
              </a:ext>
            </a:extLst>
          </p:cNvPr>
          <p:cNvSpPr txBox="1">
            <a:spLocks noChangeArrowheads="1"/>
          </p:cNvSpPr>
          <p:nvPr/>
        </p:nvSpPr>
        <p:spPr bwMode="auto">
          <a:xfrm>
            <a:off x="457200" y="1147763"/>
            <a:ext cx="8366125" cy="4708981"/>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0" indent="0">
              <a:defRPr/>
            </a:pPr>
            <a:r>
              <a:rPr lang="en-US" sz="2000" dirty="0"/>
              <a:t>A number rating of your credit worthiness at a specific point in time </a:t>
            </a:r>
          </a:p>
          <a:p>
            <a:pPr marL="0" indent="0">
              <a:defRPr/>
            </a:pPr>
            <a:endParaRPr lang="en-US" sz="2000" dirty="0"/>
          </a:p>
          <a:p>
            <a:pPr marL="342900" indent="-342900">
              <a:buFont typeface="Arial" panose="020B0604020202020204" pitchFamily="34" charset="0"/>
              <a:buChar char="•"/>
              <a:defRPr/>
            </a:pPr>
            <a:r>
              <a:rPr lang="en-US" sz="2000" dirty="0"/>
              <a:t>Indicates the risk you represent for lenders, compared with other consumers </a:t>
            </a:r>
          </a:p>
          <a:p>
            <a:pPr marL="857250" lvl="1" indent="-342900">
              <a:buFont typeface="Arial" panose="020B0604020202020204" pitchFamily="34" charset="0"/>
              <a:buChar char="•"/>
              <a:defRPr/>
            </a:pPr>
            <a:r>
              <a:rPr lang="en-US" sz="2000" dirty="0"/>
              <a:t>Scoring system gives a number between 300 and 900 </a:t>
            </a:r>
          </a:p>
          <a:p>
            <a:pPr marL="857250" lvl="1" indent="-342900">
              <a:buFont typeface="Arial" panose="020B0604020202020204" pitchFamily="34" charset="0"/>
              <a:buChar char="•"/>
              <a:defRPr/>
            </a:pPr>
            <a:r>
              <a:rPr lang="en-US" sz="2000" dirty="0"/>
              <a:t>The higher your score, the lower the risk </a:t>
            </a:r>
          </a:p>
          <a:p>
            <a:pPr marL="514350" lvl="1" indent="0">
              <a:defRPr/>
            </a:pPr>
            <a:endParaRPr lang="en-CA" sz="2000" dirty="0"/>
          </a:p>
          <a:p>
            <a:pPr marL="342900" indent="-342900">
              <a:buFont typeface="Arial" panose="020B0604020202020204" pitchFamily="34" charset="0"/>
              <a:buChar char="•"/>
              <a:defRPr/>
            </a:pPr>
            <a:r>
              <a:rPr lang="en-US" sz="2000" dirty="0"/>
              <a:t>Lenders use credit scores to decide whether to lend you money and to set the interest rate </a:t>
            </a:r>
          </a:p>
          <a:p>
            <a:pPr marL="342900" indent="-342900">
              <a:buFont typeface="Arial" panose="020B0604020202020204" pitchFamily="34" charset="0"/>
              <a:buChar char="•"/>
              <a:defRPr/>
            </a:pPr>
            <a:r>
              <a:rPr lang="en-US" sz="2000" dirty="0"/>
              <a:t>You can access your credit score online from Canada’s two main credit bureaus</a:t>
            </a:r>
          </a:p>
          <a:p>
            <a:pPr marL="342900" indent="-342900">
              <a:buFont typeface="Arial" panose="020B0604020202020204" pitchFamily="34" charset="0"/>
              <a:buChar char="•"/>
              <a:defRPr/>
            </a:pPr>
            <a:r>
              <a:rPr lang="en-US" sz="2000" dirty="0"/>
              <a:t>Your credit score from Equifax is accessible online for free and is updated monthly</a:t>
            </a:r>
          </a:p>
          <a:p>
            <a:pPr marL="857250" lvl="1" indent="-342900">
              <a:buFont typeface="Arial" panose="020B0604020202020204" pitchFamily="34" charset="0"/>
              <a:buChar char="•"/>
              <a:defRPr/>
            </a:pPr>
            <a:r>
              <a:rPr lang="en-US" sz="2000" dirty="0"/>
              <a:t>If you live in Quebec, you can also access your credit score from TransUnion online for free</a:t>
            </a:r>
            <a:endParaRPr lang="en-CA" sz="2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3">
            <a:extLst>
              <a:ext uri="{FF2B5EF4-FFF2-40B4-BE49-F238E27FC236}">
                <a16:creationId xmlns:a16="http://schemas.microsoft.com/office/drawing/2014/main" id="{8E2C42F1-658A-49FA-8E10-1AFED19DF6EF}"/>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Credit report and credit score quiz</a:t>
            </a:r>
          </a:p>
        </p:txBody>
      </p:sp>
      <p:sp>
        <p:nvSpPr>
          <p:cNvPr id="107523" name="Text Placeholder 10">
            <a:extLst>
              <a:ext uri="{FF2B5EF4-FFF2-40B4-BE49-F238E27FC236}">
                <a16:creationId xmlns:a16="http://schemas.microsoft.com/office/drawing/2014/main" id="{E8900B0D-56FA-40D6-9625-7EC82B443E56}"/>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FC9A8398-029B-4AEC-BF0A-CA59126B2959}"/>
              </a:ext>
            </a:extLst>
          </p:cNvPr>
          <p:cNvSpPr>
            <a:spLocks noGrp="1"/>
          </p:cNvSpPr>
          <p:nvPr>
            <p:ph type="sldNum" sz="quarter" idx="15"/>
          </p:nvPr>
        </p:nvSpPr>
        <p:spPr/>
        <p:txBody>
          <a:bodyPr/>
          <a:lstStyle/>
          <a:p>
            <a:pPr>
              <a:defRPr/>
            </a:pPr>
            <a:r>
              <a:rPr lang="en-US" dirty="0"/>
              <a:t>50</a:t>
            </a:r>
          </a:p>
        </p:txBody>
      </p:sp>
      <p:sp>
        <p:nvSpPr>
          <p:cNvPr id="15" name="Text Box 3">
            <a:extLst>
              <a:ext uri="{FF2B5EF4-FFF2-40B4-BE49-F238E27FC236}">
                <a16:creationId xmlns:a16="http://schemas.microsoft.com/office/drawing/2014/main" id="{0D3EFF59-51F4-4F0B-8FD3-FFE8A14360B2}"/>
              </a:ext>
            </a:extLst>
          </p:cNvPr>
          <p:cNvSpPr txBox="1">
            <a:spLocks noChangeArrowheads="1"/>
          </p:cNvSpPr>
          <p:nvPr/>
        </p:nvSpPr>
        <p:spPr bwMode="auto">
          <a:xfrm>
            <a:off x="457200" y="1147763"/>
            <a:ext cx="8366125" cy="280035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a:defRPr/>
            </a:pPr>
            <a:r>
              <a:rPr lang="en-US" sz="2200" dirty="0"/>
              <a:t>Getting a copy of your credit report is: </a:t>
            </a:r>
          </a:p>
          <a:p>
            <a:pPr>
              <a:defRPr/>
            </a:pPr>
            <a:endParaRPr lang="en-US" sz="2200" dirty="0"/>
          </a:p>
          <a:p>
            <a:pPr marL="457200" indent="-457200">
              <a:buFont typeface="+mj-lt"/>
              <a:buAutoNum type="arabicPeriod"/>
              <a:defRPr/>
            </a:pPr>
            <a:r>
              <a:rPr lang="en-US" sz="2200" dirty="0"/>
              <a:t>A good way to check for identity theft </a:t>
            </a:r>
          </a:p>
          <a:p>
            <a:pPr marL="457200" indent="-457200">
              <a:buFont typeface="+mj-lt"/>
              <a:buAutoNum type="arabicPeriod"/>
              <a:defRPr/>
            </a:pPr>
            <a:r>
              <a:rPr lang="en-US" sz="2200" dirty="0"/>
              <a:t>The only way to know if your report is accurate </a:t>
            </a:r>
          </a:p>
          <a:p>
            <a:pPr marL="457200" indent="-457200">
              <a:buFont typeface="+mj-lt"/>
              <a:buAutoNum type="arabicPeriod"/>
              <a:defRPr/>
            </a:pPr>
            <a:r>
              <a:rPr lang="en-US" sz="2200" dirty="0"/>
              <a:t>Free of charge, if you request the report be sent to you by mail </a:t>
            </a:r>
          </a:p>
          <a:p>
            <a:pPr marL="457200" indent="-457200">
              <a:buFont typeface="+mj-lt"/>
              <a:buAutoNum type="arabicPeriod"/>
              <a:defRPr/>
            </a:pPr>
            <a:r>
              <a:rPr lang="en-CA" sz="2200" dirty="0"/>
              <a:t>All of the above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23">
            <a:extLst>
              <a:ext uri="{FF2B5EF4-FFF2-40B4-BE49-F238E27FC236}">
                <a16:creationId xmlns:a16="http://schemas.microsoft.com/office/drawing/2014/main" id="{DD7D7AEA-02DD-48A4-AB8B-5B3D5744BD73}"/>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Credit report and credit score quiz</a:t>
            </a:r>
          </a:p>
        </p:txBody>
      </p:sp>
      <p:sp>
        <p:nvSpPr>
          <p:cNvPr id="109571" name="Text Placeholder 10">
            <a:extLst>
              <a:ext uri="{FF2B5EF4-FFF2-40B4-BE49-F238E27FC236}">
                <a16:creationId xmlns:a16="http://schemas.microsoft.com/office/drawing/2014/main" id="{40BAA91B-B0CA-4A3A-B9A9-51599C1BBBC1}"/>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70E65209-055A-44CE-8616-3983D2A1DDD0}"/>
              </a:ext>
            </a:extLst>
          </p:cNvPr>
          <p:cNvSpPr>
            <a:spLocks noGrp="1"/>
          </p:cNvSpPr>
          <p:nvPr>
            <p:ph type="sldNum" sz="quarter" idx="15"/>
          </p:nvPr>
        </p:nvSpPr>
        <p:spPr/>
        <p:txBody>
          <a:bodyPr/>
          <a:lstStyle/>
          <a:p>
            <a:pPr>
              <a:defRPr/>
            </a:pPr>
            <a:r>
              <a:rPr lang="en-US" dirty="0"/>
              <a:t>51</a:t>
            </a:r>
          </a:p>
        </p:txBody>
      </p:sp>
      <p:sp>
        <p:nvSpPr>
          <p:cNvPr id="15" name="Text Box 3">
            <a:extLst>
              <a:ext uri="{FF2B5EF4-FFF2-40B4-BE49-F238E27FC236}">
                <a16:creationId xmlns:a16="http://schemas.microsoft.com/office/drawing/2014/main" id="{48ECA35B-ED52-40A9-B617-04FB4094ED1E}"/>
              </a:ext>
            </a:extLst>
          </p:cNvPr>
          <p:cNvSpPr txBox="1">
            <a:spLocks noChangeArrowheads="1"/>
          </p:cNvSpPr>
          <p:nvPr/>
        </p:nvSpPr>
        <p:spPr bwMode="auto">
          <a:xfrm>
            <a:off x="457200" y="1147763"/>
            <a:ext cx="8088313" cy="21240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US" sz="2200" dirty="0"/>
          </a:p>
          <a:p>
            <a:pPr marL="0" indent="0">
              <a:defRPr/>
            </a:pPr>
            <a:r>
              <a:rPr lang="en-US" sz="2200" dirty="0"/>
              <a:t>If you have applied for several credit cards or other forms of credit within a short period of time, this could have a negative impact on your credit score. </a:t>
            </a:r>
          </a:p>
          <a:p>
            <a:pPr>
              <a:defRPr/>
            </a:pPr>
            <a:endParaRPr lang="en-CA" sz="2200" dirty="0"/>
          </a:p>
          <a:p>
            <a:pPr>
              <a:defRPr/>
            </a:pPr>
            <a:r>
              <a:rPr lang="en-CA" sz="2200" dirty="0"/>
              <a:t>	True or false?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23">
            <a:extLst>
              <a:ext uri="{FF2B5EF4-FFF2-40B4-BE49-F238E27FC236}">
                <a16:creationId xmlns:a16="http://schemas.microsoft.com/office/drawing/2014/main" id="{7BBEFE70-037C-4598-87E9-0FA5955B5814}"/>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Credit report and credit score quiz</a:t>
            </a:r>
          </a:p>
        </p:txBody>
      </p:sp>
      <p:sp>
        <p:nvSpPr>
          <p:cNvPr id="111619" name="Text Placeholder 10">
            <a:extLst>
              <a:ext uri="{FF2B5EF4-FFF2-40B4-BE49-F238E27FC236}">
                <a16:creationId xmlns:a16="http://schemas.microsoft.com/office/drawing/2014/main" id="{F0624250-4EAD-419F-8019-497887ACB834}"/>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D7530ED6-22C8-4A5F-B5F4-EC9B3DC8B0EB}"/>
              </a:ext>
            </a:extLst>
          </p:cNvPr>
          <p:cNvSpPr>
            <a:spLocks noGrp="1"/>
          </p:cNvSpPr>
          <p:nvPr>
            <p:ph type="sldNum" sz="quarter" idx="15"/>
          </p:nvPr>
        </p:nvSpPr>
        <p:spPr/>
        <p:txBody>
          <a:bodyPr/>
          <a:lstStyle/>
          <a:p>
            <a:pPr>
              <a:defRPr/>
            </a:pPr>
            <a:r>
              <a:rPr lang="en-US" dirty="0"/>
              <a:t>52</a:t>
            </a:r>
          </a:p>
        </p:txBody>
      </p:sp>
      <p:sp>
        <p:nvSpPr>
          <p:cNvPr id="15" name="Text Box 3">
            <a:extLst>
              <a:ext uri="{FF2B5EF4-FFF2-40B4-BE49-F238E27FC236}">
                <a16:creationId xmlns:a16="http://schemas.microsoft.com/office/drawing/2014/main" id="{6B6A61C4-E80C-4E64-83FE-8F34C8E7163B}"/>
              </a:ext>
            </a:extLst>
          </p:cNvPr>
          <p:cNvSpPr txBox="1">
            <a:spLocks noChangeArrowheads="1"/>
          </p:cNvSpPr>
          <p:nvPr/>
        </p:nvSpPr>
        <p:spPr bwMode="auto">
          <a:xfrm>
            <a:off x="457200" y="1147763"/>
            <a:ext cx="8366125" cy="381635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US" sz="2200" dirty="0"/>
          </a:p>
          <a:p>
            <a:pPr>
              <a:defRPr/>
            </a:pPr>
            <a:r>
              <a:rPr lang="en-US" sz="2200" dirty="0"/>
              <a:t>Which of the following does </a:t>
            </a:r>
            <a:r>
              <a:rPr lang="en-US" sz="2200" b="1" dirty="0"/>
              <a:t>not </a:t>
            </a:r>
            <a:r>
              <a:rPr lang="en-US" sz="2200" dirty="0"/>
              <a:t>affect your credit score? </a:t>
            </a:r>
          </a:p>
          <a:p>
            <a:pPr>
              <a:defRPr/>
            </a:pPr>
            <a:endParaRPr lang="en-US" sz="2200" dirty="0"/>
          </a:p>
          <a:p>
            <a:pPr marL="457200" indent="-457200">
              <a:buFont typeface="+mj-lt"/>
              <a:buAutoNum type="arabicPeriod"/>
              <a:defRPr/>
            </a:pPr>
            <a:r>
              <a:rPr lang="en-US" sz="2200" dirty="0"/>
              <a:t>Your payment history—whether you have ever missed a debt payment </a:t>
            </a:r>
          </a:p>
          <a:p>
            <a:pPr marL="457200" indent="-457200">
              <a:buFont typeface="+mj-lt"/>
              <a:buAutoNum type="arabicPeriod"/>
              <a:defRPr/>
            </a:pPr>
            <a:r>
              <a:rPr lang="en-US" sz="2200" dirty="0"/>
              <a:t>Any collection of bankruptcy that has been recorded against you </a:t>
            </a:r>
          </a:p>
          <a:p>
            <a:pPr marL="457200" indent="-457200">
              <a:buFont typeface="+mj-lt"/>
              <a:buAutoNum type="arabicPeriod"/>
              <a:defRPr/>
            </a:pPr>
            <a:r>
              <a:rPr lang="en-US" sz="2200" dirty="0"/>
              <a:t>Your history of repaying informal loans from family or friends </a:t>
            </a:r>
          </a:p>
          <a:p>
            <a:pPr marL="457200" indent="-457200">
              <a:buFont typeface="+mj-lt"/>
              <a:buAutoNum type="arabicPeriod"/>
              <a:defRPr/>
            </a:pPr>
            <a:r>
              <a:rPr lang="en-US" sz="2200" dirty="0"/>
              <a:t>Any outstanding debts you have </a:t>
            </a:r>
          </a:p>
          <a:p>
            <a:pPr marL="457200" indent="-457200">
              <a:buFont typeface="+mj-lt"/>
              <a:buAutoNum type="arabicPeriod"/>
              <a:defRPr/>
            </a:pPr>
            <a:r>
              <a:rPr lang="en-US" sz="2200" dirty="0"/>
              <a:t>Your account history—how long you have had credit, and the type of credit you have</a:t>
            </a:r>
            <a:endParaRPr lang="en-CA" sz="22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23">
            <a:extLst>
              <a:ext uri="{FF2B5EF4-FFF2-40B4-BE49-F238E27FC236}">
                <a16:creationId xmlns:a16="http://schemas.microsoft.com/office/drawing/2014/main" id="{26230017-0D28-4054-B7A4-D7F304DC88E3}"/>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Checking your credit report</a:t>
            </a:r>
          </a:p>
        </p:txBody>
      </p:sp>
      <p:sp>
        <p:nvSpPr>
          <p:cNvPr id="113667" name="Text Placeholder 10">
            <a:extLst>
              <a:ext uri="{FF2B5EF4-FFF2-40B4-BE49-F238E27FC236}">
                <a16:creationId xmlns:a16="http://schemas.microsoft.com/office/drawing/2014/main" id="{D6877653-8BBE-4CD3-B729-4E81A6A0D27C}"/>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2E9370E8-911F-4C6B-983D-B8AE3424B51C}"/>
              </a:ext>
            </a:extLst>
          </p:cNvPr>
          <p:cNvSpPr>
            <a:spLocks noGrp="1"/>
          </p:cNvSpPr>
          <p:nvPr>
            <p:ph type="sldNum" sz="quarter" idx="15"/>
          </p:nvPr>
        </p:nvSpPr>
        <p:spPr/>
        <p:txBody>
          <a:bodyPr/>
          <a:lstStyle/>
          <a:p>
            <a:pPr>
              <a:defRPr/>
            </a:pPr>
            <a:r>
              <a:rPr lang="en-US" dirty="0"/>
              <a:t>53</a:t>
            </a:r>
          </a:p>
        </p:txBody>
      </p:sp>
      <p:sp>
        <p:nvSpPr>
          <p:cNvPr id="15" name="Text Box 3">
            <a:extLst>
              <a:ext uri="{FF2B5EF4-FFF2-40B4-BE49-F238E27FC236}">
                <a16:creationId xmlns:a16="http://schemas.microsoft.com/office/drawing/2014/main" id="{2C3C01E7-6F5F-4C5C-88FA-8F6A084E0AD9}"/>
              </a:ext>
            </a:extLst>
          </p:cNvPr>
          <p:cNvSpPr txBox="1">
            <a:spLocks noChangeArrowheads="1"/>
          </p:cNvSpPr>
          <p:nvPr/>
        </p:nvSpPr>
        <p:spPr bwMode="auto">
          <a:xfrm>
            <a:off x="457200" y="1147763"/>
            <a:ext cx="8366125" cy="3139321"/>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Get a free copy of your credit report by mail every year</a:t>
            </a:r>
          </a:p>
          <a:p>
            <a:pPr marL="0" indent="0">
              <a:defRPr/>
            </a:pPr>
            <a:r>
              <a:rPr lang="en-US" sz="2200" dirty="0"/>
              <a:t> </a:t>
            </a:r>
          </a:p>
          <a:p>
            <a:pPr marL="342900" indent="-342900">
              <a:buFont typeface="Arial" panose="020B0604020202020204" pitchFamily="34" charset="0"/>
              <a:buChar char="•"/>
              <a:defRPr/>
            </a:pPr>
            <a:r>
              <a:rPr lang="en-US" sz="2200" dirty="0"/>
              <a:t>Review for errors or accounts that are not yours </a:t>
            </a:r>
          </a:p>
          <a:p>
            <a:pPr marL="857250" lvl="1" indent="-342900">
              <a:buFont typeface="Arial" panose="020B0604020202020204" pitchFamily="34" charset="0"/>
              <a:buChar char="•"/>
              <a:defRPr/>
            </a:pPr>
            <a:r>
              <a:rPr lang="en-US" sz="2200" dirty="0"/>
              <a:t>Mistakes could be a sign of identity theft </a:t>
            </a:r>
          </a:p>
          <a:p>
            <a:pPr marL="857250" lvl="1" indent="-342900">
              <a:buFont typeface="Arial" panose="020B0604020202020204" pitchFamily="34" charset="0"/>
              <a:buChar char="•"/>
              <a:defRPr/>
            </a:pPr>
            <a:endParaRPr lang="en-CA" sz="2200" dirty="0"/>
          </a:p>
          <a:p>
            <a:pPr marL="342900" indent="-342900">
              <a:buFont typeface="Arial" panose="020B0604020202020204" pitchFamily="34" charset="0"/>
              <a:buChar char="•"/>
              <a:defRPr/>
            </a:pPr>
            <a:r>
              <a:rPr lang="en-US" sz="2200" dirty="0"/>
              <a:t>Contact the credit bureau to report any errors</a:t>
            </a:r>
          </a:p>
          <a:p>
            <a:pPr marL="0" indent="0">
              <a:defRPr/>
            </a:pPr>
            <a:r>
              <a:rPr lang="en-US" sz="2200" dirty="0"/>
              <a:t> </a:t>
            </a:r>
          </a:p>
          <a:p>
            <a:pPr marL="342900" indent="-342900">
              <a:buFont typeface="Arial" panose="020B0604020202020204" pitchFamily="34" charset="0"/>
              <a:buChar char="•"/>
              <a:defRPr/>
            </a:pPr>
            <a:r>
              <a:rPr lang="en-US" sz="2200" dirty="0"/>
              <a:t>Request a correction or place a note on the file</a:t>
            </a:r>
            <a:endParaRPr lang="en-CA"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3">
            <a:extLst>
              <a:ext uri="{FF2B5EF4-FFF2-40B4-BE49-F238E27FC236}">
                <a16:creationId xmlns:a16="http://schemas.microsoft.com/office/drawing/2014/main" id="{CEE4C25C-32C8-4CCF-BC53-8AAA781B466A}"/>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Credit and debt management</a:t>
            </a:r>
          </a:p>
        </p:txBody>
      </p:sp>
      <p:sp>
        <p:nvSpPr>
          <p:cNvPr id="17411" name="Text Placeholder 10">
            <a:extLst>
              <a:ext uri="{FF2B5EF4-FFF2-40B4-BE49-F238E27FC236}">
                <a16:creationId xmlns:a16="http://schemas.microsoft.com/office/drawing/2014/main" id="{CD3F3E3E-0351-4946-B06C-1386EC4BCA16}"/>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Introduction</a:t>
            </a:r>
          </a:p>
        </p:txBody>
      </p:sp>
      <p:sp>
        <p:nvSpPr>
          <p:cNvPr id="3" name="Slide Number Placeholder 2">
            <a:extLst>
              <a:ext uri="{FF2B5EF4-FFF2-40B4-BE49-F238E27FC236}">
                <a16:creationId xmlns:a16="http://schemas.microsoft.com/office/drawing/2014/main" id="{F405F144-40E5-4480-A944-D9FE71769FCD}"/>
              </a:ext>
            </a:extLst>
          </p:cNvPr>
          <p:cNvSpPr>
            <a:spLocks noGrp="1"/>
          </p:cNvSpPr>
          <p:nvPr>
            <p:ph type="sldNum" sz="quarter" idx="15"/>
          </p:nvPr>
        </p:nvSpPr>
        <p:spPr/>
        <p:txBody>
          <a:bodyPr/>
          <a:lstStyle/>
          <a:p>
            <a:pPr>
              <a:defRPr/>
            </a:pPr>
            <a:r>
              <a:rPr lang="en-US" dirty="0"/>
              <a:t>4</a:t>
            </a:r>
          </a:p>
        </p:txBody>
      </p:sp>
      <p:sp>
        <p:nvSpPr>
          <p:cNvPr id="15" name="Text Box 3">
            <a:extLst>
              <a:ext uri="{FF2B5EF4-FFF2-40B4-BE49-F238E27FC236}">
                <a16:creationId xmlns:a16="http://schemas.microsoft.com/office/drawing/2014/main" id="{1867AB0E-826A-43A9-9DFA-AC250D4E28B4}"/>
              </a:ext>
            </a:extLst>
          </p:cNvPr>
          <p:cNvSpPr txBox="1">
            <a:spLocks noChangeArrowheads="1"/>
          </p:cNvSpPr>
          <p:nvPr/>
        </p:nvSpPr>
        <p:spPr bwMode="auto">
          <a:xfrm>
            <a:off x="457200" y="1147763"/>
            <a:ext cx="7615238" cy="4247317"/>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0" indent="0">
              <a:defRPr/>
            </a:pPr>
            <a:r>
              <a:rPr lang="en-US" sz="2200" dirty="0"/>
              <a:t>In 2019, the proportion of Canadians who had outstanding debt or used a payday loan within the</a:t>
            </a:r>
          </a:p>
          <a:p>
            <a:pPr marL="0" indent="0">
              <a:defRPr/>
            </a:pPr>
            <a:r>
              <a:rPr lang="en-US" sz="2200" dirty="0"/>
              <a:t>previous 12 months was:</a:t>
            </a:r>
          </a:p>
          <a:p>
            <a:pPr marL="0" indent="0">
              <a:defRPr/>
            </a:pPr>
            <a:r>
              <a:rPr lang="en-US" sz="2200" dirty="0"/>
              <a:t> </a:t>
            </a:r>
          </a:p>
          <a:p>
            <a:pPr marL="971550" lvl="1" indent="-457200">
              <a:buFont typeface="+mj-lt"/>
              <a:buAutoNum type="arabicPeriod"/>
              <a:defRPr/>
            </a:pPr>
            <a:r>
              <a:rPr lang="en-CA" sz="2200" dirty="0"/>
              <a:t>33%</a:t>
            </a:r>
          </a:p>
          <a:p>
            <a:pPr marL="971550" lvl="1" indent="-457200">
              <a:buFont typeface="+mj-lt"/>
              <a:buAutoNum type="arabicPeriod"/>
              <a:defRPr/>
            </a:pPr>
            <a:r>
              <a:rPr lang="en-CA" sz="2200" dirty="0"/>
              <a:t>53%</a:t>
            </a:r>
          </a:p>
          <a:p>
            <a:pPr marL="971550" lvl="1" indent="-457200">
              <a:buFont typeface="+mj-lt"/>
              <a:buAutoNum type="arabicPeriod"/>
              <a:defRPr/>
            </a:pPr>
            <a:r>
              <a:rPr lang="en-CA" sz="2200" dirty="0"/>
              <a:t>73%</a:t>
            </a:r>
          </a:p>
          <a:p>
            <a:pPr>
              <a:defRPr/>
            </a:pPr>
            <a:r>
              <a:rPr lang="en-CA" sz="2200"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23">
            <a:extLst>
              <a:ext uri="{FF2B5EF4-FFF2-40B4-BE49-F238E27FC236}">
                <a16:creationId xmlns:a16="http://schemas.microsoft.com/office/drawing/2014/main" id="{156549DA-9A46-41D2-BF5B-AB820A159287}"/>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Checking your credit report</a:t>
            </a:r>
          </a:p>
        </p:txBody>
      </p:sp>
      <p:sp>
        <p:nvSpPr>
          <p:cNvPr id="115715" name="Text Placeholder 10">
            <a:extLst>
              <a:ext uri="{FF2B5EF4-FFF2-40B4-BE49-F238E27FC236}">
                <a16:creationId xmlns:a16="http://schemas.microsoft.com/office/drawing/2014/main" id="{A8A0ADD3-4F2B-4118-B29D-7C5C8A8EFB23}"/>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3F279FDA-5914-463B-B400-A771915EDD4D}"/>
              </a:ext>
            </a:extLst>
          </p:cNvPr>
          <p:cNvSpPr>
            <a:spLocks noGrp="1"/>
          </p:cNvSpPr>
          <p:nvPr>
            <p:ph type="sldNum" sz="quarter" idx="15"/>
          </p:nvPr>
        </p:nvSpPr>
        <p:spPr/>
        <p:txBody>
          <a:bodyPr/>
          <a:lstStyle/>
          <a:p>
            <a:pPr>
              <a:defRPr/>
            </a:pPr>
            <a:r>
              <a:rPr lang="en-US" dirty="0"/>
              <a:t>54</a:t>
            </a:r>
          </a:p>
        </p:txBody>
      </p:sp>
      <p:sp>
        <p:nvSpPr>
          <p:cNvPr id="15" name="Text Box 3">
            <a:extLst>
              <a:ext uri="{FF2B5EF4-FFF2-40B4-BE49-F238E27FC236}">
                <a16:creationId xmlns:a16="http://schemas.microsoft.com/office/drawing/2014/main" id="{BFDEFBE5-FFAE-494B-9D54-09280BB43EEA}"/>
              </a:ext>
            </a:extLst>
          </p:cNvPr>
          <p:cNvSpPr txBox="1">
            <a:spLocks noChangeArrowheads="1"/>
          </p:cNvSpPr>
          <p:nvPr/>
        </p:nvSpPr>
        <p:spPr bwMode="auto">
          <a:xfrm>
            <a:off x="457200" y="1147763"/>
            <a:ext cx="8366125" cy="4186237"/>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marL="342900" indent="-342900">
              <a:buFont typeface="Arial" panose="020B0604020202020204" pitchFamily="34" charset="0"/>
              <a:buChar char="•"/>
              <a:defRPr/>
            </a:pPr>
            <a:r>
              <a:rPr lang="en-US" sz="2200" dirty="0"/>
              <a:t>Always make your payments on time</a:t>
            </a:r>
          </a:p>
          <a:p>
            <a:pPr marL="0" indent="0">
              <a:defRPr/>
            </a:pPr>
            <a:r>
              <a:rPr lang="en-US" sz="2200" dirty="0"/>
              <a:t> </a:t>
            </a:r>
          </a:p>
          <a:p>
            <a:pPr marL="342900" indent="-342900">
              <a:buFont typeface="Arial" panose="020B0604020202020204" pitchFamily="34" charset="0"/>
              <a:buChar char="•"/>
              <a:defRPr/>
            </a:pPr>
            <a:r>
              <a:rPr lang="en-US" sz="2200" dirty="0"/>
              <a:t>Use credit wisely </a:t>
            </a:r>
          </a:p>
          <a:p>
            <a:pPr marL="857250" lvl="1" indent="-342900">
              <a:buFont typeface="Arial" panose="020B0604020202020204" pitchFamily="34" charset="0"/>
              <a:buChar char="•"/>
              <a:defRPr/>
            </a:pPr>
            <a:r>
              <a:rPr lang="en-US" sz="2200" dirty="0"/>
              <a:t>Don’t go over your credit limit </a:t>
            </a:r>
          </a:p>
          <a:p>
            <a:pPr marL="857250" lvl="1" indent="-342900">
              <a:buFont typeface="Arial" panose="020B0604020202020204" pitchFamily="34" charset="0"/>
              <a:buChar char="•"/>
              <a:defRPr/>
            </a:pPr>
            <a:r>
              <a:rPr lang="en-US" sz="2200" dirty="0"/>
              <a:t>Only use part of the credit you have available </a:t>
            </a:r>
          </a:p>
          <a:p>
            <a:pPr marL="514350" lvl="1" indent="0">
              <a:defRPr/>
            </a:pPr>
            <a:endParaRPr lang="en-CA" sz="2200" dirty="0"/>
          </a:p>
          <a:p>
            <a:pPr marL="342900" indent="-342900">
              <a:buFont typeface="Arial" panose="020B0604020202020204" pitchFamily="34" charset="0"/>
              <a:buChar char="•"/>
              <a:defRPr/>
            </a:pPr>
            <a:r>
              <a:rPr lang="en-US" sz="2200" dirty="0"/>
              <a:t>Build a longer credit history </a:t>
            </a:r>
          </a:p>
          <a:p>
            <a:pPr marL="857250" lvl="1" indent="-342900">
              <a:buFont typeface="Arial" panose="020B0604020202020204" pitchFamily="34" charset="0"/>
              <a:buChar char="•"/>
              <a:defRPr/>
            </a:pPr>
            <a:r>
              <a:rPr lang="en-US" sz="2200" dirty="0"/>
              <a:t>Keep older accounts open if there is no fee </a:t>
            </a:r>
          </a:p>
          <a:p>
            <a:pPr marL="857250" lvl="1" indent="-342900">
              <a:buFont typeface="Arial" panose="020B0604020202020204" pitchFamily="34" charset="0"/>
              <a:buChar char="•"/>
              <a:defRPr/>
            </a:pPr>
            <a:r>
              <a:rPr lang="en-US" sz="2200" dirty="0"/>
              <a:t>Use them from time to time </a:t>
            </a:r>
            <a:endParaRPr lang="en-CA" sz="2200" dirty="0"/>
          </a:p>
          <a:p>
            <a:pPr marL="0" indent="0">
              <a:defRPr/>
            </a:pPr>
            <a:endParaRPr lang="en-US" sz="2200" dirty="0"/>
          </a:p>
          <a:p>
            <a:pPr marL="342900" indent="-342900">
              <a:buFont typeface="Arial" panose="020B0604020202020204" pitchFamily="34" charset="0"/>
              <a:buChar char="•"/>
              <a:defRPr/>
            </a:pPr>
            <a:r>
              <a:rPr lang="en-US" sz="2200" dirty="0"/>
              <a:t>Don’t make a lot of credit applications or credit checks</a:t>
            </a:r>
            <a:endParaRPr lang="en-CA" sz="22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23">
            <a:extLst>
              <a:ext uri="{FF2B5EF4-FFF2-40B4-BE49-F238E27FC236}">
                <a16:creationId xmlns:a16="http://schemas.microsoft.com/office/drawing/2014/main" id="{175D98F8-7241-471D-A83A-93BC4639DBA9}"/>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Recognize the danger signals</a:t>
            </a:r>
          </a:p>
        </p:txBody>
      </p:sp>
      <p:sp>
        <p:nvSpPr>
          <p:cNvPr id="117763" name="Text Placeholder 10">
            <a:extLst>
              <a:ext uri="{FF2B5EF4-FFF2-40B4-BE49-F238E27FC236}">
                <a16:creationId xmlns:a16="http://schemas.microsoft.com/office/drawing/2014/main" id="{CE3B426A-AEFD-42F3-AE0B-9E2DE179DB2A}"/>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1E9B32CC-D793-40A6-A4EB-1F6E238A6B37}"/>
              </a:ext>
            </a:extLst>
          </p:cNvPr>
          <p:cNvSpPr>
            <a:spLocks noGrp="1"/>
          </p:cNvSpPr>
          <p:nvPr>
            <p:ph type="sldNum" sz="quarter" idx="15"/>
          </p:nvPr>
        </p:nvSpPr>
        <p:spPr/>
        <p:txBody>
          <a:bodyPr/>
          <a:lstStyle/>
          <a:p>
            <a:pPr>
              <a:defRPr/>
            </a:pPr>
            <a:r>
              <a:rPr lang="en-US" dirty="0"/>
              <a:t>55</a:t>
            </a:r>
          </a:p>
        </p:txBody>
      </p:sp>
      <p:sp>
        <p:nvSpPr>
          <p:cNvPr id="15" name="Text Box 3">
            <a:extLst>
              <a:ext uri="{FF2B5EF4-FFF2-40B4-BE49-F238E27FC236}">
                <a16:creationId xmlns:a16="http://schemas.microsoft.com/office/drawing/2014/main" id="{DBC46B01-EF07-4FDA-A45A-04FF825B201C}"/>
              </a:ext>
            </a:extLst>
          </p:cNvPr>
          <p:cNvSpPr txBox="1">
            <a:spLocks noChangeArrowheads="1"/>
          </p:cNvSpPr>
          <p:nvPr/>
        </p:nvSpPr>
        <p:spPr bwMode="auto">
          <a:xfrm>
            <a:off x="457200" y="1147763"/>
            <a:ext cx="8366125" cy="3478212"/>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a:defRPr/>
            </a:pPr>
            <a:r>
              <a:rPr lang="en-CA" sz="2200" dirty="0"/>
              <a:t>Do you:</a:t>
            </a:r>
          </a:p>
          <a:p>
            <a:pPr>
              <a:defRPr/>
            </a:pPr>
            <a:r>
              <a:rPr lang="en-CA" sz="2200" dirty="0"/>
              <a:t> </a:t>
            </a:r>
          </a:p>
          <a:p>
            <a:pPr marL="342900" indent="-342900">
              <a:buFont typeface="Arial" panose="020B0604020202020204" pitchFamily="34" charset="0"/>
              <a:buChar char="•"/>
              <a:defRPr/>
            </a:pPr>
            <a:r>
              <a:rPr lang="en-US" sz="2200" dirty="0"/>
              <a:t>Use your credit as a necessity instead of a convenience? </a:t>
            </a:r>
          </a:p>
          <a:p>
            <a:pPr marL="342900" indent="-342900">
              <a:buFont typeface="Arial" panose="020B0604020202020204" pitchFamily="34" charset="0"/>
              <a:buChar char="•"/>
              <a:defRPr/>
            </a:pPr>
            <a:r>
              <a:rPr lang="en-US" sz="2200" dirty="0"/>
              <a:t>Use credit or cash advances for your daily living expenses? </a:t>
            </a:r>
          </a:p>
          <a:p>
            <a:pPr marL="342900" indent="-342900">
              <a:buFont typeface="Arial" panose="020B0604020202020204" pitchFamily="34" charset="0"/>
              <a:buChar char="•"/>
              <a:defRPr/>
            </a:pPr>
            <a:r>
              <a:rPr lang="en-US" sz="2200" dirty="0"/>
              <a:t>Miss payments or due dates? </a:t>
            </a:r>
          </a:p>
          <a:p>
            <a:pPr marL="342900" indent="-342900">
              <a:buFont typeface="Arial" panose="020B0604020202020204" pitchFamily="34" charset="0"/>
              <a:buChar char="•"/>
              <a:defRPr/>
            </a:pPr>
            <a:r>
              <a:rPr lang="en-US" sz="2200" dirty="0"/>
              <a:t>Stay near the credit limit on most of your cards? </a:t>
            </a:r>
          </a:p>
          <a:p>
            <a:pPr marL="342900" indent="-342900">
              <a:buFont typeface="Arial" panose="020B0604020202020204" pitchFamily="34" charset="0"/>
              <a:buChar char="•"/>
              <a:defRPr/>
            </a:pPr>
            <a:r>
              <a:rPr lang="en-US" sz="2200" dirty="0"/>
              <a:t>Borrow from one card to pay another? </a:t>
            </a:r>
          </a:p>
          <a:p>
            <a:pPr marL="342900" indent="-342900">
              <a:buFont typeface="Arial" panose="020B0604020202020204" pitchFamily="34" charset="0"/>
              <a:buChar char="•"/>
              <a:defRPr/>
            </a:pPr>
            <a:r>
              <a:rPr lang="en-US" sz="2200" dirty="0"/>
              <a:t>Transfer balances every few months just before the introductory offer expires?</a:t>
            </a:r>
            <a:endParaRPr lang="en-CA" sz="22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23">
            <a:extLst>
              <a:ext uri="{FF2B5EF4-FFF2-40B4-BE49-F238E27FC236}">
                <a16:creationId xmlns:a16="http://schemas.microsoft.com/office/drawing/2014/main" id="{AC7DC8A5-4A7B-4B46-8581-177BDDC2296D}"/>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Take control of your debt</a:t>
            </a:r>
          </a:p>
        </p:txBody>
      </p:sp>
      <p:sp>
        <p:nvSpPr>
          <p:cNvPr id="119811" name="Text Placeholder 10">
            <a:extLst>
              <a:ext uri="{FF2B5EF4-FFF2-40B4-BE49-F238E27FC236}">
                <a16:creationId xmlns:a16="http://schemas.microsoft.com/office/drawing/2014/main" id="{03336E4C-68BD-4522-A942-26A88BEAFFBD}"/>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D941B5A3-F84C-40E6-90D3-D09E50A323FE}"/>
              </a:ext>
            </a:extLst>
          </p:cNvPr>
          <p:cNvSpPr>
            <a:spLocks noGrp="1"/>
          </p:cNvSpPr>
          <p:nvPr>
            <p:ph type="sldNum" sz="quarter" idx="15"/>
          </p:nvPr>
        </p:nvSpPr>
        <p:spPr/>
        <p:txBody>
          <a:bodyPr/>
          <a:lstStyle/>
          <a:p>
            <a:pPr>
              <a:defRPr/>
            </a:pPr>
            <a:r>
              <a:rPr lang="en-US" dirty="0"/>
              <a:t>56</a:t>
            </a:r>
          </a:p>
        </p:txBody>
      </p:sp>
      <p:sp>
        <p:nvSpPr>
          <p:cNvPr id="15" name="Text Box 3">
            <a:extLst>
              <a:ext uri="{FF2B5EF4-FFF2-40B4-BE49-F238E27FC236}">
                <a16:creationId xmlns:a16="http://schemas.microsoft.com/office/drawing/2014/main" id="{D6063FCE-553A-46FE-8E1A-397D9B80C41D}"/>
              </a:ext>
            </a:extLst>
          </p:cNvPr>
          <p:cNvSpPr txBox="1">
            <a:spLocks noChangeArrowheads="1"/>
          </p:cNvSpPr>
          <p:nvPr/>
        </p:nvSpPr>
        <p:spPr bwMode="auto">
          <a:xfrm>
            <a:off x="457200" y="1147763"/>
            <a:ext cx="8366125" cy="283210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marL="342900" indent="-342900">
              <a:buFont typeface="Arial" panose="020B0604020202020204" pitchFamily="34" charset="0"/>
              <a:buChar char="•"/>
              <a:defRPr/>
            </a:pPr>
            <a:r>
              <a:rPr lang="en-US" sz="2200" dirty="0"/>
              <a:t>Use savings to pay off balances </a:t>
            </a:r>
          </a:p>
          <a:p>
            <a:pPr marL="342900" indent="-342900">
              <a:buFont typeface="Arial" panose="020B0604020202020204" pitchFamily="34" charset="0"/>
              <a:buChar char="•"/>
              <a:defRPr/>
            </a:pPr>
            <a:r>
              <a:rPr lang="en-US" sz="2200" dirty="0"/>
              <a:t>Pay down your highest interest rate debts first </a:t>
            </a:r>
          </a:p>
          <a:p>
            <a:pPr marL="342900" indent="-342900">
              <a:buFont typeface="Arial" panose="020B0604020202020204" pitchFamily="34" charset="0"/>
              <a:buChar char="•"/>
              <a:defRPr/>
            </a:pPr>
            <a:r>
              <a:rPr lang="en-US" sz="2200" dirty="0"/>
              <a:t>Switch to less expensive credit cards </a:t>
            </a:r>
          </a:p>
          <a:p>
            <a:pPr marL="342900" indent="-342900">
              <a:buFont typeface="Arial" panose="020B0604020202020204" pitchFamily="34" charset="0"/>
              <a:buChar char="•"/>
              <a:defRPr/>
            </a:pPr>
            <a:r>
              <a:rPr lang="en-US" sz="2200" dirty="0"/>
              <a:t>Call creditors to negotiate lower interest rates </a:t>
            </a:r>
          </a:p>
          <a:p>
            <a:pPr marL="342900" indent="-342900">
              <a:buFont typeface="Arial" panose="020B0604020202020204" pitchFamily="34" charset="0"/>
              <a:buChar char="•"/>
              <a:defRPr/>
            </a:pPr>
            <a:r>
              <a:rPr lang="en-US" sz="2200" dirty="0"/>
              <a:t>Start automatic/online bill payment to stay on schedule </a:t>
            </a:r>
          </a:p>
          <a:p>
            <a:pPr marL="342900" indent="-342900">
              <a:buFont typeface="Arial" panose="020B0604020202020204" pitchFamily="34" charset="0"/>
              <a:buChar char="•"/>
              <a:defRPr/>
            </a:pPr>
            <a:r>
              <a:rPr lang="en-US" sz="2200" dirty="0"/>
              <a:t>Leave your credit card at home </a:t>
            </a:r>
          </a:p>
          <a:p>
            <a:pPr marL="342900" indent="-342900">
              <a:buFont typeface="Arial" panose="020B0604020202020204" pitchFamily="34" charset="0"/>
              <a:buChar char="•"/>
              <a:defRPr/>
            </a:pPr>
            <a:r>
              <a:rPr lang="en-US" sz="2200" dirty="0"/>
              <a:t>Avoid “buy now, pay later” offers</a:t>
            </a:r>
            <a:endParaRPr lang="en-CA" sz="22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23">
            <a:extLst>
              <a:ext uri="{FF2B5EF4-FFF2-40B4-BE49-F238E27FC236}">
                <a16:creationId xmlns:a16="http://schemas.microsoft.com/office/drawing/2014/main" id="{4FCC50CC-E92D-4365-94F9-3567FF2C6175}"/>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Debt management options</a:t>
            </a:r>
          </a:p>
        </p:txBody>
      </p:sp>
      <p:sp>
        <p:nvSpPr>
          <p:cNvPr id="121859" name="Text Placeholder 10">
            <a:extLst>
              <a:ext uri="{FF2B5EF4-FFF2-40B4-BE49-F238E27FC236}">
                <a16:creationId xmlns:a16="http://schemas.microsoft.com/office/drawing/2014/main" id="{EAF801C8-06D0-4981-A28A-E56485E2FB25}"/>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Credit and debt management</a:t>
            </a:r>
          </a:p>
        </p:txBody>
      </p:sp>
      <p:sp>
        <p:nvSpPr>
          <p:cNvPr id="3" name="Slide Number Placeholder 2">
            <a:extLst>
              <a:ext uri="{FF2B5EF4-FFF2-40B4-BE49-F238E27FC236}">
                <a16:creationId xmlns:a16="http://schemas.microsoft.com/office/drawing/2014/main" id="{97C80273-839F-4062-AC07-09D180B10FDC}"/>
              </a:ext>
            </a:extLst>
          </p:cNvPr>
          <p:cNvSpPr>
            <a:spLocks noGrp="1"/>
          </p:cNvSpPr>
          <p:nvPr>
            <p:ph type="sldNum" sz="quarter" idx="15"/>
          </p:nvPr>
        </p:nvSpPr>
        <p:spPr/>
        <p:txBody>
          <a:bodyPr/>
          <a:lstStyle/>
          <a:p>
            <a:pPr>
              <a:defRPr/>
            </a:pPr>
            <a:r>
              <a:rPr lang="en-US" dirty="0"/>
              <a:t>57</a:t>
            </a:r>
          </a:p>
        </p:txBody>
      </p:sp>
      <p:sp>
        <p:nvSpPr>
          <p:cNvPr id="15" name="Text Box 3">
            <a:extLst>
              <a:ext uri="{FF2B5EF4-FFF2-40B4-BE49-F238E27FC236}">
                <a16:creationId xmlns:a16="http://schemas.microsoft.com/office/drawing/2014/main" id="{C6AC09BB-38A9-4C6B-B79B-79F619B08EBA}"/>
              </a:ext>
            </a:extLst>
          </p:cNvPr>
          <p:cNvSpPr txBox="1">
            <a:spLocks noChangeArrowheads="1"/>
          </p:cNvSpPr>
          <p:nvPr/>
        </p:nvSpPr>
        <p:spPr bwMode="auto">
          <a:xfrm>
            <a:off x="457200" y="1147763"/>
            <a:ext cx="8366125" cy="381635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Credit counseling </a:t>
            </a:r>
          </a:p>
          <a:p>
            <a:pPr marL="857250" lvl="1" indent="-342900">
              <a:buFont typeface="Arial" panose="020B0604020202020204" pitchFamily="34" charset="0"/>
              <a:buChar char="•"/>
              <a:defRPr/>
            </a:pPr>
            <a:r>
              <a:rPr lang="en-US" sz="2200" dirty="0"/>
              <a:t>Counsellors create a personal debt management program </a:t>
            </a:r>
          </a:p>
          <a:p>
            <a:pPr marL="857250" lvl="1" indent="-342900">
              <a:buFont typeface="Arial" panose="020B0604020202020204" pitchFamily="34" charset="0"/>
              <a:buChar char="•"/>
              <a:defRPr/>
            </a:pPr>
            <a:r>
              <a:rPr lang="en-US" sz="2200" dirty="0"/>
              <a:t>Often based on a consolidation loan </a:t>
            </a:r>
          </a:p>
          <a:p>
            <a:pPr>
              <a:defRPr/>
            </a:pPr>
            <a:endParaRPr lang="en-CA" sz="2200" dirty="0"/>
          </a:p>
          <a:p>
            <a:pPr marL="342900" indent="-342900">
              <a:buFont typeface="Arial" panose="020B0604020202020204" pitchFamily="34" charset="0"/>
              <a:buChar char="•"/>
              <a:defRPr/>
            </a:pPr>
            <a:r>
              <a:rPr lang="en-US" sz="2200" dirty="0"/>
              <a:t>Consumer proposal </a:t>
            </a:r>
          </a:p>
          <a:p>
            <a:pPr marL="857250" lvl="1" indent="-342900">
              <a:buFont typeface="Arial" panose="020B0604020202020204" pitchFamily="34" charset="0"/>
              <a:buChar char="•"/>
              <a:defRPr/>
            </a:pPr>
            <a:r>
              <a:rPr lang="en-US" sz="2200" dirty="0"/>
              <a:t>A voluntary offer to lenders through a Licensed Insolvency Trustee </a:t>
            </a:r>
          </a:p>
          <a:p>
            <a:pPr>
              <a:defRPr/>
            </a:pPr>
            <a:endParaRPr lang="en-CA" sz="2200" dirty="0"/>
          </a:p>
          <a:p>
            <a:pPr marL="342900" indent="-342900">
              <a:buFont typeface="Arial" panose="020B0604020202020204" pitchFamily="34" charset="0"/>
              <a:buChar char="•"/>
              <a:defRPr/>
            </a:pPr>
            <a:r>
              <a:rPr lang="en-US" sz="2200" dirty="0"/>
              <a:t>Bankruptcy </a:t>
            </a:r>
          </a:p>
          <a:p>
            <a:pPr marL="857250" lvl="1" indent="-342900">
              <a:buFont typeface="Arial" panose="020B0604020202020204" pitchFamily="34" charset="0"/>
              <a:buChar char="•"/>
              <a:defRPr/>
            </a:pPr>
            <a:r>
              <a:rPr lang="en-US" sz="2200" dirty="0"/>
              <a:t>A trustee takes over your assets to cancel debts</a:t>
            </a:r>
            <a:endParaRPr lang="en-CA" sz="22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3A7DE-1DF3-440D-BC83-210EDE13F6D6}"/>
              </a:ext>
            </a:extLst>
          </p:cNvPr>
          <p:cNvSpPr>
            <a:spLocks noGrp="1"/>
          </p:cNvSpPr>
          <p:nvPr>
            <p:ph type="title"/>
          </p:nvPr>
        </p:nvSpPr>
        <p:spPr>
          <a:xfrm>
            <a:off x="2976563" y="2836863"/>
            <a:ext cx="5710237" cy="755650"/>
          </a:xfrm>
        </p:spPr>
        <p:txBody>
          <a:bodyPr/>
          <a:lstStyle/>
          <a:p>
            <a:pPr>
              <a:defRPr/>
            </a:pPr>
            <a:r>
              <a:rPr lang="en-US" dirty="0"/>
              <a:t>Saving and investing</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23">
            <a:extLst>
              <a:ext uri="{FF2B5EF4-FFF2-40B4-BE49-F238E27FC236}">
                <a16:creationId xmlns:a16="http://schemas.microsoft.com/office/drawing/2014/main" id="{38CAA936-15E0-4FF7-95D3-8B5568341A12}"/>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Did you know?</a:t>
            </a:r>
          </a:p>
        </p:txBody>
      </p:sp>
      <p:sp>
        <p:nvSpPr>
          <p:cNvPr id="124931" name="Text Placeholder 10">
            <a:extLst>
              <a:ext uri="{FF2B5EF4-FFF2-40B4-BE49-F238E27FC236}">
                <a16:creationId xmlns:a16="http://schemas.microsoft.com/office/drawing/2014/main" id="{BC6C2757-B026-483A-B8CF-C72073A27982}"/>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Saving and investing</a:t>
            </a:r>
          </a:p>
        </p:txBody>
      </p:sp>
      <p:sp>
        <p:nvSpPr>
          <p:cNvPr id="3" name="Slide Number Placeholder 2">
            <a:extLst>
              <a:ext uri="{FF2B5EF4-FFF2-40B4-BE49-F238E27FC236}">
                <a16:creationId xmlns:a16="http://schemas.microsoft.com/office/drawing/2014/main" id="{0B7B6D50-685E-47F6-B276-3BB61EB5A984}"/>
              </a:ext>
            </a:extLst>
          </p:cNvPr>
          <p:cNvSpPr>
            <a:spLocks noGrp="1"/>
          </p:cNvSpPr>
          <p:nvPr>
            <p:ph type="sldNum" sz="quarter" idx="15"/>
          </p:nvPr>
        </p:nvSpPr>
        <p:spPr/>
        <p:txBody>
          <a:bodyPr/>
          <a:lstStyle/>
          <a:p>
            <a:pPr>
              <a:defRPr/>
            </a:pPr>
            <a:r>
              <a:rPr lang="en-US" dirty="0"/>
              <a:t>58</a:t>
            </a:r>
          </a:p>
        </p:txBody>
      </p:sp>
      <p:sp>
        <p:nvSpPr>
          <p:cNvPr id="15" name="Text Box 3">
            <a:extLst>
              <a:ext uri="{FF2B5EF4-FFF2-40B4-BE49-F238E27FC236}">
                <a16:creationId xmlns:a16="http://schemas.microsoft.com/office/drawing/2014/main" id="{7A688E54-F7DB-49E9-B915-CCC1EE490453}"/>
              </a:ext>
            </a:extLst>
          </p:cNvPr>
          <p:cNvSpPr txBox="1">
            <a:spLocks noChangeArrowheads="1"/>
          </p:cNvSpPr>
          <p:nvPr/>
        </p:nvSpPr>
        <p:spPr bwMode="auto">
          <a:xfrm>
            <a:off x="457200" y="1147763"/>
            <a:ext cx="8367823" cy="3631763"/>
          </a:xfrm>
          <a:prstGeom prst="rect">
            <a:avLst/>
          </a:prstGeom>
          <a:noFill/>
          <a:ln>
            <a:noFill/>
          </a:ln>
        </p:spPr>
        <p:txBody>
          <a:bodyPr wrap="square">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0" indent="0">
              <a:defRPr/>
            </a:pPr>
            <a:r>
              <a:rPr lang="en-US" sz="2200" dirty="0"/>
              <a:t>In 2022, Over 4% of Canadians used an online lender or payday loan company to manage their daily expenses. Among these online or payday loan borrowers, almost half used a short-term pay day loan or cash advance.	</a:t>
            </a:r>
          </a:p>
          <a:p>
            <a:pPr marL="0" indent="0">
              <a:defRPr/>
            </a:pPr>
            <a:r>
              <a:rPr lang="en-US" dirty="0"/>
              <a:t>	</a:t>
            </a:r>
          </a:p>
          <a:p>
            <a:pPr>
              <a:defRPr/>
            </a:pPr>
            <a:r>
              <a:rPr lang="en-CA"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23">
            <a:extLst>
              <a:ext uri="{FF2B5EF4-FFF2-40B4-BE49-F238E27FC236}">
                <a16:creationId xmlns:a16="http://schemas.microsoft.com/office/drawing/2014/main" id="{7175F0CD-1648-4526-A366-21A342EEF7EF}"/>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Why save for the future?</a:t>
            </a:r>
          </a:p>
        </p:txBody>
      </p:sp>
      <p:sp>
        <p:nvSpPr>
          <p:cNvPr id="126979" name="Text Placeholder 10">
            <a:extLst>
              <a:ext uri="{FF2B5EF4-FFF2-40B4-BE49-F238E27FC236}">
                <a16:creationId xmlns:a16="http://schemas.microsoft.com/office/drawing/2014/main" id="{A919FB4A-7337-46F3-BB33-38AE47EDCC00}"/>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Saving and investing</a:t>
            </a:r>
          </a:p>
        </p:txBody>
      </p:sp>
      <p:sp>
        <p:nvSpPr>
          <p:cNvPr id="3" name="Slide Number Placeholder 2">
            <a:extLst>
              <a:ext uri="{FF2B5EF4-FFF2-40B4-BE49-F238E27FC236}">
                <a16:creationId xmlns:a16="http://schemas.microsoft.com/office/drawing/2014/main" id="{9E7E334E-C899-4E65-A081-4E21ACC0752F}"/>
              </a:ext>
            </a:extLst>
          </p:cNvPr>
          <p:cNvSpPr>
            <a:spLocks noGrp="1"/>
          </p:cNvSpPr>
          <p:nvPr>
            <p:ph type="sldNum" sz="quarter" idx="15"/>
          </p:nvPr>
        </p:nvSpPr>
        <p:spPr/>
        <p:txBody>
          <a:bodyPr/>
          <a:lstStyle/>
          <a:p>
            <a:pPr>
              <a:defRPr/>
            </a:pPr>
            <a:r>
              <a:rPr lang="en-US" dirty="0"/>
              <a:t>59</a:t>
            </a:r>
          </a:p>
        </p:txBody>
      </p:sp>
      <p:sp>
        <p:nvSpPr>
          <p:cNvPr id="15" name="Text Box 3">
            <a:extLst>
              <a:ext uri="{FF2B5EF4-FFF2-40B4-BE49-F238E27FC236}">
                <a16:creationId xmlns:a16="http://schemas.microsoft.com/office/drawing/2014/main" id="{BEA9C2ED-01E2-4700-A8B7-BAEAC9023853}"/>
              </a:ext>
            </a:extLst>
          </p:cNvPr>
          <p:cNvSpPr txBox="1">
            <a:spLocks noChangeArrowheads="1"/>
          </p:cNvSpPr>
          <p:nvPr/>
        </p:nvSpPr>
        <p:spPr bwMode="auto">
          <a:xfrm>
            <a:off x="457200" y="1147763"/>
            <a:ext cx="7615238" cy="563245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marL="342900" indent="-342900">
              <a:buFont typeface="Arial" panose="020B0604020202020204" pitchFamily="34" charset="0"/>
              <a:buChar char="•"/>
              <a:defRPr/>
            </a:pPr>
            <a:r>
              <a:rPr lang="en-US" sz="2200" dirty="0"/>
              <a:t>Feel more secure and in control </a:t>
            </a:r>
          </a:p>
          <a:p>
            <a:pPr marL="342900" indent="-342900">
              <a:buFont typeface="Arial" panose="020B0604020202020204" pitchFamily="34" charset="0"/>
              <a:buChar char="•"/>
              <a:defRPr/>
            </a:pPr>
            <a:r>
              <a:rPr lang="en-CA" sz="2200" dirty="0"/>
              <a:t>Be prepared for emergencies </a:t>
            </a:r>
          </a:p>
          <a:p>
            <a:pPr marL="342900" indent="-342900">
              <a:buFont typeface="Arial" panose="020B0604020202020204" pitchFamily="34" charset="0"/>
              <a:buChar char="•"/>
              <a:defRPr/>
            </a:pPr>
            <a:r>
              <a:rPr lang="en-CA" sz="2200" dirty="0"/>
              <a:t>Reduce stress and conflict </a:t>
            </a:r>
          </a:p>
          <a:p>
            <a:pPr marL="342900" indent="-342900">
              <a:buFont typeface="Arial" panose="020B0604020202020204" pitchFamily="34" charset="0"/>
              <a:buChar char="•"/>
              <a:defRPr/>
            </a:pPr>
            <a:r>
              <a:rPr lang="en-US" sz="2200" dirty="0"/>
              <a:t>Spend with less guilt or fear </a:t>
            </a:r>
          </a:p>
          <a:p>
            <a:pPr marL="342900" indent="-342900">
              <a:buFont typeface="Arial" panose="020B0604020202020204" pitchFamily="34" charset="0"/>
              <a:buChar char="•"/>
              <a:defRPr/>
            </a:pPr>
            <a:r>
              <a:rPr lang="en-CA" sz="2200" dirty="0"/>
              <a:t>Afford major purchases </a:t>
            </a:r>
          </a:p>
          <a:p>
            <a:pPr marL="342900" indent="-342900">
              <a:buFont typeface="Arial" panose="020B0604020202020204" pitchFamily="34" charset="0"/>
              <a:buChar char="•"/>
              <a:defRPr/>
            </a:pPr>
            <a:r>
              <a:rPr lang="en-US" sz="2200" dirty="0"/>
              <a:t>Pay off debt and avoid new debt </a:t>
            </a:r>
          </a:p>
          <a:p>
            <a:pPr marL="342900" indent="-342900">
              <a:buFont typeface="Arial" panose="020B0604020202020204" pitchFamily="34" charset="0"/>
              <a:buChar char="•"/>
              <a:defRPr/>
            </a:pPr>
            <a:r>
              <a:rPr lang="en-CA" sz="2200" dirty="0"/>
              <a:t>Retire comfortably </a:t>
            </a:r>
          </a:p>
          <a:p>
            <a:pPr>
              <a:defRPr/>
            </a:pPr>
            <a:r>
              <a:rPr lang="en-CA" dirty="0"/>
              <a:t>	</a:t>
            </a:r>
          </a:p>
          <a:p>
            <a:pPr marL="0" indent="0">
              <a:defRPr/>
            </a:pPr>
            <a:r>
              <a:rPr lang="en-US" dirty="0"/>
              <a:t>	</a:t>
            </a:r>
          </a:p>
          <a:p>
            <a:pPr marL="0" indent="0">
              <a:defRPr/>
            </a:pPr>
            <a:r>
              <a:rPr lang="en-US" dirty="0"/>
              <a:t>	</a:t>
            </a:r>
          </a:p>
          <a:p>
            <a:pPr>
              <a:defRPr/>
            </a:pPr>
            <a:r>
              <a:rPr lang="en-CA"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23">
            <a:extLst>
              <a:ext uri="{FF2B5EF4-FFF2-40B4-BE49-F238E27FC236}">
                <a16:creationId xmlns:a16="http://schemas.microsoft.com/office/drawing/2014/main" id="{D38C537F-776D-411D-AEB6-522EAB1AFBDE}"/>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Reasons not to save</a:t>
            </a:r>
          </a:p>
        </p:txBody>
      </p:sp>
      <p:sp>
        <p:nvSpPr>
          <p:cNvPr id="129027" name="Text Placeholder 10">
            <a:extLst>
              <a:ext uri="{FF2B5EF4-FFF2-40B4-BE49-F238E27FC236}">
                <a16:creationId xmlns:a16="http://schemas.microsoft.com/office/drawing/2014/main" id="{340D30D4-AAE4-4641-88CA-383BC561962E}"/>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Saving and investing</a:t>
            </a:r>
          </a:p>
        </p:txBody>
      </p:sp>
      <p:sp>
        <p:nvSpPr>
          <p:cNvPr id="3" name="Slide Number Placeholder 2">
            <a:extLst>
              <a:ext uri="{FF2B5EF4-FFF2-40B4-BE49-F238E27FC236}">
                <a16:creationId xmlns:a16="http://schemas.microsoft.com/office/drawing/2014/main" id="{0D84DF80-E2E4-4D15-B134-2B818087774B}"/>
              </a:ext>
            </a:extLst>
          </p:cNvPr>
          <p:cNvSpPr>
            <a:spLocks noGrp="1"/>
          </p:cNvSpPr>
          <p:nvPr>
            <p:ph type="sldNum" sz="quarter" idx="15"/>
          </p:nvPr>
        </p:nvSpPr>
        <p:spPr/>
        <p:txBody>
          <a:bodyPr/>
          <a:lstStyle/>
          <a:p>
            <a:pPr>
              <a:defRPr/>
            </a:pPr>
            <a:r>
              <a:rPr lang="en-US" dirty="0"/>
              <a:t>60</a:t>
            </a:r>
          </a:p>
        </p:txBody>
      </p:sp>
      <p:sp>
        <p:nvSpPr>
          <p:cNvPr id="129029" name="Text Box 3">
            <a:extLst>
              <a:ext uri="{FF2B5EF4-FFF2-40B4-BE49-F238E27FC236}">
                <a16:creationId xmlns:a16="http://schemas.microsoft.com/office/drawing/2014/main" id="{95A85556-21DC-4042-8541-F97EE85B817B}"/>
              </a:ext>
            </a:extLst>
          </p:cNvPr>
          <p:cNvSpPr txBox="1">
            <a:spLocks noChangeArrowheads="1"/>
          </p:cNvSpPr>
          <p:nvPr/>
        </p:nvSpPr>
        <p:spPr bwMode="auto">
          <a:xfrm>
            <a:off x="457200" y="1147763"/>
            <a:ext cx="7615238"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buFont typeface="Arial" panose="020B0604020202020204" pitchFamily="34" charset="0"/>
              <a:buChar char="•"/>
            </a:pPr>
            <a:r>
              <a:rPr lang="en-US" altLang="en-US" sz="2200"/>
              <a:t>I don’t make enough money to save. </a:t>
            </a:r>
          </a:p>
          <a:p>
            <a:pPr>
              <a:buFont typeface="Arial" panose="020B0604020202020204" pitchFamily="34" charset="0"/>
              <a:buChar char="•"/>
            </a:pPr>
            <a:r>
              <a:rPr lang="en-US" altLang="en-US" sz="2200"/>
              <a:t>I don’t know what’s going to happen in the future, so I’m going to enjoy myself now. </a:t>
            </a:r>
          </a:p>
          <a:p>
            <a:pPr>
              <a:buFont typeface="Arial" panose="020B0604020202020204" pitchFamily="34" charset="0"/>
              <a:buChar char="•"/>
            </a:pPr>
            <a:r>
              <a:rPr lang="en-US" altLang="en-US" sz="2200"/>
              <a:t>I don’t know what to do with the money I might save. It’s too complicated. </a:t>
            </a:r>
          </a:p>
          <a:p>
            <a:pPr>
              <a:buFont typeface="Arial" panose="020B0604020202020204" pitchFamily="34" charset="0"/>
              <a:buChar char="•"/>
            </a:pPr>
            <a:r>
              <a:rPr lang="en-US" altLang="en-US" sz="2200"/>
              <a:t>Tying up my money in savings reduces my options. </a:t>
            </a:r>
          </a:p>
          <a:p>
            <a:pPr>
              <a:buFont typeface="Arial" panose="020B0604020202020204" pitchFamily="34" charset="0"/>
              <a:buChar char="•"/>
            </a:pPr>
            <a:r>
              <a:rPr lang="en-US" altLang="en-US" sz="2200"/>
              <a:t>I save so little that it doesn’t make any difference. </a:t>
            </a:r>
          </a:p>
          <a:p>
            <a:pPr>
              <a:buFont typeface="Arial" panose="020B0604020202020204" pitchFamily="34" charset="0"/>
              <a:buChar char="•"/>
            </a:pPr>
            <a:r>
              <a:rPr lang="en-US" altLang="en-US" sz="2200"/>
              <a:t>I’ll be earning more in the future, so I’ll start saving then. </a:t>
            </a:r>
          </a:p>
          <a:p>
            <a:pPr>
              <a:buFont typeface="Arial" panose="020B0604020202020204" pitchFamily="34" charset="0"/>
              <a:buChar char="•"/>
            </a:pPr>
            <a:r>
              <a:rPr lang="en-US" altLang="en-US" sz="2200"/>
              <a:t>I don’t need to save because I’m expecting an inheritance. </a:t>
            </a:r>
          </a:p>
          <a:p>
            <a:pPr>
              <a:buFont typeface="Arial" panose="020B0604020202020204" pitchFamily="34" charset="0"/>
              <a:buChar char="•"/>
            </a:pPr>
            <a:r>
              <a:rPr lang="en-US" altLang="en-US" sz="2200"/>
              <a:t>I can always sell my things if I need more money.</a:t>
            </a:r>
            <a:endParaRPr lang="en-CA"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23">
            <a:extLst>
              <a:ext uri="{FF2B5EF4-FFF2-40B4-BE49-F238E27FC236}">
                <a16:creationId xmlns:a16="http://schemas.microsoft.com/office/drawing/2014/main" id="{E21263F5-942E-4B0E-8D0B-79181B439016}"/>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Four steps to savings</a:t>
            </a:r>
          </a:p>
        </p:txBody>
      </p:sp>
      <p:sp>
        <p:nvSpPr>
          <p:cNvPr id="131075" name="Text Placeholder 10">
            <a:extLst>
              <a:ext uri="{FF2B5EF4-FFF2-40B4-BE49-F238E27FC236}">
                <a16:creationId xmlns:a16="http://schemas.microsoft.com/office/drawing/2014/main" id="{7880F889-A41E-4EE1-98FE-7C87F3278F9B}"/>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Saving and investing</a:t>
            </a:r>
          </a:p>
        </p:txBody>
      </p:sp>
      <p:sp>
        <p:nvSpPr>
          <p:cNvPr id="3" name="Slide Number Placeholder 2">
            <a:extLst>
              <a:ext uri="{FF2B5EF4-FFF2-40B4-BE49-F238E27FC236}">
                <a16:creationId xmlns:a16="http://schemas.microsoft.com/office/drawing/2014/main" id="{CE82415F-501A-42ED-AEC3-AEBC11C7E1BD}"/>
              </a:ext>
            </a:extLst>
          </p:cNvPr>
          <p:cNvSpPr>
            <a:spLocks noGrp="1"/>
          </p:cNvSpPr>
          <p:nvPr>
            <p:ph type="sldNum" sz="quarter" idx="15"/>
          </p:nvPr>
        </p:nvSpPr>
        <p:spPr/>
        <p:txBody>
          <a:bodyPr/>
          <a:lstStyle/>
          <a:p>
            <a:pPr>
              <a:defRPr/>
            </a:pPr>
            <a:r>
              <a:rPr lang="en-US" dirty="0"/>
              <a:t>61</a:t>
            </a:r>
          </a:p>
        </p:txBody>
      </p:sp>
      <p:sp>
        <p:nvSpPr>
          <p:cNvPr id="15" name="Text Box 3">
            <a:extLst>
              <a:ext uri="{FF2B5EF4-FFF2-40B4-BE49-F238E27FC236}">
                <a16:creationId xmlns:a16="http://schemas.microsoft.com/office/drawing/2014/main" id="{11D8C8D5-19A0-4845-97BE-5097AC34538E}"/>
              </a:ext>
            </a:extLst>
          </p:cNvPr>
          <p:cNvSpPr txBox="1">
            <a:spLocks noChangeArrowheads="1"/>
          </p:cNvSpPr>
          <p:nvPr/>
        </p:nvSpPr>
        <p:spPr bwMode="auto">
          <a:xfrm>
            <a:off x="457200" y="1147763"/>
            <a:ext cx="7615238" cy="48926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Set up an emergency fund </a:t>
            </a:r>
          </a:p>
          <a:p>
            <a:pPr marL="342900" indent="-342900">
              <a:buFont typeface="Arial" panose="020B0604020202020204" pitchFamily="34" charset="0"/>
              <a:buChar char="•"/>
              <a:defRPr/>
            </a:pPr>
            <a:r>
              <a:rPr lang="en-CA" sz="2200" dirty="0"/>
              <a:t>Pay yourself first </a:t>
            </a:r>
          </a:p>
          <a:p>
            <a:pPr marL="342900" indent="-342900">
              <a:buFont typeface="Arial" panose="020B0604020202020204" pitchFamily="34" charset="0"/>
              <a:buChar char="•"/>
              <a:defRPr/>
            </a:pPr>
            <a:r>
              <a:rPr lang="en-CA" sz="2200" dirty="0"/>
              <a:t>Make savings automatic </a:t>
            </a:r>
          </a:p>
          <a:p>
            <a:pPr marL="342900" indent="-342900">
              <a:buFont typeface="Arial" panose="020B0604020202020204" pitchFamily="34" charset="0"/>
              <a:buChar char="•"/>
              <a:defRPr/>
            </a:pPr>
            <a:r>
              <a:rPr lang="en-CA" sz="2200" dirty="0"/>
              <a:t>Grow your savings </a:t>
            </a:r>
          </a:p>
          <a:p>
            <a:pPr>
              <a:defRPr/>
            </a:pPr>
            <a:r>
              <a:rPr lang="en-CA" sz="2200" dirty="0"/>
              <a:t>	</a:t>
            </a:r>
          </a:p>
          <a:p>
            <a:pPr>
              <a:defRPr/>
            </a:pPr>
            <a:r>
              <a:rPr lang="en-CA" dirty="0"/>
              <a:t>	</a:t>
            </a:r>
          </a:p>
          <a:p>
            <a:pPr marL="0" indent="0">
              <a:defRPr/>
            </a:pPr>
            <a:r>
              <a:rPr lang="en-US" dirty="0"/>
              <a:t>	</a:t>
            </a:r>
          </a:p>
          <a:p>
            <a:pPr marL="0" indent="0">
              <a:defRPr/>
            </a:pPr>
            <a:r>
              <a:rPr lang="en-US" dirty="0"/>
              <a:t>	</a:t>
            </a:r>
          </a:p>
          <a:p>
            <a:pPr>
              <a:defRPr/>
            </a:pPr>
            <a:r>
              <a:rPr lang="en-CA"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23">
            <a:extLst>
              <a:ext uri="{FF2B5EF4-FFF2-40B4-BE49-F238E27FC236}">
                <a16:creationId xmlns:a16="http://schemas.microsoft.com/office/drawing/2014/main" id="{87F614A1-8E34-46A8-AA7E-CA6731074E20}"/>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Make your savings automatic</a:t>
            </a:r>
          </a:p>
        </p:txBody>
      </p:sp>
      <p:sp>
        <p:nvSpPr>
          <p:cNvPr id="133123" name="Text Placeholder 10">
            <a:extLst>
              <a:ext uri="{FF2B5EF4-FFF2-40B4-BE49-F238E27FC236}">
                <a16:creationId xmlns:a16="http://schemas.microsoft.com/office/drawing/2014/main" id="{C4379B35-5F2D-49A5-AECA-F96092016E71}"/>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Saving and investing</a:t>
            </a:r>
          </a:p>
        </p:txBody>
      </p:sp>
      <p:sp>
        <p:nvSpPr>
          <p:cNvPr id="3" name="Slide Number Placeholder 2">
            <a:extLst>
              <a:ext uri="{FF2B5EF4-FFF2-40B4-BE49-F238E27FC236}">
                <a16:creationId xmlns:a16="http://schemas.microsoft.com/office/drawing/2014/main" id="{A56959D0-F874-4564-98BD-F8AE4FD1F6BE}"/>
              </a:ext>
            </a:extLst>
          </p:cNvPr>
          <p:cNvSpPr>
            <a:spLocks noGrp="1"/>
          </p:cNvSpPr>
          <p:nvPr>
            <p:ph type="sldNum" sz="quarter" idx="15"/>
          </p:nvPr>
        </p:nvSpPr>
        <p:spPr/>
        <p:txBody>
          <a:bodyPr/>
          <a:lstStyle/>
          <a:p>
            <a:pPr>
              <a:defRPr/>
            </a:pPr>
            <a:r>
              <a:rPr lang="en-US" dirty="0"/>
              <a:t>62</a:t>
            </a:r>
          </a:p>
        </p:txBody>
      </p:sp>
      <p:sp>
        <p:nvSpPr>
          <p:cNvPr id="15" name="Text Box 3">
            <a:extLst>
              <a:ext uri="{FF2B5EF4-FFF2-40B4-BE49-F238E27FC236}">
                <a16:creationId xmlns:a16="http://schemas.microsoft.com/office/drawing/2014/main" id="{FAD3F448-B08E-4EFF-BAB5-A073DD529DD1}"/>
              </a:ext>
            </a:extLst>
          </p:cNvPr>
          <p:cNvSpPr txBox="1">
            <a:spLocks noChangeArrowheads="1"/>
          </p:cNvSpPr>
          <p:nvPr/>
        </p:nvSpPr>
        <p:spPr bwMode="auto">
          <a:xfrm>
            <a:off x="457200" y="1147763"/>
            <a:ext cx="8091377" cy="3816429"/>
          </a:xfrm>
          <a:prstGeom prst="rect">
            <a:avLst/>
          </a:prstGeom>
          <a:noFill/>
          <a:ln>
            <a:noFill/>
          </a:ln>
        </p:spPr>
        <p:txBody>
          <a:bodyPr wrap="square">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Set up direct transfers from your bank account or paycheque </a:t>
            </a:r>
          </a:p>
          <a:p>
            <a:pPr marL="342900" indent="-342900">
              <a:buFont typeface="Arial" panose="020B0604020202020204" pitchFamily="34" charset="0"/>
              <a:buChar char="•"/>
              <a:defRPr/>
            </a:pPr>
            <a:r>
              <a:rPr lang="en-US" sz="2200" dirty="0"/>
              <a:t>Save 5% to 10% of your take-home pay</a:t>
            </a:r>
          </a:p>
          <a:p>
            <a:pPr marL="0" indent="0">
              <a:defRPr/>
            </a:pPr>
            <a:r>
              <a:rPr lang="en-US" sz="2200" dirty="0"/>
              <a:t> </a:t>
            </a:r>
          </a:p>
          <a:p>
            <a:pPr marL="857250" lvl="1" indent="-342900">
              <a:buFont typeface="Arial" panose="020B0604020202020204" pitchFamily="34" charset="0"/>
              <a:buChar char="•"/>
              <a:defRPr/>
            </a:pPr>
            <a:r>
              <a:rPr lang="en-US" sz="2200" dirty="0"/>
              <a:t>If you earn $2,000 a month after tax: </a:t>
            </a:r>
          </a:p>
          <a:p>
            <a:pPr marL="1257300" lvl="2" indent="-342900">
              <a:buFont typeface="Arial" panose="020B0604020202020204" pitchFamily="34" charset="0"/>
              <a:buChar char="•"/>
              <a:defRPr/>
            </a:pPr>
            <a:r>
              <a:rPr lang="en-US" sz="2200" dirty="0"/>
              <a:t>Saving 5 per cent — $100 a month — $1,200 a year </a:t>
            </a:r>
          </a:p>
          <a:p>
            <a:pPr marL="1257300" lvl="2" indent="-342900">
              <a:buFont typeface="Arial" panose="020B0604020202020204" pitchFamily="34" charset="0"/>
              <a:buChar char="•"/>
              <a:defRPr/>
            </a:pPr>
            <a:r>
              <a:rPr lang="en-US" sz="2200" dirty="0"/>
              <a:t>Saving 10 per cent — $200 a month — $2,400 a year </a:t>
            </a:r>
          </a:p>
          <a:p>
            <a:pPr>
              <a:defRPr/>
            </a:pPr>
            <a:endParaRPr lang="en-CA" sz="2200" dirty="0"/>
          </a:p>
          <a:p>
            <a:pPr marL="342900" indent="-342900">
              <a:buFont typeface="Arial" panose="020B0604020202020204" pitchFamily="34" charset="0"/>
              <a:buChar char="•"/>
              <a:defRPr/>
            </a:pPr>
            <a:r>
              <a:rPr lang="en-US" sz="2200" dirty="0"/>
              <a:t>Extra money (from gifts, tax refunds, etc.) or a raise or bonus? Save it!</a:t>
            </a:r>
          </a:p>
          <a:p>
            <a:pPr>
              <a:defRPr/>
            </a:pPr>
            <a:r>
              <a:rPr lang="en-CA" sz="2200" dirty="0"/>
              <a:t>	</a:t>
            </a:r>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3">
            <a:extLst>
              <a:ext uri="{FF2B5EF4-FFF2-40B4-BE49-F238E27FC236}">
                <a16:creationId xmlns:a16="http://schemas.microsoft.com/office/drawing/2014/main" id="{11E7B69E-9A6C-45DE-802E-A2628970C505}"/>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Emergency savings</a:t>
            </a:r>
          </a:p>
        </p:txBody>
      </p:sp>
      <p:sp>
        <p:nvSpPr>
          <p:cNvPr id="18435" name="Text Placeholder 10">
            <a:extLst>
              <a:ext uri="{FF2B5EF4-FFF2-40B4-BE49-F238E27FC236}">
                <a16:creationId xmlns:a16="http://schemas.microsoft.com/office/drawing/2014/main" id="{BAE41FAE-E4B3-4551-9248-86AC7A599C03}"/>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Introduction</a:t>
            </a:r>
          </a:p>
        </p:txBody>
      </p:sp>
      <p:sp>
        <p:nvSpPr>
          <p:cNvPr id="3" name="Slide Number Placeholder 2">
            <a:extLst>
              <a:ext uri="{FF2B5EF4-FFF2-40B4-BE49-F238E27FC236}">
                <a16:creationId xmlns:a16="http://schemas.microsoft.com/office/drawing/2014/main" id="{420AD654-BE05-4E85-8B09-6CD7F53662B0}"/>
              </a:ext>
            </a:extLst>
          </p:cNvPr>
          <p:cNvSpPr>
            <a:spLocks noGrp="1"/>
          </p:cNvSpPr>
          <p:nvPr>
            <p:ph type="sldNum" sz="quarter" idx="15"/>
          </p:nvPr>
        </p:nvSpPr>
        <p:spPr/>
        <p:txBody>
          <a:bodyPr/>
          <a:lstStyle/>
          <a:p>
            <a:pPr>
              <a:defRPr/>
            </a:pPr>
            <a:r>
              <a:rPr lang="en-US" dirty="0"/>
              <a:t>5</a:t>
            </a:r>
          </a:p>
        </p:txBody>
      </p:sp>
      <p:sp>
        <p:nvSpPr>
          <p:cNvPr id="15" name="Text Box 3">
            <a:extLst>
              <a:ext uri="{FF2B5EF4-FFF2-40B4-BE49-F238E27FC236}">
                <a16:creationId xmlns:a16="http://schemas.microsoft.com/office/drawing/2014/main" id="{49B8043E-1E68-43F3-9125-00727D5C859A}"/>
              </a:ext>
            </a:extLst>
          </p:cNvPr>
          <p:cNvSpPr txBox="1">
            <a:spLocks noChangeArrowheads="1"/>
          </p:cNvSpPr>
          <p:nvPr/>
        </p:nvSpPr>
        <p:spPr bwMode="auto">
          <a:xfrm>
            <a:off x="457200" y="1147763"/>
            <a:ext cx="7615238" cy="390842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0" indent="0">
              <a:defRPr/>
            </a:pPr>
            <a:r>
              <a:rPr lang="en-US" sz="2200" dirty="0"/>
              <a:t>The best way to plan for unexpected expenses is: </a:t>
            </a:r>
          </a:p>
          <a:p>
            <a:pPr>
              <a:defRPr/>
            </a:pPr>
            <a:endParaRPr lang="en-US" sz="2200" dirty="0"/>
          </a:p>
          <a:p>
            <a:pPr marL="971550" lvl="1" indent="-457200">
              <a:buFont typeface="+mj-lt"/>
              <a:buAutoNum type="arabicPeriod"/>
              <a:defRPr/>
            </a:pPr>
            <a:r>
              <a:rPr lang="en-US" sz="2200" dirty="0"/>
              <a:t>Buy a lottery ticket every week </a:t>
            </a:r>
          </a:p>
          <a:p>
            <a:pPr marL="971550" lvl="1" indent="-457200">
              <a:buFont typeface="+mj-lt"/>
              <a:buAutoNum type="arabicPeriod"/>
              <a:defRPr/>
            </a:pPr>
            <a:r>
              <a:rPr lang="en-US" sz="2200" dirty="0"/>
              <a:t>Only have friends who will lend you money </a:t>
            </a:r>
          </a:p>
          <a:p>
            <a:pPr marL="971550" lvl="1" indent="-457200">
              <a:buFont typeface="+mj-lt"/>
              <a:buAutoNum type="arabicPeriod"/>
              <a:defRPr/>
            </a:pPr>
            <a:r>
              <a:rPr lang="en-US" sz="2200" dirty="0"/>
              <a:t>Set money aside in an emergency savings fund </a:t>
            </a:r>
          </a:p>
          <a:p>
            <a:pPr>
              <a:defRPr/>
            </a:pPr>
            <a:r>
              <a:rPr lang="en-CA" sz="2200" dirty="0"/>
              <a:t>	</a:t>
            </a:r>
          </a:p>
          <a:p>
            <a:pPr>
              <a:defRPr/>
            </a:pPr>
            <a:r>
              <a:rPr lang="en-CA" sz="2200"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23">
            <a:extLst>
              <a:ext uri="{FF2B5EF4-FFF2-40B4-BE49-F238E27FC236}">
                <a16:creationId xmlns:a16="http://schemas.microsoft.com/office/drawing/2014/main" id="{988F9B63-CBE8-4893-854C-80182BA2335A}"/>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Compounding makes your money grow</a:t>
            </a:r>
          </a:p>
        </p:txBody>
      </p:sp>
      <p:sp>
        <p:nvSpPr>
          <p:cNvPr id="135171" name="Text Placeholder 10">
            <a:extLst>
              <a:ext uri="{FF2B5EF4-FFF2-40B4-BE49-F238E27FC236}">
                <a16:creationId xmlns:a16="http://schemas.microsoft.com/office/drawing/2014/main" id="{7D200866-6C95-47BB-BE3D-1FD47D2B39A4}"/>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Saving and investing</a:t>
            </a:r>
          </a:p>
        </p:txBody>
      </p:sp>
      <p:sp>
        <p:nvSpPr>
          <p:cNvPr id="3" name="Slide Number Placeholder 2">
            <a:extLst>
              <a:ext uri="{FF2B5EF4-FFF2-40B4-BE49-F238E27FC236}">
                <a16:creationId xmlns:a16="http://schemas.microsoft.com/office/drawing/2014/main" id="{1DAE6852-A5A6-4D90-8610-2829D2468FEB}"/>
              </a:ext>
            </a:extLst>
          </p:cNvPr>
          <p:cNvSpPr>
            <a:spLocks noGrp="1"/>
          </p:cNvSpPr>
          <p:nvPr>
            <p:ph type="sldNum" sz="quarter" idx="15"/>
          </p:nvPr>
        </p:nvSpPr>
        <p:spPr/>
        <p:txBody>
          <a:bodyPr/>
          <a:lstStyle/>
          <a:p>
            <a:pPr>
              <a:defRPr/>
            </a:pPr>
            <a:r>
              <a:rPr lang="en-US" dirty="0"/>
              <a:t>63</a:t>
            </a:r>
          </a:p>
        </p:txBody>
      </p:sp>
      <p:graphicFrame>
        <p:nvGraphicFramePr>
          <p:cNvPr id="6" name="Chart 5">
            <a:extLst>
              <a:ext uri="{FF2B5EF4-FFF2-40B4-BE49-F238E27FC236}">
                <a16:creationId xmlns:a16="http://schemas.microsoft.com/office/drawing/2014/main" id="{BCC9F91F-F979-457C-8B3A-7B0B96D25374}"/>
              </a:ext>
            </a:extLst>
          </p:cNvPr>
          <p:cNvGraphicFramePr/>
          <p:nvPr/>
        </p:nvGraphicFramePr>
        <p:xfrm>
          <a:off x="619125" y="1200150"/>
          <a:ext cx="7453313" cy="45339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23">
            <a:extLst>
              <a:ext uri="{FF2B5EF4-FFF2-40B4-BE49-F238E27FC236}">
                <a16:creationId xmlns:a16="http://schemas.microsoft.com/office/drawing/2014/main" id="{559E4D3C-7B9E-4F55-AFAB-4208F5213E95}"/>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Case study: Amy and Amanda</a:t>
            </a:r>
          </a:p>
        </p:txBody>
      </p:sp>
      <p:sp>
        <p:nvSpPr>
          <p:cNvPr id="137219" name="Text Placeholder 10">
            <a:extLst>
              <a:ext uri="{FF2B5EF4-FFF2-40B4-BE49-F238E27FC236}">
                <a16:creationId xmlns:a16="http://schemas.microsoft.com/office/drawing/2014/main" id="{191FCFEC-C310-42B1-80DD-0ED381E6AEAA}"/>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Saving and investing</a:t>
            </a:r>
          </a:p>
        </p:txBody>
      </p:sp>
      <p:sp>
        <p:nvSpPr>
          <p:cNvPr id="3" name="Slide Number Placeholder 2">
            <a:extLst>
              <a:ext uri="{FF2B5EF4-FFF2-40B4-BE49-F238E27FC236}">
                <a16:creationId xmlns:a16="http://schemas.microsoft.com/office/drawing/2014/main" id="{4F4C1EE9-6758-4EA2-86DD-99965921DA96}"/>
              </a:ext>
            </a:extLst>
          </p:cNvPr>
          <p:cNvSpPr>
            <a:spLocks noGrp="1"/>
          </p:cNvSpPr>
          <p:nvPr>
            <p:ph type="sldNum" sz="quarter" idx="15"/>
          </p:nvPr>
        </p:nvSpPr>
        <p:spPr/>
        <p:txBody>
          <a:bodyPr/>
          <a:lstStyle/>
          <a:p>
            <a:pPr>
              <a:defRPr/>
            </a:pPr>
            <a:r>
              <a:rPr lang="en-US" dirty="0"/>
              <a:t>64</a:t>
            </a:r>
          </a:p>
        </p:txBody>
      </p:sp>
      <p:graphicFrame>
        <p:nvGraphicFramePr>
          <p:cNvPr id="4" name="Table 3">
            <a:extLst>
              <a:ext uri="{FF2B5EF4-FFF2-40B4-BE49-F238E27FC236}">
                <a16:creationId xmlns:a16="http://schemas.microsoft.com/office/drawing/2014/main" id="{C68E3CFB-40D1-4E48-BD37-C2839FF6F592}"/>
              </a:ext>
            </a:extLst>
          </p:cNvPr>
          <p:cNvGraphicFramePr>
            <a:graphicFrameLocks noGrp="1"/>
          </p:cNvGraphicFramePr>
          <p:nvPr/>
        </p:nvGraphicFramePr>
        <p:xfrm>
          <a:off x="457200" y="3175000"/>
          <a:ext cx="8229600" cy="2090740"/>
        </p:xfrm>
        <a:graphic>
          <a:graphicData uri="http://schemas.openxmlformats.org/drawingml/2006/table">
            <a:tbl>
              <a:tblPr firstRow="1" bandRow="1">
                <a:tableStyleId>{5C22544A-7EE6-4342-B048-85BDC9FD1C3A}</a:tableStyleId>
              </a:tblPr>
              <a:tblGrid>
                <a:gridCol w="4114801">
                  <a:extLst>
                    <a:ext uri="{9D8B030D-6E8A-4147-A177-3AD203B41FA5}">
                      <a16:colId xmlns:a16="http://schemas.microsoft.com/office/drawing/2014/main" val="20000"/>
                    </a:ext>
                  </a:extLst>
                </a:gridCol>
                <a:gridCol w="2236573">
                  <a:extLst>
                    <a:ext uri="{9D8B030D-6E8A-4147-A177-3AD203B41FA5}">
                      <a16:colId xmlns:a16="http://schemas.microsoft.com/office/drawing/2014/main" val="20001"/>
                    </a:ext>
                  </a:extLst>
                </a:gridCol>
                <a:gridCol w="1878226">
                  <a:extLst>
                    <a:ext uri="{9D8B030D-6E8A-4147-A177-3AD203B41FA5}">
                      <a16:colId xmlns:a16="http://schemas.microsoft.com/office/drawing/2014/main" val="20002"/>
                    </a:ext>
                  </a:extLst>
                </a:gridCol>
              </a:tblGrid>
              <a:tr h="418148">
                <a:tc>
                  <a:txBody>
                    <a:bodyPr/>
                    <a:lstStyle/>
                    <a:p>
                      <a:r>
                        <a:rPr lang="en-CA" sz="1600" dirty="0">
                          <a:solidFill>
                            <a:schemeClr val="tx1"/>
                          </a:solidFill>
                        </a:rPr>
                        <a:t>Actions</a:t>
                      </a: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CA" sz="1600" dirty="0">
                          <a:solidFill>
                            <a:schemeClr val="tx1"/>
                          </a:solidFill>
                        </a:rPr>
                        <a:t>Amy</a:t>
                      </a: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CA" sz="1600" dirty="0">
                          <a:solidFill>
                            <a:schemeClr val="tx1"/>
                          </a:solidFill>
                        </a:rPr>
                        <a:t>Amanda</a:t>
                      </a: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418148">
                <a:tc>
                  <a:txBody>
                    <a:bodyPr/>
                    <a:lstStyle/>
                    <a:p>
                      <a:r>
                        <a:rPr lang="en-CA" sz="1600" dirty="0">
                          <a:solidFill>
                            <a:schemeClr val="tx1"/>
                          </a:solidFill>
                        </a:rPr>
                        <a:t>Starts saving at age:</a:t>
                      </a: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600" dirty="0">
                          <a:solidFill>
                            <a:schemeClr val="tx1"/>
                          </a:solidFill>
                        </a:rPr>
                        <a:t>20</a:t>
                      </a: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600" dirty="0">
                          <a:solidFill>
                            <a:schemeClr val="tx1"/>
                          </a:solidFill>
                        </a:rPr>
                        <a:t>30</a:t>
                      </a: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8148">
                <a:tc>
                  <a:txBody>
                    <a:bodyPr/>
                    <a:lstStyle/>
                    <a:p>
                      <a:r>
                        <a:rPr lang="en-CA" sz="1600" dirty="0">
                          <a:solidFill>
                            <a:schemeClr val="tx1"/>
                          </a:solidFill>
                        </a:rPr>
                        <a:t>Puts $1,000</a:t>
                      </a:r>
                      <a:r>
                        <a:rPr lang="en-CA" sz="1600" baseline="0" dirty="0">
                          <a:solidFill>
                            <a:schemeClr val="tx1"/>
                          </a:solidFill>
                        </a:rPr>
                        <a:t> a year into her RRSP to age:</a:t>
                      </a:r>
                      <a:endParaRPr lang="en-CA" sz="1600" dirty="0">
                        <a:solidFill>
                          <a:schemeClr val="tx1"/>
                        </a:solidFill>
                      </a:endParaRP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600" dirty="0">
                          <a:solidFill>
                            <a:schemeClr val="tx1"/>
                          </a:solidFill>
                        </a:rPr>
                        <a:t>34</a:t>
                      </a: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600" dirty="0">
                          <a:solidFill>
                            <a:schemeClr val="tx1"/>
                          </a:solidFill>
                        </a:rPr>
                        <a:t>64</a:t>
                      </a: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8148">
                <a:tc>
                  <a:txBody>
                    <a:bodyPr/>
                    <a:lstStyle/>
                    <a:p>
                      <a:r>
                        <a:rPr lang="en-CA" sz="1600" dirty="0">
                          <a:solidFill>
                            <a:schemeClr val="tx1"/>
                          </a:solidFill>
                        </a:rPr>
                        <a:t>Total she saves:</a:t>
                      </a: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600" dirty="0">
                          <a:solidFill>
                            <a:schemeClr val="tx1"/>
                          </a:solidFill>
                        </a:rPr>
                        <a:t>$15,000</a:t>
                      </a: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600" dirty="0">
                          <a:solidFill>
                            <a:schemeClr val="tx1"/>
                          </a:solidFill>
                        </a:rPr>
                        <a:t>$35,000</a:t>
                      </a: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8148">
                <a:tc>
                  <a:txBody>
                    <a:bodyPr/>
                    <a:lstStyle/>
                    <a:p>
                      <a:r>
                        <a:rPr lang="en-CA" sz="1600" dirty="0">
                          <a:solidFill>
                            <a:schemeClr val="tx1"/>
                          </a:solidFill>
                        </a:rPr>
                        <a:t>Total earned</a:t>
                      </a:r>
                      <a:r>
                        <a:rPr lang="en-CA" sz="1600" baseline="0" dirty="0">
                          <a:solidFill>
                            <a:schemeClr val="tx1"/>
                          </a:solidFill>
                        </a:rPr>
                        <a:t> at age 65:</a:t>
                      </a:r>
                      <a:endParaRPr lang="en-CA" sz="1600" dirty="0">
                        <a:solidFill>
                          <a:schemeClr val="tx1"/>
                        </a:solidFill>
                      </a:endParaRP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600" dirty="0">
                          <a:solidFill>
                            <a:schemeClr val="tx1"/>
                          </a:solidFill>
                        </a:rPr>
                        <a:t>$141,700</a:t>
                      </a: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600" dirty="0">
                          <a:solidFill>
                            <a:schemeClr val="tx1"/>
                          </a:solidFill>
                        </a:rPr>
                        <a:t>$116,100</a:t>
                      </a:r>
                    </a:p>
                  </a:txBody>
                  <a:tcPr marT="45743" marB="457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137247" name="Picture 4">
            <a:extLst>
              <a:ext uri="{FF2B5EF4-FFF2-40B4-BE49-F238E27FC236}">
                <a16:creationId xmlns:a16="http://schemas.microsoft.com/office/drawing/2014/main" id="{99C8AAA9-1578-4F47-9B4B-C13035C9AD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3388" y="1012825"/>
            <a:ext cx="255905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48" name="TextBox 5">
            <a:extLst>
              <a:ext uri="{FF2B5EF4-FFF2-40B4-BE49-F238E27FC236}">
                <a16:creationId xmlns:a16="http://schemas.microsoft.com/office/drawing/2014/main" id="{D00AE464-A7DA-41F4-9A41-97532863F450}"/>
              </a:ext>
            </a:extLst>
          </p:cNvPr>
          <p:cNvSpPr txBox="1">
            <a:spLocks noChangeArrowheads="1"/>
          </p:cNvSpPr>
          <p:nvPr/>
        </p:nvSpPr>
        <p:spPr bwMode="auto">
          <a:xfrm>
            <a:off x="568325" y="2590800"/>
            <a:ext cx="3830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CA" altLang="en-US" sz="1800" b="1"/>
              <a:t>Case study: Amy and Amanda</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23">
            <a:extLst>
              <a:ext uri="{FF2B5EF4-FFF2-40B4-BE49-F238E27FC236}">
                <a16:creationId xmlns:a16="http://schemas.microsoft.com/office/drawing/2014/main" id="{0D5FCA48-2DCF-4B67-8B7A-026E09AE7FD6}"/>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Case study: Amy and Amanda</a:t>
            </a:r>
          </a:p>
        </p:txBody>
      </p:sp>
      <p:sp>
        <p:nvSpPr>
          <p:cNvPr id="139267" name="Text Placeholder 10">
            <a:extLst>
              <a:ext uri="{FF2B5EF4-FFF2-40B4-BE49-F238E27FC236}">
                <a16:creationId xmlns:a16="http://schemas.microsoft.com/office/drawing/2014/main" id="{2E2EEE4E-6495-480B-A083-9EDF81045305}"/>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Saving and investing</a:t>
            </a:r>
          </a:p>
        </p:txBody>
      </p:sp>
      <p:sp>
        <p:nvSpPr>
          <p:cNvPr id="3" name="Slide Number Placeholder 2">
            <a:extLst>
              <a:ext uri="{FF2B5EF4-FFF2-40B4-BE49-F238E27FC236}">
                <a16:creationId xmlns:a16="http://schemas.microsoft.com/office/drawing/2014/main" id="{ECE07F1C-2CFF-43B8-B41A-E22754227EC2}"/>
              </a:ext>
            </a:extLst>
          </p:cNvPr>
          <p:cNvSpPr>
            <a:spLocks noGrp="1"/>
          </p:cNvSpPr>
          <p:nvPr>
            <p:ph type="sldNum" sz="quarter" idx="15"/>
          </p:nvPr>
        </p:nvSpPr>
        <p:spPr/>
        <p:txBody>
          <a:bodyPr/>
          <a:lstStyle/>
          <a:p>
            <a:pPr>
              <a:defRPr/>
            </a:pPr>
            <a:r>
              <a:rPr lang="en-US" dirty="0"/>
              <a:t>65</a:t>
            </a:r>
          </a:p>
        </p:txBody>
      </p:sp>
      <p:graphicFrame>
        <p:nvGraphicFramePr>
          <p:cNvPr id="4" name="Table 3">
            <a:extLst>
              <a:ext uri="{FF2B5EF4-FFF2-40B4-BE49-F238E27FC236}">
                <a16:creationId xmlns:a16="http://schemas.microsoft.com/office/drawing/2014/main" id="{67A320A8-E237-4C41-BF94-5045F02B08A1}"/>
              </a:ext>
            </a:extLst>
          </p:cNvPr>
          <p:cNvGraphicFramePr>
            <a:graphicFrameLocks noGrp="1"/>
          </p:cNvGraphicFramePr>
          <p:nvPr/>
        </p:nvGraphicFramePr>
        <p:xfrm>
          <a:off x="457200" y="3175000"/>
          <a:ext cx="8229600" cy="836612"/>
        </p:xfrm>
        <a:graphic>
          <a:graphicData uri="http://schemas.openxmlformats.org/drawingml/2006/table">
            <a:tbl>
              <a:tblPr firstRow="1" bandRow="1">
                <a:tableStyleId>{5C22544A-7EE6-4342-B048-85BDC9FD1C3A}</a:tableStyleId>
              </a:tblPr>
              <a:tblGrid>
                <a:gridCol w="4114801">
                  <a:extLst>
                    <a:ext uri="{9D8B030D-6E8A-4147-A177-3AD203B41FA5}">
                      <a16:colId xmlns:a16="http://schemas.microsoft.com/office/drawing/2014/main" val="20000"/>
                    </a:ext>
                  </a:extLst>
                </a:gridCol>
                <a:gridCol w="2236573">
                  <a:extLst>
                    <a:ext uri="{9D8B030D-6E8A-4147-A177-3AD203B41FA5}">
                      <a16:colId xmlns:a16="http://schemas.microsoft.com/office/drawing/2014/main" val="20001"/>
                    </a:ext>
                  </a:extLst>
                </a:gridCol>
                <a:gridCol w="1878226">
                  <a:extLst>
                    <a:ext uri="{9D8B030D-6E8A-4147-A177-3AD203B41FA5}">
                      <a16:colId xmlns:a16="http://schemas.microsoft.com/office/drawing/2014/main" val="20002"/>
                    </a:ext>
                  </a:extLst>
                </a:gridCol>
              </a:tblGrid>
              <a:tr h="418306">
                <a:tc>
                  <a:txBody>
                    <a:bodyPr/>
                    <a:lstStyle/>
                    <a:p>
                      <a:r>
                        <a:rPr lang="en-CA" sz="1600" dirty="0">
                          <a:solidFill>
                            <a:schemeClr val="tx1"/>
                          </a:solidFill>
                        </a:rPr>
                        <a:t>Actions</a:t>
                      </a:r>
                    </a:p>
                  </a:txBody>
                  <a:tcPr marT="45761" marB="4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CA" sz="1600" dirty="0">
                          <a:solidFill>
                            <a:schemeClr val="tx1"/>
                          </a:solidFill>
                        </a:rPr>
                        <a:t>Amy</a:t>
                      </a:r>
                    </a:p>
                  </a:txBody>
                  <a:tcPr marT="45761" marB="4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CA" sz="1600" dirty="0">
                          <a:solidFill>
                            <a:schemeClr val="tx1"/>
                          </a:solidFill>
                        </a:rPr>
                        <a:t>Amanda</a:t>
                      </a:r>
                    </a:p>
                  </a:txBody>
                  <a:tcPr marT="45761" marB="4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418306">
                <a:tc>
                  <a:txBody>
                    <a:bodyPr/>
                    <a:lstStyle/>
                    <a:p>
                      <a:r>
                        <a:rPr lang="en-CA" sz="1600" dirty="0">
                          <a:solidFill>
                            <a:schemeClr val="tx1"/>
                          </a:solidFill>
                        </a:rPr>
                        <a:t>Total earned at age 65:</a:t>
                      </a:r>
                    </a:p>
                  </a:txBody>
                  <a:tcPr marT="45761" marB="4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600" dirty="0">
                          <a:solidFill>
                            <a:schemeClr val="tx1"/>
                          </a:solidFill>
                        </a:rPr>
                        <a:t>$141,</a:t>
                      </a:r>
                      <a:r>
                        <a:rPr lang="en-CA" sz="1600" baseline="0" dirty="0">
                          <a:solidFill>
                            <a:schemeClr val="tx1"/>
                          </a:solidFill>
                        </a:rPr>
                        <a:t>700</a:t>
                      </a:r>
                      <a:endParaRPr lang="en-CA" sz="1600" dirty="0">
                        <a:solidFill>
                          <a:schemeClr val="tx1"/>
                        </a:solidFill>
                      </a:endParaRPr>
                    </a:p>
                  </a:txBody>
                  <a:tcPr marT="45761" marB="4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600" dirty="0">
                          <a:solidFill>
                            <a:schemeClr val="tx1"/>
                          </a:solidFill>
                        </a:rPr>
                        <a:t>$116,100</a:t>
                      </a:r>
                    </a:p>
                  </a:txBody>
                  <a:tcPr marT="45761" marB="457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39283" name="Picture 4">
            <a:extLst>
              <a:ext uri="{FF2B5EF4-FFF2-40B4-BE49-F238E27FC236}">
                <a16:creationId xmlns:a16="http://schemas.microsoft.com/office/drawing/2014/main" id="{F0A37C5C-FF97-4081-BE80-4CFB29A9BA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3388" y="1012825"/>
            <a:ext cx="255905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84" name="TextBox 5">
            <a:extLst>
              <a:ext uri="{FF2B5EF4-FFF2-40B4-BE49-F238E27FC236}">
                <a16:creationId xmlns:a16="http://schemas.microsoft.com/office/drawing/2014/main" id="{757519FE-A7ED-402F-9A31-9B9C234022BF}"/>
              </a:ext>
            </a:extLst>
          </p:cNvPr>
          <p:cNvSpPr txBox="1">
            <a:spLocks noChangeArrowheads="1"/>
          </p:cNvSpPr>
          <p:nvPr/>
        </p:nvSpPr>
        <p:spPr bwMode="auto">
          <a:xfrm>
            <a:off x="568325" y="2590800"/>
            <a:ext cx="3830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CA" altLang="en-US" sz="1800" b="1"/>
              <a:t>Case study: Amy and Amanda</a:t>
            </a:r>
          </a:p>
        </p:txBody>
      </p:sp>
      <p:sp>
        <p:nvSpPr>
          <p:cNvPr id="2" name="TextBox 1">
            <a:extLst>
              <a:ext uri="{FF2B5EF4-FFF2-40B4-BE49-F238E27FC236}">
                <a16:creationId xmlns:a16="http://schemas.microsoft.com/office/drawing/2014/main" id="{4489F9C4-F0BF-41EA-A09B-9BE657ED5159}"/>
              </a:ext>
            </a:extLst>
          </p:cNvPr>
          <p:cNvSpPr txBox="1"/>
          <p:nvPr/>
        </p:nvSpPr>
        <p:spPr>
          <a:xfrm>
            <a:off x="568325" y="4268788"/>
            <a:ext cx="8118475" cy="2062162"/>
          </a:xfrm>
          <a:prstGeom prst="rect">
            <a:avLst/>
          </a:prstGeom>
          <a:noFill/>
        </p:spPr>
        <p:txBody>
          <a:bodyPr>
            <a:spAutoFit/>
          </a:bodyPr>
          <a:lstStyle/>
          <a:p>
            <a:pPr eaLnBrk="1" hangingPunct="1">
              <a:defRPr/>
            </a:pPr>
            <a:r>
              <a:rPr lang="en-CA" sz="2000" dirty="0"/>
              <a:t>Conclusion: </a:t>
            </a:r>
          </a:p>
          <a:p>
            <a:pPr marL="342900" indent="-342900" eaLnBrk="1" hangingPunct="1">
              <a:buFont typeface="Arial" panose="020B0604020202020204" pitchFamily="34" charset="0"/>
              <a:buChar char="•"/>
              <a:defRPr/>
            </a:pPr>
            <a:r>
              <a:rPr lang="en-US" sz="2000" dirty="0"/>
              <a:t>Compound interest makes a big difference over time </a:t>
            </a:r>
          </a:p>
          <a:p>
            <a:pPr marL="342900" indent="-342900" eaLnBrk="1" hangingPunct="1">
              <a:buFont typeface="Arial" panose="020B0604020202020204" pitchFamily="34" charset="0"/>
              <a:buChar char="•"/>
              <a:defRPr/>
            </a:pPr>
            <a:r>
              <a:rPr lang="en-US" sz="2000" dirty="0"/>
              <a:t>Start saving as soon as you can (the sooner the better) </a:t>
            </a:r>
          </a:p>
          <a:p>
            <a:pPr marL="342900" indent="-342900" eaLnBrk="1" hangingPunct="1">
              <a:buFont typeface="Arial" panose="020B0604020202020204" pitchFamily="34" charset="0"/>
              <a:buChar char="•"/>
              <a:defRPr/>
            </a:pPr>
            <a:r>
              <a:rPr lang="en-US" sz="2000" dirty="0"/>
              <a:t>Save as long as you can (for a long period of time)</a:t>
            </a:r>
          </a:p>
          <a:p>
            <a:pPr eaLnBrk="1" hangingPunct="1">
              <a:defRPr/>
            </a:pPr>
            <a:r>
              <a:rPr lang="en-CA" dirty="0"/>
              <a:t>	</a:t>
            </a:r>
          </a:p>
          <a:p>
            <a:pPr eaLnBrk="1" hangingPunct="1">
              <a:defRPr/>
            </a:pPr>
            <a:endParaRPr lang="en-CA"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23">
            <a:extLst>
              <a:ext uri="{FF2B5EF4-FFF2-40B4-BE49-F238E27FC236}">
                <a16:creationId xmlns:a16="http://schemas.microsoft.com/office/drawing/2014/main" id="{AF49F4CD-40B4-430C-8493-08759DFB20D1}"/>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Risk and return</a:t>
            </a:r>
          </a:p>
        </p:txBody>
      </p:sp>
      <p:sp>
        <p:nvSpPr>
          <p:cNvPr id="141315" name="Text Placeholder 10">
            <a:extLst>
              <a:ext uri="{FF2B5EF4-FFF2-40B4-BE49-F238E27FC236}">
                <a16:creationId xmlns:a16="http://schemas.microsoft.com/office/drawing/2014/main" id="{51FC3523-1B6D-4C86-BFEF-3F05DBC5E389}"/>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Saving and investing</a:t>
            </a:r>
          </a:p>
        </p:txBody>
      </p:sp>
      <p:sp>
        <p:nvSpPr>
          <p:cNvPr id="3" name="Slide Number Placeholder 2">
            <a:extLst>
              <a:ext uri="{FF2B5EF4-FFF2-40B4-BE49-F238E27FC236}">
                <a16:creationId xmlns:a16="http://schemas.microsoft.com/office/drawing/2014/main" id="{0A8C50EA-1DAE-4766-856B-FEFF309C5B92}"/>
              </a:ext>
            </a:extLst>
          </p:cNvPr>
          <p:cNvSpPr>
            <a:spLocks noGrp="1"/>
          </p:cNvSpPr>
          <p:nvPr>
            <p:ph type="sldNum" sz="quarter" idx="15"/>
          </p:nvPr>
        </p:nvSpPr>
        <p:spPr/>
        <p:txBody>
          <a:bodyPr/>
          <a:lstStyle/>
          <a:p>
            <a:pPr>
              <a:defRPr/>
            </a:pPr>
            <a:r>
              <a:rPr lang="en-US" dirty="0"/>
              <a:t>66</a:t>
            </a:r>
          </a:p>
        </p:txBody>
      </p:sp>
      <p:cxnSp>
        <p:nvCxnSpPr>
          <p:cNvPr id="141317" name="Straight Connector 8">
            <a:extLst>
              <a:ext uri="{FF2B5EF4-FFF2-40B4-BE49-F238E27FC236}">
                <a16:creationId xmlns:a16="http://schemas.microsoft.com/office/drawing/2014/main" id="{5D506BB4-495D-4E95-9AB1-62FF89F50B73}"/>
              </a:ext>
            </a:extLst>
          </p:cNvPr>
          <p:cNvCxnSpPr>
            <a:cxnSpLocks noChangeShapeType="1"/>
          </p:cNvCxnSpPr>
          <p:nvPr/>
        </p:nvCxnSpPr>
        <p:spPr bwMode="auto">
          <a:xfrm>
            <a:off x="2921000" y="1928813"/>
            <a:ext cx="0" cy="3060700"/>
          </a:xfrm>
          <a:prstGeom prst="line">
            <a:avLst/>
          </a:prstGeom>
          <a:noFill/>
          <a:ln w="69850" algn="ctr">
            <a:solidFill>
              <a:schemeClr val="tx1"/>
            </a:solidFill>
            <a:round/>
            <a:headEnd/>
            <a:tailEnd/>
          </a:ln>
          <a:extLst>
            <a:ext uri="{909E8E84-426E-40DD-AFC4-6F175D3DCCD1}">
              <a14:hiddenFill xmlns:a14="http://schemas.microsoft.com/office/drawing/2010/main">
                <a:noFill/>
              </a14:hiddenFill>
            </a:ext>
          </a:extLst>
        </p:spPr>
      </p:cxnSp>
      <p:cxnSp>
        <p:nvCxnSpPr>
          <p:cNvPr id="141318" name="Straight Connector 11">
            <a:extLst>
              <a:ext uri="{FF2B5EF4-FFF2-40B4-BE49-F238E27FC236}">
                <a16:creationId xmlns:a16="http://schemas.microsoft.com/office/drawing/2014/main" id="{1DA61E0C-24A9-470C-8675-0E1353DF0249}"/>
              </a:ext>
            </a:extLst>
          </p:cNvPr>
          <p:cNvCxnSpPr>
            <a:cxnSpLocks noChangeShapeType="1"/>
          </p:cNvCxnSpPr>
          <p:nvPr/>
        </p:nvCxnSpPr>
        <p:spPr bwMode="auto">
          <a:xfrm rot="5400000">
            <a:off x="4692650" y="3165475"/>
            <a:ext cx="0" cy="3600450"/>
          </a:xfrm>
          <a:prstGeom prst="line">
            <a:avLst/>
          </a:prstGeom>
          <a:noFill/>
          <a:ln w="69850" algn="ctr">
            <a:solidFill>
              <a:schemeClr val="tx1"/>
            </a:solidFill>
            <a:round/>
            <a:headEnd/>
            <a:tailEnd/>
          </a:ln>
          <a:extLst>
            <a:ext uri="{909E8E84-426E-40DD-AFC4-6F175D3DCCD1}">
              <a14:hiddenFill xmlns:a14="http://schemas.microsoft.com/office/drawing/2010/main">
                <a:noFill/>
              </a14:hiddenFill>
            </a:ext>
          </a:extLst>
        </p:spPr>
      </p:cxnSp>
      <p:cxnSp>
        <p:nvCxnSpPr>
          <p:cNvPr id="141319" name="Straight Connector 12">
            <a:extLst>
              <a:ext uri="{FF2B5EF4-FFF2-40B4-BE49-F238E27FC236}">
                <a16:creationId xmlns:a16="http://schemas.microsoft.com/office/drawing/2014/main" id="{028245FA-B2C4-4924-A784-22FBF841D480}"/>
              </a:ext>
            </a:extLst>
          </p:cNvPr>
          <p:cNvCxnSpPr>
            <a:cxnSpLocks noChangeShapeType="1"/>
          </p:cNvCxnSpPr>
          <p:nvPr/>
        </p:nvCxnSpPr>
        <p:spPr bwMode="auto">
          <a:xfrm flipV="1">
            <a:off x="2922588" y="2198688"/>
            <a:ext cx="3149600" cy="2754312"/>
          </a:xfrm>
          <a:prstGeom prst="line">
            <a:avLst/>
          </a:prstGeom>
          <a:noFill/>
          <a:ln w="476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141320" name="TextBox 15">
            <a:extLst>
              <a:ext uri="{FF2B5EF4-FFF2-40B4-BE49-F238E27FC236}">
                <a16:creationId xmlns:a16="http://schemas.microsoft.com/office/drawing/2014/main" id="{D510697D-ED63-487E-8CC0-F52AB2B3B374}"/>
              </a:ext>
            </a:extLst>
          </p:cNvPr>
          <p:cNvSpPr txBox="1">
            <a:spLocks noChangeArrowheads="1"/>
          </p:cNvSpPr>
          <p:nvPr/>
        </p:nvSpPr>
        <p:spPr bwMode="auto">
          <a:xfrm>
            <a:off x="436563" y="3043238"/>
            <a:ext cx="20812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r" eaLnBrk="1" hangingPunct="1"/>
            <a:r>
              <a:rPr lang="en-CA" altLang="en-US" sz="2000" b="1"/>
              <a:t>Expected Return</a:t>
            </a:r>
          </a:p>
        </p:txBody>
      </p:sp>
      <p:sp>
        <p:nvSpPr>
          <p:cNvPr id="141321" name="TextBox 16">
            <a:extLst>
              <a:ext uri="{FF2B5EF4-FFF2-40B4-BE49-F238E27FC236}">
                <a16:creationId xmlns:a16="http://schemas.microsoft.com/office/drawing/2014/main" id="{439774D1-DE2C-47AA-882F-E3449EA65415}"/>
              </a:ext>
            </a:extLst>
          </p:cNvPr>
          <p:cNvSpPr txBox="1">
            <a:spLocks noChangeArrowheads="1"/>
          </p:cNvSpPr>
          <p:nvPr/>
        </p:nvSpPr>
        <p:spPr bwMode="auto">
          <a:xfrm>
            <a:off x="4264025" y="5180013"/>
            <a:ext cx="2195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r>
              <a:rPr lang="en-CA" altLang="en-US" sz="2000" b="1"/>
              <a:t>Risk</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23">
            <a:extLst>
              <a:ext uri="{FF2B5EF4-FFF2-40B4-BE49-F238E27FC236}">
                <a16:creationId xmlns:a16="http://schemas.microsoft.com/office/drawing/2014/main" id="{6A961D86-2866-4815-ACCA-658AA0D69764}"/>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Registered tax plans</a:t>
            </a:r>
          </a:p>
        </p:txBody>
      </p:sp>
      <p:sp>
        <p:nvSpPr>
          <p:cNvPr id="143363" name="Text Placeholder 10">
            <a:extLst>
              <a:ext uri="{FF2B5EF4-FFF2-40B4-BE49-F238E27FC236}">
                <a16:creationId xmlns:a16="http://schemas.microsoft.com/office/drawing/2014/main" id="{EBCEA572-407E-4E58-BAEB-8BDB53835D86}"/>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Saving and investing</a:t>
            </a:r>
          </a:p>
        </p:txBody>
      </p:sp>
      <p:sp>
        <p:nvSpPr>
          <p:cNvPr id="3" name="Slide Number Placeholder 2">
            <a:extLst>
              <a:ext uri="{FF2B5EF4-FFF2-40B4-BE49-F238E27FC236}">
                <a16:creationId xmlns:a16="http://schemas.microsoft.com/office/drawing/2014/main" id="{B821864A-F744-4BAB-BF9F-DEA61EABD60E}"/>
              </a:ext>
            </a:extLst>
          </p:cNvPr>
          <p:cNvSpPr>
            <a:spLocks noGrp="1"/>
          </p:cNvSpPr>
          <p:nvPr>
            <p:ph type="sldNum" sz="quarter" idx="15"/>
          </p:nvPr>
        </p:nvSpPr>
        <p:spPr/>
        <p:txBody>
          <a:bodyPr/>
          <a:lstStyle/>
          <a:p>
            <a:pPr>
              <a:defRPr/>
            </a:pPr>
            <a:r>
              <a:rPr lang="en-US" dirty="0"/>
              <a:t>67</a:t>
            </a:r>
          </a:p>
        </p:txBody>
      </p:sp>
      <p:sp>
        <p:nvSpPr>
          <p:cNvPr id="15" name="Text Box 3">
            <a:extLst>
              <a:ext uri="{FF2B5EF4-FFF2-40B4-BE49-F238E27FC236}">
                <a16:creationId xmlns:a16="http://schemas.microsoft.com/office/drawing/2014/main" id="{5A9ABBD7-62E8-4FCD-ADED-61F77C28BFBB}"/>
              </a:ext>
            </a:extLst>
          </p:cNvPr>
          <p:cNvSpPr txBox="1">
            <a:spLocks noChangeArrowheads="1"/>
          </p:cNvSpPr>
          <p:nvPr/>
        </p:nvSpPr>
        <p:spPr bwMode="auto">
          <a:xfrm>
            <a:off x="457200" y="1022350"/>
            <a:ext cx="7739063" cy="4830763"/>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342900" indent="-342900">
              <a:buFont typeface="Arial" panose="020B0604020202020204" pitchFamily="34" charset="0"/>
              <a:buChar char="•"/>
              <a:defRPr/>
            </a:pPr>
            <a:endParaRPr lang="en-US" sz="2200" dirty="0"/>
          </a:p>
          <a:p>
            <a:pPr marL="342900" indent="-342900">
              <a:buFont typeface="Arial" panose="020B0604020202020204" pitchFamily="34" charset="0"/>
              <a:buChar char="•"/>
              <a:defRPr/>
            </a:pPr>
            <a:r>
              <a:rPr lang="en-US" sz="2200" dirty="0"/>
              <a:t>Tax-Free Savings Accounts (TFSAs) </a:t>
            </a:r>
          </a:p>
          <a:p>
            <a:pPr marL="857250" lvl="1" indent="-342900">
              <a:buFont typeface="Arial" panose="020B0604020202020204" pitchFamily="34" charset="0"/>
              <a:buChar char="•"/>
              <a:defRPr/>
            </a:pPr>
            <a:r>
              <a:rPr lang="en-US" sz="2200" dirty="0"/>
              <a:t>Earn income from investments without paying taxes on the income </a:t>
            </a:r>
          </a:p>
          <a:p>
            <a:pPr>
              <a:defRPr/>
            </a:pPr>
            <a:endParaRPr lang="en-CA" sz="2200" dirty="0"/>
          </a:p>
          <a:p>
            <a:pPr marL="342900" indent="-342900">
              <a:buFont typeface="Arial" panose="020B0604020202020204" pitchFamily="34" charset="0"/>
              <a:buChar char="•"/>
              <a:defRPr/>
            </a:pPr>
            <a:r>
              <a:rPr lang="en-US" sz="2200" dirty="0"/>
              <a:t>Registered Retirement Savings Plans (RRSPs) </a:t>
            </a:r>
          </a:p>
          <a:p>
            <a:pPr marL="857250" lvl="1" indent="-342900">
              <a:buFont typeface="Arial" panose="020B0604020202020204" pitchFamily="34" charset="0"/>
              <a:buChar char="•"/>
              <a:defRPr/>
            </a:pPr>
            <a:r>
              <a:rPr lang="en-US" sz="2200" dirty="0"/>
              <a:t>Defer paying income tax until retirement </a:t>
            </a:r>
          </a:p>
          <a:p>
            <a:pPr>
              <a:defRPr/>
            </a:pPr>
            <a:endParaRPr lang="en-CA" sz="2200" dirty="0"/>
          </a:p>
          <a:p>
            <a:pPr marL="342900" indent="-342900">
              <a:buFont typeface="Arial" panose="020B0604020202020204" pitchFamily="34" charset="0"/>
              <a:buChar char="•"/>
              <a:defRPr/>
            </a:pPr>
            <a:r>
              <a:rPr lang="en-US" sz="2200" dirty="0"/>
              <a:t>Registered Education Savings Plans (RESPs) </a:t>
            </a:r>
          </a:p>
          <a:p>
            <a:pPr marL="857250" lvl="1" indent="-342900">
              <a:buFont typeface="Arial" panose="020B0604020202020204" pitchFamily="34" charset="0"/>
              <a:buChar char="•"/>
              <a:defRPr/>
            </a:pPr>
            <a:r>
              <a:rPr lang="en-US" sz="2200" dirty="0"/>
              <a:t>Save for education and receive government grants </a:t>
            </a:r>
          </a:p>
          <a:p>
            <a:pPr>
              <a:defRPr/>
            </a:pPr>
            <a:endParaRPr lang="en-CA" sz="2200" dirty="0"/>
          </a:p>
          <a:p>
            <a:pPr marL="342900" indent="-342900">
              <a:buFont typeface="Arial" panose="020B0604020202020204" pitchFamily="34" charset="0"/>
              <a:buChar char="•"/>
              <a:defRPr/>
            </a:pPr>
            <a:r>
              <a:rPr lang="en-US" sz="2200" dirty="0"/>
              <a:t>Registered Disability Savings Plans (RDSPs) </a:t>
            </a:r>
          </a:p>
          <a:p>
            <a:pPr marL="857250" lvl="1" indent="-342900">
              <a:buFont typeface="Arial" panose="020B0604020202020204" pitchFamily="34" charset="0"/>
              <a:buChar char="•"/>
              <a:defRPr/>
            </a:pPr>
            <a:r>
              <a:rPr lang="en-US" sz="2200" dirty="0"/>
              <a:t>Save for someone with a disability and receive government grants</a:t>
            </a:r>
            <a:endParaRPr lang="en-CA" sz="22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23">
            <a:extLst>
              <a:ext uri="{FF2B5EF4-FFF2-40B4-BE49-F238E27FC236}">
                <a16:creationId xmlns:a16="http://schemas.microsoft.com/office/drawing/2014/main" id="{B9916A42-045E-4EC7-96FD-270B0A93FAAC}"/>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Tax-Free Savings Accounts</a:t>
            </a:r>
          </a:p>
        </p:txBody>
      </p:sp>
      <p:sp>
        <p:nvSpPr>
          <p:cNvPr id="145411" name="Text Placeholder 10">
            <a:extLst>
              <a:ext uri="{FF2B5EF4-FFF2-40B4-BE49-F238E27FC236}">
                <a16:creationId xmlns:a16="http://schemas.microsoft.com/office/drawing/2014/main" id="{3D4841D6-384D-4B1D-B590-107E8524F232}"/>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Saving and investing</a:t>
            </a:r>
          </a:p>
        </p:txBody>
      </p:sp>
      <p:sp>
        <p:nvSpPr>
          <p:cNvPr id="3" name="Slide Number Placeholder 2">
            <a:extLst>
              <a:ext uri="{FF2B5EF4-FFF2-40B4-BE49-F238E27FC236}">
                <a16:creationId xmlns:a16="http://schemas.microsoft.com/office/drawing/2014/main" id="{81965CA8-A0B2-472F-BA70-D4212DFF5F17}"/>
              </a:ext>
            </a:extLst>
          </p:cNvPr>
          <p:cNvSpPr>
            <a:spLocks noGrp="1"/>
          </p:cNvSpPr>
          <p:nvPr>
            <p:ph type="sldNum" sz="quarter" idx="15"/>
          </p:nvPr>
        </p:nvSpPr>
        <p:spPr/>
        <p:txBody>
          <a:bodyPr/>
          <a:lstStyle/>
          <a:p>
            <a:pPr>
              <a:defRPr/>
            </a:pPr>
            <a:r>
              <a:rPr lang="en-US" dirty="0"/>
              <a:t>68</a:t>
            </a:r>
          </a:p>
        </p:txBody>
      </p:sp>
      <p:sp>
        <p:nvSpPr>
          <p:cNvPr id="15" name="Text Box 3">
            <a:extLst>
              <a:ext uri="{FF2B5EF4-FFF2-40B4-BE49-F238E27FC236}">
                <a16:creationId xmlns:a16="http://schemas.microsoft.com/office/drawing/2014/main" id="{45B17C25-2614-4A54-8547-8B7DAF153AFC}"/>
              </a:ext>
            </a:extLst>
          </p:cNvPr>
          <p:cNvSpPr txBox="1">
            <a:spLocks noChangeArrowheads="1"/>
          </p:cNvSpPr>
          <p:nvPr/>
        </p:nvSpPr>
        <p:spPr bwMode="auto">
          <a:xfrm>
            <a:off x="457200" y="1147763"/>
            <a:ext cx="8091377" cy="3508653"/>
          </a:xfrm>
          <a:prstGeom prst="rect">
            <a:avLst/>
          </a:prstGeom>
          <a:noFill/>
          <a:ln>
            <a:noFill/>
          </a:ln>
        </p:spPr>
        <p:txBody>
          <a:bodyPr wrap="square">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marL="342900" indent="-342900">
              <a:buFont typeface="Arial" panose="020B0604020202020204" pitchFamily="34" charset="0"/>
              <a:buChar char="•"/>
              <a:defRPr/>
            </a:pPr>
            <a:r>
              <a:rPr lang="en-US" sz="2200" dirty="0"/>
              <a:t>Invest in cash, mutual funds, stocks, GICs, bonds </a:t>
            </a:r>
          </a:p>
          <a:p>
            <a:pPr marL="342900" indent="-342900">
              <a:buFont typeface="Arial" panose="020B0604020202020204" pitchFamily="34" charset="0"/>
              <a:buChar char="•"/>
              <a:defRPr/>
            </a:pPr>
            <a:r>
              <a:rPr lang="en-US" sz="2200" dirty="0"/>
              <a:t>Generally pay no taxes on investment income </a:t>
            </a:r>
          </a:p>
          <a:p>
            <a:pPr marL="342900" indent="-342900">
              <a:buFont typeface="Arial" panose="020B0604020202020204" pitchFamily="34" charset="0"/>
              <a:buChar char="•"/>
              <a:defRPr/>
            </a:pPr>
            <a:r>
              <a:rPr lang="en-US" sz="2200" dirty="0"/>
              <a:t>The TFSA contribution room is the total amount of all of the following:</a:t>
            </a:r>
          </a:p>
          <a:p>
            <a:pPr marL="857250" lvl="1" indent="-342900">
              <a:buFont typeface="Arial" panose="020B0604020202020204" pitchFamily="34" charset="0"/>
              <a:buChar char="•"/>
              <a:defRPr/>
            </a:pPr>
            <a:r>
              <a:rPr lang="en-US" sz="2200" dirty="0"/>
              <a:t>the TFSA dollar limit of the current year</a:t>
            </a:r>
          </a:p>
          <a:p>
            <a:pPr marL="857250" lvl="1" indent="-342900">
              <a:buFont typeface="Arial" panose="020B0604020202020204" pitchFamily="34" charset="0"/>
              <a:buChar char="•"/>
              <a:defRPr/>
            </a:pPr>
            <a:r>
              <a:rPr lang="en-US" sz="2200" dirty="0"/>
              <a:t>any unused TFSA contribution room from previous years</a:t>
            </a:r>
          </a:p>
          <a:p>
            <a:pPr marL="857250" lvl="1" indent="-342900">
              <a:buFont typeface="Arial" panose="020B0604020202020204" pitchFamily="34" charset="0"/>
              <a:buChar char="•"/>
              <a:defRPr/>
            </a:pPr>
            <a:r>
              <a:rPr lang="en-US" sz="2200" dirty="0"/>
              <a:t>any withdrawals made from the TFSA in the previous year</a:t>
            </a:r>
          </a:p>
          <a:p>
            <a:pPr marL="342900" indent="-342900">
              <a:buFont typeface="Arial" panose="020B0604020202020204" pitchFamily="34" charset="0"/>
              <a:buChar char="•"/>
              <a:defRPr/>
            </a:pPr>
            <a:r>
              <a:rPr lang="en-US" sz="2200" dirty="0"/>
              <a:t>You must be 18 or older and have a social insurance number</a:t>
            </a:r>
            <a:endParaRPr lang="en-CA" sz="22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23">
            <a:extLst>
              <a:ext uri="{FF2B5EF4-FFF2-40B4-BE49-F238E27FC236}">
                <a16:creationId xmlns:a16="http://schemas.microsoft.com/office/drawing/2014/main" id="{EC095DD2-7FA8-4909-83BF-F4C5E45BC10D}"/>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Registered Retirement Savings Plan (RRSP)</a:t>
            </a:r>
          </a:p>
        </p:txBody>
      </p:sp>
      <p:sp>
        <p:nvSpPr>
          <p:cNvPr id="147459" name="Text Placeholder 10">
            <a:extLst>
              <a:ext uri="{FF2B5EF4-FFF2-40B4-BE49-F238E27FC236}">
                <a16:creationId xmlns:a16="http://schemas.microsoft.com/office/drawing/2014/main" id="{1367391F-D7A6-48C0-9490-D1BB7CE110AB}"/>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Saving and investing</a:t>
            </a:r>
          </a:p>
        </p:txBody>
      </p:sp>
      <p:sp>
        <p:nvSpPr>
          <p:cNvPr id="3" name="Slide Number Placeholder 2">
            <a:extLst>
              <a:ext uri="{FF2B5EF4-FFF2-40B4-BE49-F238E27FC236}">
                <a16:creationId xmlns:a16="http://schemas.microsoft.com/office/drawing/2014/main" id="{78EFFB20-E6F2-453B-8DF0-914E71F1D616}"/>
              </a:ext>
            </a:extLst>
          </p:cNvPr>
          <p:cNvSpPr>
            <a:spLocks noGrp="1"/>
          </p:cNvSpPr>
          <p:nvPr>
            <p:ph type="sldNum" sz="quarter" idx="15"/>
          </p:nvPr>
        </p:nvSpPr>
        <p:spPr/>
        <p:txBody>
          <a:bodyPr/>
          <a:lstStyle/>
          <a:p>
            <a:pPr>
              <a:defRPr/>
            </a:pPr>
            <a:r>
              <a:rPr lang="en-US" dirty="0"/>
              <a:t>69</a:t>
            </a:r>
          </a:p>
        </p:txBody>
      </p:sp>
      <p:sp>
        <p:nvSpPr>
          <p:cNvPr id="15" name="Text Box 3">
            <a:extLst>
              <a:ext uri="{FF2B5EF4-FFF2-40B4-BE49-F238E27FC236}">
                <a16:creationId xmlns:a16="http://schemas.microsoft.com/office/drawing/2014/main" id="{4324156E-2D76-4E08-AB5F-D6CC064D34DE}"/>
              </a:ext>
            </a:extLst>
          </p:cNvPr>
          <p:cNvSpPr txBox="1">
            <a:spLocks noChangeArrowheads="1"/>
          </p:cNvSpPr>
          <p:nvPr/>
        </p:nvSpPr>
        <p:spPr bwMode="auto">
          <a:xfrm>
            <a:off x="457200" y="1147763"/>
            <a:ext cx="7739063" cy="2462213"/>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Invest in cash, mutual funds, stocks, GICs, bonds </a:t>
            </a:r>
          </a:p>
          <a:p>
            <a:pPr marL="342900" indent="-342900">
              <a:buFont typeface="Arial" panose="020B0604020202020204" pitchFamily="34" charset="0"/>
              <a:buChar char="•"/>
              <a:defRPr/>
            </a:pPr>
            <a:r>
              <a:rPr lang="en-US" sz="2200" dirty="0"/>
              <a:t>Contributions and earnings are generally free from income tax until withdrawn </a:t>
            </a:r>
          </a:p>
          <a:p>
            <a:pPr marL="342900" indent="-342900">
              <a:buFont typeface="Arial" panose="020B0604020202020204" pitchFamily="34" charset="0"/>
              <a:buChar char="•"/>
              <a:defRPr/>
            </a:pPr>
            <a:r>
              <a:rPr lang="en-US" sz="2200" dirty="0"/>
              <a:t>You may pay a lower tax rate when you withdraw funds </a:t>
            </a:r>
          </a:p>
          <a:p>
            <a:pPr marL="342900" indent="-342900">
              <a:buFont typeface="Arial" panose="020B0604020202020204" pitchFamily="34" charset="0"/>
              <a:buChar char="•"/>
              <a:defRPr/>
            </a:pPr>
            <a:r>
              <a:rPr lang="en-US" sz="2200" dirty="0"/>
              <a:t>Yearly contribution limit is calculated by the Government of Canada up to a maximum amount</a:t>
            </a:r>
            <a:endParaRPr lang="en-CA" sz="22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23">
            <a:extLst>
              <a:ext uri="{FF2B5EF4-FFF2-40B4-BE49-F238E27FC236}">
                <a16:creationId xmlns:a16="http://schemas.microsoft.com/office/drawing/2014/main" id="{1707F54B-35B2-4BD4-9BD5-4B400FB58D74}"/>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Registered Education Savings Plan (RESP)</a:t>
            </a:r>
          </a:p>
        </p:txBody>
      </p:sp>
      <p:sp>
        <p:nvSpPr>
          <p:cNvPr id="149507" name="Text Placeholder 10">
            <a:extLst>
              <a:ext uri="{FF2B5EF4-FFF2-40B4-BE49-F238E27FC236}">
                <a16:creationId xmlns:a16="http://schemas.microsoft.com/office/drawing/2014/main" id="{C8FA13ED-A08C-4225-ADCE-A89B8A52E427}"/>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Saving and investing</a:t>
            </a:r>
          </a:p>
        </p:txBody>
      </p:sp>
      <p:sp>
        <p:nvSpPr>
          <p:cNvPr id="3" name="Slide Number Placeholder 2">
            <a:extLst>
              <a:ext uri="{FF2B5EF4-FFF2-40B4-BE49-F238E27FC236}">
                <a16:creationId xmlns:a16="http://schemas.microsoft.com/office/drawing/2014/main" id="{54AA7D8B-EBF4-4584-ACD5-E2FFB8A33313}"/>
              </a:ext>
            </a:extLst>
          </p:cNvPr>
          <p:cNvSpPr>
            <a:spLocks noGrp="1"/>
          </p:cNvSpPr>
          <p:nvPr>
            <p:ph type="sldNum" sz="quarter" idx="15"/>
          </p:nvPr>
        </p:nvSpPr>
        <p:spPr/>
        <p:txBody>
          <a:bodyPr/>
          <a:lstStyle/>
          <a:p>
            <a:pPr>
              <a:defRPr/>
            </a:pPr>
            <a:r>
              <a:rPr lang="en-US" dirty="0"/>
              <a:t>70</a:t>
            </a:r>
          </a:p>
        </p:txBody>
      </p:sp>
      <p:sp>
        <p:nvSpPr>
          <p:cNvPr id="15" name="Text Box 3">
            <a:extLst>
              <a:ext uri="{FF2B5EF4-FFF2-40B4-BE49-F238E27FC236}">
                <a16:creationId xmlns:a16="http://schemas.microsoft.com/office/drawing/2014/main" id="{C81FE482-EF52-4F5D-AF09-E37E061CF75A}"/>
              </a:ext>
            </a:extLst>
          </p:cNvPr>
          <p:cNvSpPr txBox="1">
            <a:spLocks noChangeArrowheads="1"/>
          </p:cNvSpPr>
          <p:nvPr/>
        </p:nvSpPr>
        <p:spPr bwMode="auto">
          <a:xfrm>
            <a:off x="457200" y="1147763"/>
            <a:ext cx="7739063" cy="3478212"/>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You put money into an RESP </a:t>
            </a:r>
          </a:p>
          <a:p>
            <a:pPr marL="342900" indent="-342900">
              <a:buFont typeface="Arial" panose="020B0604020202020204" pitchFamily="34" charset="0"/>
              <a:buChar char="•"/>
              <a:defRPr/>
            </a:pPr>
            <a:r>
              <a:rPr lang="en-US" sz="2200" dirty="0"/>
              <a:t>Government of Canada adds a maximum amount per year into the plan (if eligible) </a:t>
            </a:r>
          </a:p>
          <a:p>
            <a:pPr marL="342900" indent="-342900">
              <a:buFont typeface="Arial" panose="020B0604020202020204" pitchFamily="34" charset="0"/>
              <a:buChar char="•"/>
              <a:defRPr/>
            </a:pPr>
            <a:r>
              <a:rPr lang="en-US" sz="2200" dirty="0"/>
              <a:t>Quebec, Saskatchewan and B.C. also offer incentives to save for education </a:t>
            </a:r>
          </a:p>
          <a:p>
            <a:pPr marL="342900" indent="-342900">
              <a:buFont typeface="Arial" panose="020B0604020202020204" pitchFamily="34" charset="0"/>
              <a:buChar char="•"/>
              <a:defRPr/>
            </a:pPr>
            <a:r>
              <a:rPr lang="en-US" sz="2200" dirty="0"/>
              <a:t>The plan pays the contributions, government grants and earned income to a student </a:t>
            </a:r>
          </a:p>
          <a:p>
            <a:pPr marL="342900" indent="-342900">
              <a:buFont typeface="Arial" panose="020B0604020202020204" pitchFamily="34" charset="0"/>
              <a:buChar char="•"/>
              <a:defRPr/>
            </a:pPr>
            <a:r>
              <a:rPr lang="en-US" sz="2200" dirty="0"/>
              <a:t>The student pays taxes due (if any) on grants and income earned in the plan</a:t>
            </a:r>
            <a:endParaRPr lang="en-CA" sz="22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23">
            <a:extLst>
              <a:ext uri="{FF2B5EF4-FFF2-40B4-BE49-F238E27FC236}">
                <a16:creationId xmlns:a16="http://schemas.microsoft.com/office/drawing/2014/main" id="{73004AD4-6DA2-4F88-83EA-ED06E95CDF0A}"/>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Registered Disability Savings Plan (RDSP)</a:t>
            </a:r>
          </a:p>
        </p:txBody>
      </p:sp>
      <p:sp>
        <p:nvSpPr>
          <p:cNvPr id="151555" name="Text Placeholder 10">
            <a:extLst>
              <a:ext uri="{FF2B5EF4-FFF2-40B4-BE49-F238E27FC236}">
                <a16:creationId xmlns:a16="http://schemas.microsoft.com/office/drawing/2014/main" id="{6060D8F0-2EF9-4611-A756-C6689E06AF9E}"/>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Saving and investing</a:t>
            </a:r>
          </a:p>
        </p:txBody>
      </p:sp>
      <p:sp>
        <p:nvSpPr>
          <p:cNvPr id="3" name="Slide Number Placeholder 2">
            <a:extLst>
              <a:ext uri="{FF2B5EF4-FFF2-40B4-BE49-F238E27FC236}">
                <a16:creationId xmlns:a16="http://schemas.microsoft.com/office/drawing/2014/main" id="{42A90088-2453-411A-8317-F3534410DB10}"/>
              </a:ext>
            </a:extLst>
          </p:cNvPr>
          <p:cNvSpPr>
            <a:spLocks noGrp="1"/>
          </p:cNvSpPr>
          <p:nvPr>
            <p:ph type="sldNum" sz="quarter" idx="15"/>
          </p:nvPr>
        </p:nvSpPr>
        <p:spPr/>
        <p:txBody>
          <a:bodyPr/>
          <a:lstStyle/>
          <a:p>
            <a:pPr>
              <a:defRPr/>
            </a:pPr>
            <a:r>
              <a:rPr lang="en-US" dirty="0"/>
              <a:t>71</a:t>
            </a:r>
          </a:p>
        </p:txBody>
      </p:sp>
      <p:sp>
        <p:nvSpPr>
          <p:cNvPr id="15" name="Text Box 3">
            <a:extLst>
              <a:ext uri="{FF2B5EF4-FFF2-40B4-BE49-F238E27FC236}">
                <a16:creationId xmlns:a16="http://schemas.microsoft.com/office/drawing/2014/main" id="{2DAC4C10-B6FF-491B-A740-AF7946040855}"/>
              </a:ext>
            </a:extLst>
          </p:cNvPr>
          <p:cNvSpPr txBox="1">
            <a:spLocks noChangeArrowheads="1"/>
          </p:cNvSpPr>
          <p:nvPr/>
        </p:nvSpPr>
        <p:spPr bwMode="auto">
          <a:xfrm>
            <a:off x="457200" y="1147763"/>
            <a:ext cx="7739063" cy="31400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You put money into a RDSP for an eligible person with a disability </a:t>
            </a:r>
          </a:p>
          <a:p>
            <a:pPr marL="342900" indent="-342900">
              <a:buFont typeface="Arial" panose="020B0604020202020204" pitchFamily="34" charset="0"/>
              <a:buChar char="•"/>
              <a:defRPr/>
            </a:pPr>
            <a:r>
              <a:rPr lang="en-US" sz="2200" dirty="0"/>
              <a:t>Government of Canada pays matching amounts into the plan (if eligible) </a:t>
            </a:r>
          </a:p>
          <a:p>
            <a:pPr marL="342900" indent="-342900">
              <a:buFont typeface="Arial" panose="020B0604020202020204" pitchFamily="34" charset="0"/>
              <a:buChar char="•"/>
              <a:defRPr/>
            </a:pPr>
            <a:r>
              <a:rPr lang="en-US" sz="2200" dirty="0"/>
              <a:t>The plan pays the contributions, government grants and earned income to a person with a long-term disability </a:t>
            </a:r>
          </a:p>
          <a:p>
            <a:pPr marL="342900" indent="-342900">
              <a:buFont typeface="Arial" panose="020B0604020202020204" pitchFamily="34" charset="0"/>
              <a:buChar char="•"/>
              <a:defRPr/>
            </a:pPr>
            <a:r>
              <a:rPr lang="en-US" sz="2200" dirty="0"/>
              <a:t>The recipient pays taxes due (if any) on grants and income earned in the plan</a:t>
            </a:r>
            <a:endParaRPr lang="en-CA" sz="22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23">
            <a:extLst>
              <a:ext uri="{FF2B5EF4-FFF2-40B4-BE49-F238E27FC236}">
                <a16:creationId xmlns:a16="http://schemas.microsoft.com/office/drawing/2014/main" id="{CA861B81-41D9-46F3-B3D6-8A77C2F0FCA5}"/>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Getting financial advice</a:t>
            </a:r>
          </a:p>
        </p:txBody>
      </p:sp>
      <p:sp>
        <p:nvSpPr>
          <p:cNvPr id="153603" name="Text Placeholder 10">
            <a:extLst>
              <a:ext uri="{FF2B5EF4-FFF2-40B4-BE49-F238E27FC236}">
                <a16:creationId xmlns:a16="http://schemas.microsoft.com/office/drawing/2014/main" id="{6E449044-6758-4AE4-9293-3AF99C25101B}"/>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Saving and investing</a:t>
            </a:r>
          </a:p>
        </p:txBody>
      </p:sp>
      <p:sp>
        <p:nvSpPr>
          <p:cNvPr id="3" name="Slide Number Placeholder 2">
            <a:extLst>
              <a:ext uri="{FF2B5EF4-FFF2-40B4-BE49-F238E27FC236}">
                <a16:creationId xmlns:a16="http://schemas.microsoft.com/office/drawing/2014/main" id="{610A5782-8B50-4975-8A1A-876BA244FC19}"/>
              </a:ext>
            </a:extLst>
          </p:cNvPr>
          <p:cNvSpPr>
            <a:spLocks noGrp="1"/>
          </p:cNvSpPr>
          <p:nvPr>
            <p:ph type="sldNum" sz="quarter" idx="15"/>
          </p:nvPr>
        </p:nvSpPr>
        <p:spPr/>
        <p:txBody>
          <a:bodyPr/>
          <a:lstStyle/>
          <a:p>
            <a:pPr>
              <a:defRPr/>
            </a:pPr>
            <a:r>
              <a:rPr lang="en-US" dirty="0"/>
              <a:t>72</a:t>
            </a:r>
          </a:p>
        </p:txBody>
      </p:sp>
      <p:sp>
        <p:nvSpPr>
          <p:cNvPr id="15" name="Text Box 3">
            <a:extLst>
              <a:ext uri="{FF2B5EF4-FFF2-40B4-BE49-F238E27FC236}">
                <a16:creationId xmlns:a16="http://schemas.microsoft.com/office/drawing/2014/main" id="{A802DCC4-FFBB-4AF5-8740-46BD205CD05F}"/>
              </a:ext>
            </a:extLst>
          </p:cNvPr>
          <p:cNvSpPr txBox="1">
            <a:spLocks noChangeArrowheads="1"/>
          </p:cNvSpPr>
          <p:nvPr/>
        </p:nvSpPr>
        <p:spPr bwMode="auto">
          <a:xfrm>
            <a:off x="457200" y="1147763"/>
            <a:ext cx="7739063" cy="21240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Savings accounts and GICs </a:t>
            </a:r>
          </a:p>
          <a:p>
            <a:pPr marL="857250" lvl="1" indent="-342900">
              <a:buFont typeface="Arial" panose="020B0604020202020204" pitchFamily="34" charset="0"/>
              <a:buChar char="•"/>
              <a:defRPr/>
            </a:pPr>
            <a:r>
              <a:rPr lang="en-US" sz="2200" dirty="0"/>
              <a:t>Compare rates and talk to your financial institution </a:t>
            </a:r>
          </a:p>
          <a:p>
            <a:pPr>
              <a:defRPr/>
            </a:pPr>
            <a:endParaRPr lang="en-CA" sz="2200" dirty="0"/>
          </a:p>
          <a:p>
            <a:pPr marL="342900" indent="-342900">
              <a:buFont typeface="Arial" panose="020B0604020202020204" pitchFamily="34" charset="0"/>
              <a:buChar char="•"/>
              <a:defRPr/>
            </a:pPr>
            <a:r>
              <a:rPr lang="en-US" sz="2200" dirty="0"/>
              <a:t>Long-term or complex investments </a:t>
            </a:r>
          </a:p>
          <a:p>
            <a:pPr marL="857250" lvl="1" indent="-342900">
              <a:buFont typeface="Arial" panose="020B0604020202020204" pitchFamily="34" charset="0"/>
              <a:buChar char="•"/>
              <a:defRPr/>
            </a:pPr>
            <a:r>
              <a:rPr lang="en-US" sz="2200" dirty="0"/>
              <a:t>Talk to a licensed financial advisor</a:t>
            </a:r>
            <a:endParaRPr lang="en-CA"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0F8CF-DB80-4788-A19D-92D4E57EBEB5}"/>
              </a:ext>
            </a:extLst>
          </p:cNvPr>
          <p:cNvSpPr>
            <a:spLocks noGrp="1"/>
          </p:cNvSpPr>
          <p:nvPr>
            <p:ph type="title"/>
          </p:nvPr>
        </p:nvSpPr>
        <p:spPr>
          <a:xfrm>
            <a:off x="2976563" y="3108325"/>
            <a:ext cx="5710237" cy="757238"/>
          </a:xfrm>
        </p:spPr>
        <p:txBody>
          <a:bodyPr/>
          <a:lstStyle/>
          <a:p>
            <a:pPr>
              <a:defRPr/>
            </a:pPr>
            <a:r>
              <a:rPr lang="en-US" dirty="0"/>
              <a:t>budgeting</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23">
            <a:extLst>
              <a:ext uri="{FF2B5EF4-FFF2-40B4-BE49-F238E27FC236}">
                <a16:creationId xmlns:a16="http://schemas.microsoft.com/office/drawing/2014/main" id="{59FDE96D-E9BF-46F3-8A98-339DE7E13698}"/>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Questions to ask a prospective financial advisor</a:t>
            </a:r>
          </a:p>
        </p:txBody>
      </p:sp>
      <p:sp>
        <p:nvSpPr>
          <p:cNvPr id="155651" name="Text Placeholder 10">
            <a:extLst>
              <a:ext uri="{FF2B5EF4-FFF2-40B4-BE49-F238E27FC236}">
                <a16:creationId xmlns:a16="http://schemas.microsoft.com/office/drawing/2014/main" id="{A66C71F0-DFA4-470F-8629-5512F72BC7DE}"/>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Saving and investing</a:t>
            </a:r>
          </a:p>
        </p:txBody>
      </p:sp>
      <p:sp>
        <p:nvSpPr>
          <p:cNvPr id="3" name="Slide Number Placeholder 2">
            <a:extLst>
              <a:ext uri="{FF2B5EF4-FFF2-40B4-BE49-F238E27FC236}">
                <a16:creationId xmlns:a16="http://schemas.microsoft.com/office/drawing/2014/main" id="{50297644-A401-432D-9D8F-CB8B17DC51FC}"/>
              </a:ext>
            </a:extLst>
          </p:cNvPr>
          <p:cNvSpPr>
            <a:spLocks noGrp="1"/>
          </p:cNvSpPr>
          <p:nvPr>
            <p:ph type="sldNum" sz="quarter" idx="15"/>
          </p:nvPr>
        </p:nvSpPr>
        <p:spPr/>
        <p:txBody>
          <a:bodyPr/>
          <a:lstStyle/>
          <a:p>
            <a:pPr>
              <a:defRPr/>
            </a:pPr>
            <a:r>
              <a:rPr lang="en-US" dirty="0"/>
              <a:t>73</a:t>
            </a:r>
          </a:p>
        </p:txBody>
      </p:sp>
      <p:sp>
        <p:nvSpPr>
          <p:cNvPr id="15" name="Text Box 3">
            <a:extLst>
              <a:ext uri="{FF2B5EF4-FFF2-40B4-BE49-F238E27FC236}">
                <a16:creationId xmlns:a16="http://schemas.microsoft.com/office/drawing/2014/main" id="{4A81B6AF-B8C7-4247-8D50-FA20E3D4F6E3}"/>
              </a:ext>
            </a:extLst>
          </p:cNvPr>
          <p:cNvSpPr txBox="1">
            <a:spLocks noChangeArrowheads="1"/>
          </p:cNvSpPr>
          <p:nvPr/>
        </p:nvSpPr>
        <p:spPr bwMode="auto">
          <a:xfrm>
            <a:off x="457200" y="1147763"/>
            <a:ext cx="7739063" cy="3478212"/>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What is your background, experience and track record? </a:t>
            </a:r>
          </a:p>
          <a:p>
            <a:pPr marL="342900" indent="-342900">
              <a:buFont typeface="Arial" panose="020B0604020202020204" pitchFamily="34" charset="0"/>
              <a:buChar char="•"/>
              <a:defRPr/>
            </a:pPr>
            <a:r>
              <a:rPr lang="en-US" sz="2200" dirty="0"/>
              <a:t>Is your firm registered with a securities commission or other formal body? </a:t>
            </a:r>
          </a:p>
          <a:p>
            <a:pPr marL="342900" indent="-342900">
              <a:buFont typeface="Arial" panose="020B0604020202020204" pitchFamily="34" charset="0"/>
              <a:buChar char="•"/>
              <a:defRPr/>
            </a:pPr>
            <a:r>
              <a:rPr lang="en-US" sz="2200" dirty="0"/>
              <a:t>What can you do for me? Provide advice only, sell products, help me build a financial plan? </a:t>
            </a:r>
          </a:p>
          <a:p>
            <a:pPr marL="342900" indent="-342900">
              <a:buFont typeface="Arial" panose="020B0604020202020204" pitchFamily="34" charset="0"/>
              <a:buChar char="•"/>
              <a:defRPr/>
            </a:pPr>
            <a:r>
              <a:rPr lang="en-US" sz="2200" dirty="0"/>
              <a:t>What products do you sell? </a:t>
            </a:r>
          </a:p>
          <a:p>
            <a:pPr marL="342900" indent="-342900">
              <a:buFont typeface="Arial" panose="020B0604020202020204" pitchFamily="34" charset="0"/>
              <a:buChar char="•"/>
              <a:defRPr/>
            </a:pPr>
            <a:r>
              <a:rPr lang="en-US" sz="2200" dirty="0"/>
              <a:t>How do you get paid? </a:t>
            </a:r>
          </a:p>
          <a:p>
            <a:pPr marL="342900" indent="-342900">
              <a:buFont typeface="Arial" panose="020B0604020202020204" pitchFamily="34" charset="0"/>
              <a:buChar char="•"/>
              <a:defRPr/>
            </a:pPr>
            <a:r>
              <a:rPr lang="en-US" sz="2200" dirty="0"/>
              <a:t>How do you work with your clients? </a:t>
            </a:r>
          </a:p>
          <a:p>
            <a:pPr marL="342900" indent="-342900">
              <a:buFont typeface="Arial" panose="020B0604020202020204" pitchFamily="34" charset="0"/>
              <a:buChar char="•"/>
              <a:defRPr/>
            </a:pPr>
            <a:r>
              <a:rPr lang="en-CA" sz="2200" dirty="0"/>
              <a:t>Can you provide references?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23">
            <a:extLst>
              <a:ext uri="{FF2B5EF4-FFF2-40B4-BE49-F238E27FC236}">
                <a16:creationId xmlns:a16="http://schemas.microsoft.com/office/drawing/2014/main" id="{EB98CCF0-16E9-4A2A-9B7D-418C6104BA7F}"/>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The three knows</a:t>
            </a:r>
          </a:p>
        </p:txBody>
      </p:sp>
      <p:sp>
        <p:nvSpPr>
          <p:cNvPr id="157699" name="Text Placeholder 10">
            <a:extLst>
              <a:ext uri="{FF2B5EF4-FFF2-40B4-BE49-F238E27FC236}">
                <a16:creationId xmlns:a16="http://schemas.microsoft.com/office/drawing/2014/main" id="{DEF66EF1-3F65-4EA9-8E74-D4F5BC332F00}"/>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Saving and investing</a:t>
            </a:r>
          </a:p>
        </p:txBody>
      </p:sp>
      <p:sp>
        <p:nvSpPr>
          <p:cNvPr id="3" name="Slide Number Placeholder 2">
            <a:extLst>
              <a:ext uri="{FF2B5EF4-FFF2-40B4-BE49-F238E27FC236}">
                <a16:creationId xmlns:a16="http://schemas.microsoft.com/office/drawing/2014/main" id="{C32420CF-2CA1-428C-A3B1-7DB638A83D8B}"/>
              </a:ext>
            </a:extLst>
          </p:cNvPr>
          <p:cNvSpPr>
            <a:spLocks noGrp="1"/>
          </p:cNvSpPr>
          <p:nvPr>
            <p:ph type="sldNum" sz="quarter" idx="15"/>
          </p:nvPr>
        </p:nvSpPr>
        <p:spPr/>
        <p:txBody>
          <a:bodyPr/>
          <a:lstStyle/>
          <a:p>
            <a:pPr>
              <a:defRPr/>
            </a:pPr>
            <a:r>
              <a:rPr lang="en-US" dirty="0"/>
              <a:t>74</a:t>
            </a:r>
          </a:p>
        </p:txBody>
      </p:sp>
      <p:sp>
        <p:nvSpPr>
          <p:cNvPr id="15" name="Text Box 3">
            <a:extLst>
              <a:ext uri="{FF2B5EF4-FFF2-40B4-BE49-F238E27FC236}">
                <a16:creationId xmlns:a16="http://schemas.microsoft.com/office/drawing/2014/main" id="{D8A18307-C7F3-4DFD-BF49-66F5D061F37B}"/>
              </a:ext>
            </a:extLst>
          </p:cNvPr>
          <p:cNvSpPr txBox="1">
            <a:spLocks noChangeArrowheads="1"/>
          </p:cNvSpPr>
          <p:nvPr/>
        </p:nvSpPr>
        <p:spPr bwMode="auto">
          <a:xfrm>
            <a:off x="457200" y="1147763"/>
            <a:ext cx="7739063" cy="3170237"/>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dirty="0"/>
          </a:p>
          <a:p>
            <a:pPr marL="342900" indent="-342900">
              <a:buFont typeface="Arial" panose="020B0604020202020204" pitchFamily="34" charset="0"/>
              <a:buChar char="•"/>
              <a:defRPr/>
            </a:pPr>
            <a:r>
              <a:rPr lang="en-US" sz="2200" dirty="0"/>
              <a:t>Know yourself: </a:t>
            </a:r>
          </a:p>
          <a:p>
            <a:pPr marL="857250" lvl="1" indent="-342900">
              <a:buFont typeface="Arial" panose="020B0604020202020204" pitchFamily="34" charset="0"/>
              <a:buChar char="•"/>
              <a:defRPr/>
            </a:pPr>
            <a:r>
              <a:rPr lang="en-US" sz="2200" dirty="0"/>
              <a:t>Your investment goals </a:t>
            </a:r>
          </a:p>
          <a:p>
            <a:pPr marL="857250" lvl="1" indent="-342900">
              <a:buFont typeface="Arial" panose="020B0604020202020204" pitchFamily="34" charset="0"/>
              <a:buChar char="•"/>
              <a:defRPr/>
            </a:pPr>
            <a:r>
              <a:rPr lang="en-CA" sz="2200" dirty="0"/>
              <a:t>Your timeline </a:t>
            </a:r>
          </a:p>
          <a:p>
            <a:pPr marL="857250" lvl="1" indent="-342900">
              <a:buFont typeface="Arial" panose="020B0604020202020204" pitchFamily="34" charset="0"/>
              <a:buChar char="•"/>
              <a:defRPr/>
            </a:pPr>
            <a:r>
              <a:rPr lang="en-CA" sz="2200" dirty="0"/>
              <a:t>Your risk tolerance </a:t>
            </a:r>
          </a:p>
          <a:p>
            <a:pPr>
              <a:defRPr/>
            </a:pPr>
            <a:endParaRPr lang="en-CA" sz="2200" dirty="0"/>
          </a:p>
          <a:p>
            <a:pPr marL="342900" indent="-342900">
              <a:buFont typeface="Arial" panose="020B0604020202020204" pitchFamily="34" charset="0"/>
              <a:buChar char="•"/>
              <a:defRPr/>
            </a:pPr>
            <a:r>
              <a:rPr lang="en-US" sz="2200" dirty="0"/>
              <a:t>Know your investment: is it right for you? </a:t>
            </a:r>
          </a:p>
          <a:p>
            <a:pPr>
              <a:defRPr/>
            </a:pPr>
            <a:endParaRPr lang="en-CA" sz="2200" dirty="0"/>
          </a:p>
          <a:p>
            <a:pPr marL="342900" indent="-342900">
              <a:buFont typeface="Arial" panose="020B0604020202020204" pitchFamily="34" charset="0"/>
              <a:buChar char="•"/>
              <a:defRPr/>
            </a:pPr>
            <a:r>
              <a:rPr lang="en-CA" sz="2200" dirty="0"/>
              <a:t>Know your advisor</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5A664-BBC5-4B88-B9BA-3525E84AB1EA}"/>
              </a:ext>
            </a:extLst>
          </p:cNvPr>
          <p:cNvSpPr>
            <a:spLocks noGrp="1"/>
          </p:cNvSpPr>
          <p:nvPr>
            <p:ph type="title"/>
          </p:nvPr>
        </p:nvSpPr>
        <p:spPr>
          <a:xfrm>
            <a:off x="2976563" y="2779713"/>
            <a:ext cx="5710237" cy="755650"/>
          </a:xfrm>
        </p:spPr>
        <p:txBody>
          <a:bodyPr/>
          <a:lstStyle/>
          <a:p>
            <a:pPr>
              <a:defRPr/>
            </a:pPr>
            <a:r>
              <a:rPr lang="en-US" dirty="0"/>
              <a:t>Setting financial goals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23">
            <a:extLst>
              <a:ext uri="{FF2B5EF4-FFF2-40B4-BE49-F238E27FC236}">
                <a16:creationId xmlns:a16="http://schemas.microsoft.com/office/drawing/2014/main" id="{8D3262E0-3870-45E7-B1B4-224F27C1A4E1}"/>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Did you know?</a:t>
            </a:r>
          </a:p>
        </p:txBody>
      </p:sp>
      <p:sp>
        <p:nvSpPr>
          <p:cNvPr id="160771" name="Text Placeholder 10">
            <a:extLst>
              <a:ext uri="{FF2B5EF4-FFF2-40B4-BE49-F238E27FC236}">
                <a16:creationId xmlns:a16="http://schemas.microsoft.com/office/drawing/2014/main" id="{3CF29E84-D5AC-41B5-9DD9-6BC5445A3E49}"/>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Setting financial goals</a:t>
            </a:r>
          </a:p>
        </p:txBody>
      </p:sp>
      <p:sp>
        <p:nvSpPr>
          <p:cNvPr id="3" name="Slide Number Placeholder 2">
            <a:extLst>
              <a:ext uri="{FF2B5EF4-FFF2-40B4-BE49-F238E27FC236}">
                <a16:creationId xmlns:a16="http://schemas.microsoft.com/office/drawing/2014/main" id="{4C0D38D6-1162-4246-9888-67E8BA327DF5}"/>
              </a:ext>
            </a:extLst>
          </p:cNvPr>
          <p:cNvSpPr>
            <a:spLocks noGrp="1"/>
          </p:cNvSpPr>
          <p:nvPr>
            <p:ph type="sldNum" sz="quarter" idx="15"/>
          </p:nvPr>
        </p:nvSpPr>
        <p:spPr/>
        <p:txBody>
          <a:bodyPr/>
          <a:lstStyle/>
          <a:p>
            <a:pPr>
              <a:defRPr/>
            </a:pPr>
            <a:r>
              <a:rPr lang="en-US" dirty="0"/>
              <a:t>75</a:t>
            </a:r>
          </a:p>
        </p:txBody>
      </p:sp>
      <p:sp>
        <p:nvSpPr>
          <p:cNvPr id="15" name="Text Box 3">
            <a:extLst>
              <a:ext uri="{FF2B5EF4-FFF2-40B4-BE49-F238E27FC236}">
                <a16:creationId xmlns:a16="http://schemas.microsoft.com/office/drawing/2014/main" id="{2ECFAF7A-55C4-407A-A9FB-DD4B9ADC3ABF}"/>
              </a:ext>
            </a:extLst>
          </p:cNvPr>
          <p:cNvSpPr txBox="1">
            <a:spLocks noChangeArrowheads="1"/>
          </p:cNvSpPr>
          <p:nvPr/>
        </p:nvSpPr>
        <p:spPr bwMode="auto">
          <a:xfrm>
            <a:off x="457200" y="1147763"/>
            <a:ext cx="7945438" cy="267652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0" indent="0">
              <a:defRPr/>
            </a:pPr>
            <a:r>
              <a:rPr lang="en-US" sz="2200" dirty="0"/>
              <a:t>About 25% of Canadians have monthly spending that exceeds their income.</a:t>
            </a:r>
            <a:r>
              <a:rPr lang="en-US" dirty="0"/>
              <a:t>	</a:t>
            </a:r>
          </a:p>
          <a:p>
            <a:pPr>
              <a:defRPr/>
            </a:pPr>
            <a:r>
              <a:rPr lang="en-CA"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23">
            <a:extLst>
              <a:ext uri="{FF2B5EF4-FFF2-40B4-BE49-F238E27FC236}">
                <a16:creationId xmlns:a16="http://schemas.microsoft.com/office/drawing/2014/main" id="{A4D2C757-9E05-4F94-AACD-D13CBB8C70C1}"/>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Financial goals</a:t>
            </a:r>
          </a:p>
        </p:txBody>
      </p:sp>
      <p:sp>
        <p:nvSpPr>
          <p:cNvPr id="162819" name="Text Placeholder 10">
            <a:extLst>
              <a:ext uri="{FF2B5EF4-FFF2-40B4-BE49-F238E27FC236}">
                <a16:creationId xmlns:a16="http://schemas.microsoft.com/office/drawing/2014/main" id="{078B580B-5B37-42B8-9B40-21E67795F736}"/>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Setting financial goals</a:t>
            </a:r>
          </a:p>
        </p:txBody>
      </p:sp>
      <p:sp>
        <p:nvSpPr>
          <p:cNvPr id="3" name="Slide Number Placeholder 2">
            <a:extLst>
              <a:ext uri="{FF2B5EF4-FFF2-40B4-BE49-F238E27FC236}">
                <a16:creationId xmlns:a16="http://schemas.microsoft.com/office/drawing/2014/main" id="{90A63ABD-B418-41FC-BF5E-0E3385A58621}"/>
              </a:ext>
            </a:extLst>
          </p:cNvPr>
          <p:cNvSpPr>
            <a:spLocks noGrp="1"/>
          </p:cNvSpPr>
          <p:nvPr>
            <p:ph type="sldNum" sz="quarter" idx="15"/>
          </p:nvPr>
        </p:nvSpPr>
        <p:spPr/>
        <p:txBody>
          <a:bodyPr/>
          <a:lstStyle/>
          <a:p>
            <a:pPr>
              <a:defRPr/>
            </a:pPr>
            <a:r>
              <a:rPr lang="en-US" dirty="0"/>
              <a:t>76</a:t>
            </a:r>
          </a:p>
        </p:txBody>
      </p:sp>
      <p:sp>
        <p:nvSpPr>
          <p:cNvPr id="15" name="Text Box 3">
            <a:extLst>
              <a:ext uri="{FF2B5EF4-FFF2-40B4-BE49-F238E27FC236}">
                <a16:creationId xmlns:a16="http://schemas.microsoft.com/office/drawing/2014/main" id="{93D0ACC6-61CB-4D4B-8CD7-063DA62CE84B}"/>
              </a:ext>
            </a:extLst>
          </p:cNvPr>
          <p:cNvSpPr txBox="1">
            <a:spLocks noChangeArrowheads="1"/>
          </p:cNvSpPr>
          <p:nvPr/>
        </p:nvSpPr>
        <p:spPr bwMode="auto">
          <a:xfrm>
            <a:off x="457200" y="1147763"/>
            <a:ext cx="7615238" cy="53244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Prioritize – You can’t do everything </a:t>
            </a:r>
          </a:p>
          <a:p>
            <a:pPr marL="857250" lvl="1" indent="-342900">
              <a:buFont typeface="Arial" panose="020B0604020202020204" pitchFamily="34" charset="0"/>
              <a:buChar char="•"/>
              <a:defRPr/>
            </a:pPr>
            <a:r>
              <a:rPr lang="en-US" sz="2200" dirty="0"/>
              <a:t>Decide what’s important to you </a:t>
            </a:r>
          </a:p>
          <a:p>
            <a:pPr marL="857250" lvl="1" indent="-342900">
              <a:buFont typeface="Arial" panose="020B0604020202020204" pitchFamily="34" charset="0"/>
              <a:buChar char="•"/>
              <a:defRPr/>
            </a:pPr>
            <a:r>
              <a:rPr lang="en-US" sz="2200" dirty="0"/>
              <a:t>Choose one or more goals for your focus </a:t>
            </a:r>
          </a:p>
          <a:p>
            <a:pPr>
              <a:defRPr/>
            </a:pPr>
            <a:endParaRPr lang="en-CA" sz="2200" dirty="0"/>
          </a:p>
          <a:p>
            <a:pPr marL="342900" indent="-342900">
              <a:buFont typeface="Arial" panose="020B0604020202020204" pitchFamily="34" charset="0"/>
              <a:buChar char="•"/>
              <a:defRPr/>
            </a:pPr>
            <a:r>
              <a:rPr lang="en-CA" sz="2200" dirty="0"/>
              <a:t>Write it down </a:t>
            </a:r>
          </a:p>
          <a:p>
            <a:pPr>
              <a:defRPr/>
            </a:pPr>
            <a:endParaRPr lang="en-US" sz="2200" dirty="0"/>
          </a:p>
          <a:p>
            <a:pPr marL="342900" indent="-342900">
              <a:buFont typeface="Arial" panose="020B0604020202020204" pitchFamily="34" charset="0"/>
              <a:buChar char="•"/>
              <a:defRPr/>
            </a:pPr>
            <a:r>
              <a:rPr lang="en-US" sz="2200" dirty="0"/>
              <a:t>Check your progress </a:t>
            </a:r>
          </a:p>
          <a:p>
            <a:pPr marL="857250" lvl="1" indent="-342900">
              <a:buFont typeface="Arial" panose="020B0604020202020204" pitchFamily="34" charset="0"/>
              <a:buChar char="•"/>
              <a:defRPr/>
            </a:pPr>
            <a:r>
              <a:rPr lang="en-US" sz="2200" dirty="0"/>
              <a:t>Check in regularly to stay on track </a:t>
            </a:r>
          </a:p>
          <a:p>
            <a:pPr marL="857250" lvl="1" indent="-342900">
              <a:buFont typeface="Arial" panose="020B0604020202020204" pitchFamily="34" charset="0"/>
              <a:buChar char="•"/>
              <a:defRPr/>
            </a:pPr>
            <a:r>
              <a:rPr lang="en-US" sz="2200" dirty="0"/>
              <a:t>Adjust what you are doing if you have to </a:t>
            </a:r>
          </a:p>
          <a:p>
            <a:pPr>
              <a:defRPr/>
            </a:pPr>
            <a:endParaRPr lang="en-CA" dirty="0"/>
          </a:p>
          <a:p>
            <a:pPr>
              <a:defRPr/>
            </a:pPr>
            <a:r>
              <a:rPr lang="en-CA"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23">
            <a:extLst>
              <a:ext uri="{FF2B5EF4-FFF2-40B4-BE49-F238E27FC236}">
                <a16:creationId xmlns:a16="http://schemas.microsoft.com/office/drawing/2014/main" id="{BC1CFBEF-F2AB-4E33-AF76-3BE41E0A45C9}"/>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S.M.A.R.T. goals</a:t>
            </a:r>
          </a:p>
        </p:txBody>
      </p:sp>
      <p:sp>
        <p:nvSpPr>
          <p:cNvPr id="164867" name="Text Placeholder 10">
            <a:extLst>
              <a:ext uri="{FF2B5EF4-FFF2-40B4-BE49-F238E27FC236}">
                <a16:creationId xmlns:a16="http://schemas.microsoft.com/office/drawing/2014/main" id="{09396EA4-9E95-4703-BBD0-BA55DFA20B56}"/>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Setting financial goals</a:t>
            </a:r>
          </a:p>
        </p:txBody>
      </p:sp>
      <p:sp>
        <p:nvSpPr>
          <p:cNvPr id="3" name="Slide Number Placeholder 2">
            <a:extLst>
              <a:ext uri="{FF2B5EF4-FFF2-40B4-BE49-F238E27FC236}">
                <a16:creationId xmlns:a16="http://schemas.microsoft.com/office/drawing/2014/main" id="{585AA35C-4223-4721-BBAE-1242C9B2210D}"/>
              </a:ext>
            </a:extLst>
          </p:cNvPr>
          <p:cNvSpPr>
            <a:spLocks noGrp="1"/>
          </p:cNvSpPr>
          <p:nvPr>
            <p:ph type="sldNum" sz="quarter" idx="15"/>
          </p:nvPr>
        </p:nvSpPr>
        <p:spPr/>
        <p:txBody>
          <a:bodyPr/>
          <a:lstStyle/>
          <a:p>
            <a:pPr>
              <a:defRPr/>
            </a:pPr>
            <a:r>
              <a:rPr lang="en-US" dirty="0"/>
              <a:t>77</a:t>
            </a:r>
          </a:p>
        </p:txBody>
      </p:sp>
      <p:sp>
        <p:nvSpPr>
          <p:cNvPr id="15" name="Text Box 3">
            <a:extLst>
              <a:ext uri="{FF2B5EF4-FFF2-40B4-BE49-F238E27FC236}">
                <a16:creationId xmlns:a16="http://schemas.microsoft.com/office/drawing/2014/main" id="{1CC9B196-9CAE-4028-9FD3-5E5D7D250148}"/>
              </a:ext>
            </a:extLst>
          </p:cNvPr>
          <p:cNvSpPr txBox="1">
            <a:spLocks noChangeArrowheads="1"/>
          </p:cNvSpPr>
          <p:nvPr/>
        </p:nvSpPr>
        <p:spPr bwMode="auto">
          <a:xfrm>
            <a:off x="457200" y="1147763"/>
            <a:ext cx="7615238" cy="6402387"/>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CA" sz="2200" dirty="0"/>
              <a:t>Specific </a:t>
            </a:r>
          </a:p>
          <a:p>
            <a:pPr marL="857250" lvl="1" indent="-342900">
              <a:buFont typeface="Arial" panose="020B0604020202020204" pitchFamily="34" charset="0"/>
              <a:buChar char="•"/>
              <a:defRPr/>
            </a:pPr>
            <a:r>
              <a:rPr lang="en-CA" sz="2200" dirty="0"/>
              <a:t>Well-defined and focused </a:t>
            </a:r>
          </a:p>
          <a:p>
            <a:pPr marL="342900" indent="-342900">
              <a:buFont typeface="Arial" panose="020B0604020202020204" pitchFamily="34" charset="0"/>
              <a:buChar char="•"/>
              <a:defRPr/>
            </a:pPr>
            <a:r>
              <a:rPr lang="en-US" sz="2200" dirty="0"/>
              <a:t>Measurable </a:t>
            </a:r>
          </a:p>
          <a:p>
            <a:pPr marL="857250" lvl="1" indent="-342900">
              <a:buFont typeface="Arial" panose="020B0604020202020204" pitchFamily="34" charset="0"/>
              <a:buChar char="•"/>
              <a:defRPr/>
            </a:pPr>
            <a:r>
              <a:rPr lang="en-US" sz="2200" dirty="0"/>
              <a:t>What can I track to measure achievement? </a:t>
            </a:r>
            <a:endParaRPr lang="en-CA" sz="2200" dirty="0"/>
          </a:p>
          <a:p>
            <a:pPr marL="342900" indent="-342900">
              <a:buFont typeface="Arial" panose="020B0604020202020204" pitchFamily="34" charset="0"/>
              <a:buChar char="•"/>
              <a:defRPr/>
            </a:pPr>
            <a:r>
              <a:rPr lang="en-US" sz="2200" dirty="0"/>
              <a:t>Achievable </a:t>
            </a:r>
          </a:p>
          <a:p>
            <a:pPr marL="857250" lvl="1" indent="-342900">
              <a:buFont typeface="Arial" panose="020B0604020202020204" pitchFamily="34" charset="0"/>
              <a:buChar char="•"/>
              <a:defRPr/>
            </a:pPr>
            <a:r>
              <a:rPr lang="en-US" sz="2200" dirty="0"/>
              <a:t>Big or small, but within your abilities </a:t>
            </a:r>
            <a:endParaRPr lang="en-CA" sz="2200" dirty="0"/>
          </a:p>
          <a:p>
            <a:pPr marL="342900" indent="-342900">
              <a:buFont typeface="Arial" panose="020B0604020202020204" pitchFamily="34" charset="0"/>
              <a:buChar char="•"/>
              <a:defRPr/>
            </a:pPr>
            <a:r>
              <a:rPr lang="en-US" sz="2200" dirty="0"/>
              <a:t>Realistic </a:t>
            </a:r>
          </a:p>
          <a:p>
            <a:pPr marL="857250" lvl="1" indent="-342900">
              <a:buFont typeface="Arial" panose="020B0604020202020204" pitchFamily="34" charset="0"/>
              <a:buChar char="•"/>
              <a:defRPr/>
            </a:pPr>
            <a:r>
              <a:rPr lang="en-US" sz="2200" dirty="0"/>
              <a:t>Considering current and expected conditions </a:t>
            </a:r>
            <a:endParaRPr lang="en-CA" sz="2200" dirty="0"/>
          </a:p>
          <a:p>
            <a:pPr marL="342900" indent="-342900">
              <a:buFont typeface="Arial" panose="020B0604020202020204" pitchFamily="34" charset="0"/>
              <a:buChar char="•"/>
              <a:defRPr/>
            </a:pPr>
            <a:r>
              <a:rPr lang="en-US" sz="2200" dirty="0"/>
              <a:t>Timely </a:t>
            </a:r>
          </a:p>
          <a:p>
            <a:pPr marL="857250" lvl="1" indent="-342900">
              <a:buFont typeface="Arial" panose="020B0604020202020204" pitchFamily="34" charset="0"/>
              <a:buChar char="•"/>
              <a:defRPr/>
            </a:pPr>
            <a:r>
              <a:rPr lang="en-US" sz="2200" dirty="0"/>
              <a:t>Set a time for achievement </a:t>
            </a:r>
          </a:p>
          <a:p>
            <a:pPr>
              <a:defRPr/>
            </a:pPr>
            <a:endParaRPr lang="en-CA" dirty="0"/>
          </a:p>
          <a:p>
            <a:pPr>
              <a:defRPr/>
            </a:pPr>
            <a:r>
              <a:rPr lang="en-CA" dirty="0"/>
              <a:t>	</a:t>
            </a:r>
          </a:p>
          <a:p>
            <a:pPr>
              <a:defRPr/>
            </a:pPr>
            <a:endParaRPr lang="en-CA" dirty="0"/>
          </a:p>
          <a:p>
            <a:pPr>
              <a:defRPr/>
            </a:pPr>
            <a:r>
              <a:rPr lang="en-CA"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23">
            <a:extLst>
              <a:ext uri="{FF2B5EF4-FFF2-40B4-BE49-F238E27FC236}">
                <a16:creationId xmlns:a16="http://schemas.microsoft.com/office/drawing/2014/main" id="{3F4AFEE3-3935-430D-92C5-BA89D64F8829}"/>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SMARTer goals</a:t>
            </a:r>
          </a:p>
        </p:txBody>
      </p:sp>
      <p:sp>
        <p:nvSpPr>
          <p:cNvPr id="166915" name="Text Placeholder 10">
            <a:extLst>
              <a:ext uri="{FF2B5EF4-FFF2-40B4-BE49-F238E27FC236}">
                <a16:creationId xmlns:a16="http://schemas.microsoft.com/office/drawing/2014/main" id="{42C643A6-C2B0-4517-B36F-153BE08787B1}"/>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Setting financial goals</a:t>
            </a:r>
          </a:p>
        </p:txBody>
      </p:sp>
      <p:sp>
        <p:nvSpPr>
          <p:cNvPr id="3" name="Slide Number Placeholder 2">
            <a:extLst>
              <a:ext uri="{FF2B5EF4-FFF2-40B4-BE49-F238E27FC236}">
                <a16:creationId xmlns:a16="http://schemas.microsoft.com/office/drawing/2014/main" id="{BE7CA9D1-C30E-4DFD-A52A-C8ECB5E0C528}"/>
              </a:ext>
            </a:extLst>
          </p:cNvPr>
          <p:cNvSpPr>
            <a:spLocks noGrp="1"/>
          </p:cNvSpPr>
          <p:nvPr>
            <p:ph type="sldNum" sz="quarter" idx="15"/>
          </p:nvPr>
        </p:nvSpPr>
        <p:spPr/>
        <p:txBody>
          <a:bodyPr/>
          <a:lstStyle/>
          <a:p>
            <a:pPr>
              <a:defRPr/>
            </a:pPr>
            <a:r>
              <a:rPr lang="en-US" dirty="0"/>
              <a:t>78</a:t>
            </a:r>
          </a:p>
        </p:txBody>
      </p:sp>
      <p:sp>
        <p:nvSpPr>
          <p:cNvPr id="15" name="Text Box 3">
            <a:extLst>
              <a:ext uri="{FF2B5EF4-FFF2-40B4-BE49-F238E27FC236}">
                <a16:creationId xmlns:a16="http://schemas.microsoft.com/office/drawing/2014/main" id="{8B75CE53-F88F-48E1-A30E-FF2D81CB902A}"/>
              </a:ext>
            </a:extLst>
          </p:cNvPr>
          <p:cNvSpPr txBox="1">
            <a:spLocks noChangeArrowheads="1"/>
          </p:cNvSpPr>
          <p:nvPr/>
        </p:nvSpPr>
        <p:spPr bwMode="auto">
          <a:xfrm>
            <a:off x="457200" y="1147763"/>
            <a:ext cx="7615238" cy="381635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Even </a:t>
            </a:r>
            <a:r>
              <a:rPr lang="en-US" sz="2200" dirty="0" err="1"/>
              <a:t>SMARTer</a:t>
            </a:r>
            <a:r>
              <a:rPr lang="en-US" sz="2200" dirty="0"/>
              <a:t>, break goals down into small steps:</a:t>
            </a:r>
          </a:p>
          <a:p>
            <a:pPr marL="857250" lvl="1" indent="-342900">
              <a:buFont typeface="Arial" panose="020B0604020202020204" pitchFamily="34" charset="0"/>
              <a:buChar char="•"/>
              <a:defRPr/>
            </a:pPr>
            <a:r>
              <a:rPr lang="en-US" sz="2200" dirty="0"/>
              <a:t> Cut lunches down to one per week, save $20 per week ($1,040 per year) </a:t>
            </a:r>
          </a:p>
          <a:p>
            <a:pPr marL="857250" lvl="1" indent="-342900">
              <a:buFont typeface="Arial" panose="020B0604020202020204" pitchFamily="34" charset="0"/>
              <a:buChar char="•"/>
              <a:defRPr/>
            </a:pPr>
            <a:r>
              <a:rPr lang="en-US" sz="2200" dirty="0"/>
              <a:t>Cut restaurant meals to two per month, save $100 per month ($1,200 per year) </a:t>
            </a:r>
          </a:p>
          <a:p>
            <a:pPr marL="857250" lvl="1" indent="-342900">
              <a:buFont typeface="Arial" panose="020B0604020202020204" pitchFamily="34" charset="0"/>
              <a:buChar char="•"/>
              <a:defRPr/>
            </a:pPr>
            <a:r>
              <a:rPr lang="en-US" sz="2200" dirty="0"/>
              <a:t>Switch to basic cable, save $50 per month ($600 per year) </a:t>
            </a:r>
          </a:p>
          <a:p>
            <a:pPr marL="857250" lvl="1" indent="-342900">
              <a:buFont typeface="Arial" panose="020B0604020202020204" pitchFamily="34" charset="0"/>
              <a:buChar char="•"/>
              <a:defRPr/>
            </a:pPr>
            <a:r>
              <a:rPr lang="en-US" sz="2200" dirty="0"/>
              <a:t>Work extra shifts a few days a month, earn $300 per month ($3,600 per year) </a:t>
            </a:r>
          </a:p>
          <a:p>
            <a:pPr marL="857250" lvl="1" indent="-342900">
              <a:buFont typeface="Arial" panose="020B0604020202020204" pitchFamily="34" charset="0"/>
              <a:buChar char="•"/>
              <a:defRPr/>
            </a:pPr>
            <a:r>
              <a:rPr lang="en-US" sz="2200" dirty="0"/>
              <a:t>Total $6,440 in 12 months!</a:t>
            </a:r>
            <a:endParaRPr lang="en-CA" sz="22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23">
            <a:extLst>
              <a:ext uri="{FF2B5EF4-FFF2-40B4-BE49-F238E27FC236}">
                <a16:creationId xmlns:a16="http://schemas.microsoft.com/office/drawing/2014/main" id="{9C30C808-825A-464D-B114-F3C5C5DB4402}"/>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FCAC Financial Goal Calculator</a:t>
            </a:r>
          </a:p>
        </p:txBody>
      </p:sp>
      <p:sp>
        <p:nvSpPr>
          <p:cNvPr id="168963" name="Text Placeholder 10">
            <a:extLst>
              <a:ext uri="{FF2B5EF4-FFF2-40B4-BE49-F238E27FC236}">
                <a16:creationId xmlns:a16="http://schemas.microsoft.com/office/drawing/2014/main" id="{FECBD6BE-B9BA-4615-B186-F7190A21C4DD}"/>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Setting financial goals</a:t>
            </a:r>
          </a:p>
        </p:txBody>
      </p:sp>
      <p:sp>
        <p:nvSpPr>
          <p:cNvPr id="3" name="Slide Number Placeholder 2">
            <a:extLst>
              <a:ext uri="{FF2B5EF4-FFF2-40B4-BE49-F238E27FC236}">
                <a16:creationId xmlns:a16="http://schemas.microsoft.com/office/drawing/2014/main" id="{26190EAD-4728-40A3-A8D8-C1E681CECFFB}"/>
              </a:ext>
            </a:extLst>
          </p:cNvPr>
          <p:cNvSpPr>
            <a:spLocks noGrp="1"/>
          </p:cNvSpPr>
          <p:nvPr>
            <p:ph type="sldNum" sz="quarter" idx="15"/>
          </p:nvPr>
        </p:nvSpPr>
        <p:spPr/>
        <p:txBody>
          <a:bodyPr/>
          <a:lstStyle/>
          <a:p>
            <a:pPr>
              <a:defRPr/>
            </a:pPr>
            <a:r>
              <a:rPr lang="en-US" dirty="0"/>
              <a:t>79</a:t>
            </a:r>
          </a:p>
        </p:txBody>
      </p:sp>
      <p:pic>
        <p:nvPicPr>
          <p:cNvPr id="168965" name="Picture 1">
            <a:extLst>
              <a:ext uri="{FF2B5EF4-FFF2-40B4-BE49-F238E27FC236}">
                <a16:creationId xmlns:a16="http://schemas.microsoft.com/office/drawing/2014/main" id="{4C2DFF80-0A3B-4FA7-9491-888F95DB7EC3}"/>
              </a:ext>
            </a:extLst>
          </p:cNvPr>
          <p:cNvPicPr>
            <a:picLocks noChangeAspect="1" noChangeArrowheads="1"/>
          </p:cNvPicPr>
          <p:nvPr/>
        </p:nvPicPr>
        <p:blipFill>
          <a:blip r:embed="rId3"/>
          <a:srcRect/>
          <a:stretch>
            <a:fillRect/>
          </a:stretch>
        </p:blipFill>
        <p:spPr bwMode="auto">
          <a:xfrm>
            <a:off x="1343025" y="1260475"/>
            <a:ext cx="6457950" cy="4337050"/>
          </a:xfrm>
          <a:prstGeom prst="rect">
            <a:avLst/>
          </a:prstGeom>
          <a:noFill/>
          <a:ln w="9525">
            <a:solidFill>
              <a:schemeClr val="bg1">
                <a:lumMod val="85000"/>
              </a:schemeClr>
            </a:solid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A1FA-6018-42C6-AAB2-32270CCE6667}"/>
              </a:ext>
            </a:extLst>
          </p:cNvPr>
          <p:cNvSpPr>
            <a:spLocks noGrp="1"/>
          </p:cNvSpPr>
          <p:nvPr>
            <p:ph type="title"/>
          </p:nvPr>
        </p:nvSpPr>
        <p:spPr>
          <a:xfrm>
            <a:off x="2976563" y="3108325"/>
            <a:ext cx="5710237" cy="757238"/>
          </a:xfrm>
        </p:spPr>
        <p:txBody>
          <a:bodyPr/>
          <a:lstStyle/>
          <a:p>
            <a:pPr>
              <a:defRPr/>
            </a:pPr>
            <a:r>
              <a:rPr lang="en-US" dirty="0"/>
              <a:t>Protect yourself</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23">
            <a:extLst>
              <a:ext uri="{FF2B5EF4-FFF2-40B4-BE49-F238E27FC236}">
                <a16:creationId xmlns:a16="http://schemas.microsoft.com/office/drawing/2014/main" id="{7CF7AB9D-6FF7-42C0-8816-CAA9441819E4}"/>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Did you know?</a:t>
            </a:r>
          </a:p>
        </p:txBody>
      </p:sp>
      <p:sp>
        <p:nvSpPr>
          <p:cNvPr id="172035" name="Text Placeholder 10">
            <a:extLst>
              <a:ext uri="{FF2B5EF4-FFF2-40B4-BE49-F238E27FC236}">
                <a16:creationId xmlns:a16="http://schemas.microsoft.com/office/drawing/2014/main" id="{F6C97353-7190-4E35-815F-31D3636A291A}"/>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Protect yourself</a:t>
            </a:r>
          </a:p>
        </p:txBody>
      </p:sp>
      <p:sp>
        <p:nvSpPr>
          <p:cNvPr id="3" name="Slide Number Placeholder 2">
            <a:extLst>
              <a:ext uri="{FF2B5EF4-FFF2-40B4-BE49-F238E27FC236}">
                <a16:creationId xmlns:a16="http://schemas.microsoft.com/office/drawing/2014/main" id="{371A6A52-F0EA-425F-8A9E-D118E1938A71}"/>
              </a:ext>
            </a:extLst>
          </p:cNvPr>
          <p:cNvSpPr>
            <a:spLocks noGrp="1"/>
          </p:cNvSpPr>
          <p:nvPr>
            <p:ph type="sldNum" sz="quarter" idx="15"/>
          </p:nvPr>
        </p:nvSpPr>
        <p:spPr/>
        <p:txBody>
          <a:bodyPr/>
          <a:lstStyle/>
          <a:p>
            <a:pPr>
              <a:defRPr/>
            </a:pPr>
            <a:r>
              <a:rPr lang="en-US" dirty="0"/>
              <a:t>80</a:t>
            </a:r>
          </a:p>
        </p:txBody>
      </p:sp>
      <p:sp>
        <p:nvSpPr>
          <p:cNvPr id="15" name="Text Box 3">
            <a:extLst>
              <a:ext uri="{FF2B5EF4-FFF2-40B4-BE49-F238E27FC236}">
                <a16:creationId xmlns:a16="http://schemas.microsoft.com/office/drawing/2014/main" id="{C49CC59C-2B99-412E-BF5A-FB4B73F98004}"/>
              </a:ext>
            </a:extLst>
          </p:cNvPr>
          <p:cNvSpPr txBox="1">
            <a:spLocks noChangeArrowheads="1"/>
          </p:cNvSpPr>
          <p:nvPr/>
        </p:nvSpPr>
        <p:spPr bwMode="auto">
          <a:xfrm>
            <a:off x="457200" y="1147763"/>
            <a:ext cx="7615238" cy="289310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0" indent="0">
              <a:defRPr/>
            </a:pPr>
            <a:r>
              <a:rPr lang="en-US" sz="2200" dirty="0"/>
              <a:t>In 2022, the Canadian Anti-Fraud Centre received fraud and cybercrime reports </a:t>
            </a:r>
            <a:r>
              <a:rPr lang="en-US" sz="2200" dirty="0" err="1"/>
              <a:t>totalling</a:t>
            </a:r>
            <a:r>
              <a:rPr lang="en-US" sz="2200" dirty="0"/>
              <a:t> a staggering $530 million in victim losses.	</a:t>
            </a:r>
          </a:p>
          <a:p>
            <a:pPr>
              <a:defRPr/>
            </a:pPr>
            <a:r>
              <a:rPr lang="en-CA" sz="2200"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3">
            <a:extLst>
              <a:ext uri="{FF2B5EF4-FFF2-40B4-BE49-F238E27FC236}">
                <a16:creationId xmlns:a16="http://schemas.microsoft.com/office/drawing/2014/main" id="{045EE6D4-8D7C-406D-B508-86A130C51064}"/>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Did you know?</a:t>
            </a:r>
          </a:p>
        </p:txBody>
      </p:sp>
      <p:sp>
        <p:nvSpPr>
          <p:cNvPr id="20483" name="Text Placeholder 10">
            <a:extLst>
              <a:ext uri="{FF2B5EF4-FFF2-40B4-BE49-F238E27FC236}">
                <a16:creationId xmlns:a16="http://schemas.microsoft.com/office/drawing/2014/main" id="{68149099-CBAE-40DC-B037-8059122EBF78}"/>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Budgeting</a:t>
            </a:r>
          </a:p>
        </p:txBody>
      </p:sp>
      <p:sp>
        <p:nvSpPr>
          <p:cNvPr id="3" name="Slide Number Placeholder 2">
            <a:extLst>
              <a:ext uri="{FF2B5EF4-FFF2-40B4-BE49-F238E27FC236}">
                <a16:creationId xmlns:a16="http://schemas.microsoft.com/office/drawing/2014/main" id="{3F0DC62B-F076-4230-8359-14D23921015B}"/>
              </a:ext>
            </a:extLst>
          </p:cNvPr>
          <p:cNvSpPr>
            <a:spLocks noGrp="1"/>
          </p:cNvSpPr>
          <p:nvPr>
            <p:ph type="sldNum" sz="quarter" idx="15"/>
          </p:nvPr>
        </p:nvSpPr>
        <p:spPr/>
        <p:txBody>
          <a:bodyPr/>
          <a:lstStyle/>
          <a:p>
            <a:pPr>
              <a:defRPr/>
            </a:pPr>
            <a:r>
              <a:rPr lang="en-US" dirty="0"/>
              <a:t>6</a:t>
            </a:r>
          </a:p>
        </p:txBody>
      </p:sp>
      <p:sp>
        <p:nvSpPr>
          <p:cNvPr id="20485" name="Text Box 3">
            <a:extLst>
              <a:ext uri="{FF2B5EF4-FFF2-40B4-BE49-F238E27FC236}">
                <a16:creationId xmlns:a16="http://schemas.microsoft.com/office/drawing/2014/main" id="{4D5B553E-A81C-40A8-AF88-E449C64C8B8A}"/>
              </a:ext>
            </a:extLst>
          </p:cNvPr>
          <p:cNvSpPr txBox="1">
            <a:spLocks noChangeArrowheads="1"/>
          </p:cNvSpPr>
          <p:nvPr/>
        </p:nvSpPr>
        <p:spPr bwMode="auto">
          <a:xfrm>
            <a:off x="457200" y="1147763"/>
            <a:ext cx="802957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endParaRPr lang="en-CA" altLang="en-US" dirty="0"/>
          </a:p>
          <a:p>
            <a:r>
              <a:rPr lang="en-US" altLang="en-US" sz="2200" dirty="0"/>
              <a:t>6% of budgeters do not have a plan for how they are going to</a:t>
            </a:r>
          </a:p>
          <a:p>
            <a:r>
              <a:rPr lang="en-US" altLang="en-US" sz="2200" dirty="0"/>
              <a:t>pay for their next major purchase, compared with almost 15%</a:t>
            </a:r>
          </a:p>
          <a:p>
            <a:r>
              <a:rPr lang="en-US" altLang="en-US" sz="2200" dirty="0"/>
              <a:t>of those who feel too time-crunched or overwhelmed to budget.</a:t>
            </a:r>
            <a:r>
              <a:rPr lang="en-US" altLang="en-US" dirty="0"/>
              <a:t>	</a:t>
            </a:r>
          </a:p>
          <a:p>
            <a:r>
              <a:rPr lang="en-CA" altLang="en-US" dirty="0"/>
              <a:t>	</a:t>
            </a:r>
          </a:p>
          <a:p>
            <a:r>
              <a:rPr lang="en-CA" altLang="en-US" dirty="0"/>
              <a:t>	</a:t>
            </a:r>
          </a:p>
          <a:p>
            <a:r>
              <a:rPr lang="en-CA" altLang="en-US" dirty="0"/>
              <a:t>	</a:t>
            </a:r>
          </a:p>
          <a:p>
            <a:r>
              <a:rPr lang="en-CA" altLang="en-US" dirty="0"/>
              <a:t>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23">
            <a:extLst>
              <a:ext uri="{FF2B5EF4-FFF2-40B4-BE49-F238E27FC236}">
                <a16:creationId xmlns:a16="http://schemas.microsoft.com/office/drawing/2014/main" id="{CEDE798F-7C9D-4144-9B57-05A6002572BF}"/>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Fraud statistics</a:t>
            </a:r>
          </a:p>
        </p:txBody>
      </p:sp>
      <p:sp>
        <p:nvSpPr>
          <p:cNvPr id="174083" name="Text Placeholder 10">
            <a:extLst>
              <a:ext uri="{FF2B5EF4-FFF2-40B4-BE49-F238E27FC236}">
                <a16:creationId xmlns:a16="http://schemas.microsoft.com/office/drawing/2014/main" id="{0528D464-D73B-4AB1-9FB6-5504A25D5BAB}"/>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Protect yourself</a:t>
            </a:r>
          </a:p>
        </p:txBody>
      </p:sp>
      <p:sp>
        <p:nvSpPr>
          <p:cNvPr id="3" name="Slide Number Placeholder 2">
            <a:extLst>
              <a:ext uri="{FF2B5EF4-FFF2-40B4-BE49-F238E27FC236}">
                <a16:creationId xmlns:a16="http://schemas.microsoft.com/office/drawing/2014/main" id="{76594180-8577-4DC4-A8C5-B1A22D86B964}"/>
              </a:ext>
            </a:extLst>
          </p:cNvPr>
          <p:cNvSpPr>
            <a:spLocks noGrp="1"/>
          </p:cNvSpPr>
          <p:nvPr>
            <p:ph type="sldNum" sz="quarter" idx="15"/>
          </p:nvPr>
        </p:nvSpPr>
        <p:spPr/>
        <p:txBody>
          <a:bodyPr/>
          <a:lstStyle/>
          <a:p>
            <a:pPr>
              <a:defRPr/>
            </a:pPr>
            <a:r>
              <a:rPr lang="en-US" dirty="0"/>
              <a:t>81</a:t>
            </a:r>
          </a:p>
        </p:txBody>
      </p:sp>
      <p:sp>
        <p:nvSpPr>
          <p:cNvPr id="15" name="Text Box 3">
            <a:extLst>
              <a:ext uri="{FF2B5EF4-FFF2-40B4-BE49-F238E27FC236}">
                <a16:creationId xmlns:a16="http://schemas.microsoft.com/office/drawing/2014/main" id="{837048E7-C0FD-4489-9390-871217C403C6}"/>
              </a:ext>
            </a:extLst>
          </p:cNvPr>
          <p:cNvSpPr txBox="1">
            <a:spLocks noChangeArrowheads="1"/>
          </p:cNvSpPr>
          <p:nvPr/>
        </p:nvSpPr>
        <p:spPr bwMode="auto">
          <a:xfrm>
            <a:off x="457200" y="1147763"/>
            <a:ext cx="7615238" cy="3878262"/>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US" sz="2200" dirty="0"/>
          </a:p>
          <a:p>
            <a:pPr>
              <a:defRPr/>
            </a:pPr>
            <a:r>
              <a:rPr lang="en-US" sz="2200" dirty="0"/>
              <a:t>Total credit card fraud in Canada:</a:t>
            </a:r>
          </a:p>
          <a:p>
            <a:pPr>
              <a:defRPr/>
            </a:pPr>
            <a:r>
              <a:rPr lang="en-US" sz="2200" dirty="0"/>
              <a:t> </a:t>
            </a:r>
          </a:p>
          <a:p>
            <a:pPr marL="342900" indent="-342900">
              <a:buFont typeface="Arial" panose="020B0604020202020204" pitchFamily="34" charset="0"/>
              <a:buChar char="•"/>
              <a:defRPr/>
            </a:pPr>
            <a:r>
              <a:rPr lang="en-CA" sz="2200" dirty="0"/>
              <a:t>2010: $366 million </a:t>
            </a:r>
          </a:p>
          <a:p>
            <a:pPr marL="342900" indent="-342900">
              <a:buFont typeface="Arial" panose="020B0604020202020204" pitchFamily="34" charset="0"/>
              <a:buChar char="•"/>
              <a:defRPr/>
            </a:pPr>
            <a:r>
              <a:rPr lang="en-CA" sz="2200" dirty="0"/>
              <a:t>2016: $940 million </a:t>
            </a:r>
          </a:p>
          <a:p>
            <a:pPr>
              <a:defRPr/>
            </a:pPr>
            <a:r>
              <a:rPr lang="en-CA" sz="2200" dirty="0"/>
              <a:t>	</a:t>
            </a:r>
          </a:p>
          <a:p>
            <a:pPr marL="0" indent="0">
              <a:defRPr/>
            </a:pPr>
            <a:r>
              <a:rPr lang="en-US" sz="2200" dirty="0"/>
              <a:t>	</a:t>
            </a:r>
          </a:p>
          <a:p>
            <a:pPr>
              <a:defRPr/>
            </a:pPr>
            <a:r>
              <a:rPr lang="en-CA" sz="2200" dirty="0"/>
              <a:t>	</a:t>
            </a:r>
          </a:p>
          <a:p>
            <a:pPr>
              <a:defRPr/>
            </a:pPr>
            <a:r>
              <a:rPr lang="en-CA" sz="2200" dirty="0"/>
              <a:t>	</a:t>
            </a:r>
          </a:p>
          <a:p>
            <a:pPr>
              <a:defRPr/>
            </a:pPr>
            <a:r>
              <a:rPr lang="en-CA" dirty="0"/>
              <a:t>	</a:t>
            </a:r>
          </a:p>
          <a:p>
            <a:pPr>
              <a:defRPr/>
            </a:pPr>
            <a:r>
              <a:rPr lang="en-CA" dirty="0"/>
              <a:t>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23">
            <a:extLst>
              <a:ext uri="{FF2B5EF4-FFF2-40B4-BE49-F238E27FC236}">
                <a16:creationId xmlns:a16="http://schemas.microsoft.com/office/drawing/2014/main" id="{35754633-B63E-4356-BA31-ED823B472407}"/>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Sample CRA Scam</a:t>
            </a:r>
          </a:p>
        </p:txBody>
      </p:sp>
      <p:sp>
        <p:nvSpPr>
          <p:cNvPr id="176131" name="Text Placeholder 10">
            <a:extLst>
              <a:ext uri="{FF2B5EF4-FFF2-40B4-BE49-F238E27FC236}">
                <a16:creationId xmlns:a16="http://schemas.microsoft.com/office/drawing/2014/main" id="{417A60B0-28F5-4DF2-A517-BD0BF5CFD9D0}"/>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Protect yourself</a:t>
            </a:r>
          </a:p>
        </p:txBody>
      </p:sp>
      <p:sp>
        <p:nvSpPr>
          <p:cNvPr id="3" name="Slide Number Placeholder 2">
            <a:extLst>
              <a:ext uri="{FF2B5EF4-FFF2-40B4-BE49-F238E27FC236}">
                <a16:creationId xmlns:a16="http://schemas.microsoft.com/office/drawing/2014/main" id="{8DC2891D-4F45-477C-8196-F92B3FDAF5E5}"/>
              </a:ext>
            </a:extLst>
          </p:cNvPr>
          <p:cNvSpPr>
            <a:spLocks noGrp="1"/>
          </p:cNvSpPr>
          <p:nvPr>
            <p:ph type="sldNum" sz="quarter" idx="15"/>
          </p:nvPr>
        </p:nvSpPr>
        <p:spPr/>
        <p:txBody>
          <a:bodyPr/>
          <a:lstStyle/>
          <a:p>
            <a:pPr>
              <a:defRPr/>
            </a:pPr>
            <a:r>
              <a:rPr lang="en-US" dirty="0"/>
              <a:t>82</a:t>
            </a:r>
          </a:p>
        </p:txBody>
      </p:sp>
      <p:sp>
        <p:nvSpPr>
          <p:cNvPr id="15" name="Text Box 3">
            <a:extLst>
              <a:ext uri="{FF2B5EF4-FFF2-40B4-BE49-F238E27FC236}">
                <a16:creationId xmlns:a16="http://schemas.microsoft.com/office/drawing/2014/main" id="{69AD189A-82C7-4290-9223-9326E8416C38}"/>
              </a:ext>
            </a:extLst>
          </p:cNvPr>
          <p:cNvSpPr txBox="1">
            <a:spLocks noChangeArrowheads="1"/>
          </p:cNvSpPr>
          <p:nvPr/>
        </p:nvSpPr>
        <p:spPr bwMode="auto">
          <a:xfrm>
            <a:off x="457200" y="1147763"/>
            <a:ext cx="7615238" cy="514032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US" sz="2000" dirty="0"/>
          </a:p>
          <a:p>
            <a:pPr marL="0" indent="0">
              <a:defRPr/>
            </a:pPr>
            <a:r>
              <a:rPr lang="en-US" sz="2000" dirty="0"/>
              <a:t>INTERAC e-Transfer Reminder: You received money from CRA interac@payments.interac.ca </a:t>
            </a:r>
          </a:p>
          <a:p>
            <a:pPr marL="0" indent="0">
              <a:defRPr/>
            </a:pPr>
            <a:r>
              <a:rPr lang="en-US" sz="2000" dirty="0"/>
              <a:t>Mon 2022-07-11 9:44 AM </a:t>
            </a:r>
          </a:p>
          <a:p>
            <a:pPr marL="0" indent="0">
              <a:defRPr/>
            </a:pPr>
            <a:r>
              <a:rPr lang="en-US" sz="2000" dirty="0"/>
              <a:t>To </a:t>
            </a:r>
            <a:r>
              <a:rPr lang="en-US" sz="2000" u="sng" dirty="0"/>
              <a:t>John.Smith@email.com </a:t>
            </a:r>
          </a:p>
          <a:p>
            <a:pPr marL="0" indent="0">
              <a:defRPr/>
            </a:pPr>
            <a:endParaRPr lang="en-US" sz="2000" dirty="0"/>
          </a:p>
          <a:p>
            <a:pPr>
              <a:defRPr/>
            </a:pPr>
            <a:r>
              <a:rPr lang="en-CA" sz="2000" dirty="0"/>
              <a:t>Dear Client </a:t>
            </a:r>
          </a:p>
          <a:p>
            <a:pPr>
              <a:defRPr/>
            </a:pPr>
            <a:endParaRPr lang="en-CA" sz="2000" dirty="0"/>
          </a:p>
          <a:p>
            <a:pPr>
              <a:defRPr/>
            </a:pPr>
            <a:r>
              <a:rPr lang="en-US" sz="2000" b="1" dirty="0"/>
              <a:t>You received $458.00 (CAD) from Canada Revenue Agency.</a:t>
            </a:r>
          </a:p>
          <a:p>
            <a:pPr>
              <a:defRPr/>
            </a:pPr>
            <a:r>
              <a:rPr lang="en-US" sz="2000" b="1" dirty="0"/>
              <a:t> </a:t>
            </a:r>
            <a:endParaRPr lang="en-US" sz="2000" dirty="0"/>
          </a:p>
          <a:p>
            <a:pPr>
              <a:defRPr/>
            </a:pPr>
            <a:r>
              <a:rPr lang="en-US" sz="2000" dirty="0"/>
              <a:t>Click </a:t>
            </a:r>
            <a:r>
              <a:rPr lang="en-US" sz="2000" u="sng" dirty="0"/>
              <a:t>Accept </a:t>
            </a:r>
            <a:r>
              <a:rPr lang="en-US" sz="2000" dirty="0"/>
              <a:t>to deposit your money </a:t>
            </a:r>
          </a:p>
          <a:p>
            <a:pPr>
              <a:defRPr/>
            </a:pPr>
            <a:r>
              <a:rPr lang="en-US" sz="2000" dirty="0"/>
              <a:t>Respond immediately. This message expires in 24 hours,</a:t>
            </a:r>
          </a:p>
          <a:p>
            <a:pPr>
              <a:defRPr/>
            </a:pPr>
            <a:r>
              <a:rPr lang="en-US" sz="2000" dirty="0"/>
              <a:t> </a:t>
            </a:r>
          </a:p>
          <a:p>
            <a:pPr>
              <a:defRPr/>
            </a:pPr>
            <a:r>
              <a:rPr lang="en-US" sz="2000" dirty="0"/>
              <a:t>FAQs | This is a secure Transaction 	</a:t>
            </a:r>
          </a:p>
          <a:p>
            <a:pPr>
              <a:defRPr/>
            </a:pPr>
            <a:r>
              <a:rPr lang="en-CA" sz="2000" dirty="0"/>
              <a:t>	</a:t>
            </a:r>
          </a:p>
          <a:p>
            <a:pPr>
              <a:defRPr/>
            </a:pPr>
            <a:r>
              <a:rPr lang="en-CA" sz="2000" dirty="0"/>
              <a:t>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23">
            <a:extLst>
              <a:ext uri="{FF2B5EF4-FFF2-40B4-BE49-F238E27FC236}">
                <a16:creationId xmlns:a16="http://schemas.microsoft.com/office/drawing/2014/main" id="{E9C8B8AF-63B2-4366-B562-9526080130D0}"/>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Signs of bogus job ads</a:t>
            </a:r>
          </a:p>
        </p:txBody>
      </p:sp>
      <p:sp>
        <p:nvSpPr>
          <p:cNvPr id="178179" name="Text Placeholder 10">
            <a:extLst>
              <a:ext uri="{FF2B5EF4-FFF2-40B4-BE49-F238E27FC236}">
                <a16:creationId xmlns:a16="http://schemas.microsoft.com/office/drawing/2014/main" id="{4861E705-DBBB-49AF-B98F-AC71AE8942D0}"/>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Protect yourself</a:t>
            </a:r>
          </a:p>
        </p:txBody>
      </p:sp>
      <p:sp>
        <p:nvSpPr>
          <p:cNvPr id="3" name="Slide Number Placeholder 2">
            <a:extLst>
              <a:ext uri="{FF2B5EF4-FFF2-40B4-BE49-F238E27FC236}">
                <a16:creationId xmlns:a16="http://schemas.microsoft.com/office/drawing/2014/main" id="{05695398-6033-46BC-A002-509528EC3664}"/>
              </a:ext>
            </a:extLst>
          </p:cNvPr>
          <p:cNvSpPr>
            <a:spLocks noGrp="1"/>
          </p:cNvSpPr>
          <p:nvPr>
            <p:ph type="sldNum" sz="quarter" idx="15"/>
          </p:nvPr>
        </p:nvSpPr>
        <p:spPr/>
        <p:txBody>
          <a:bodyPr/>
          <a:lstStyle/>
          <a:p>
            <a:pPr>
              <a:defRPr/>
            </a:pPr>
            <a:r>
              <a:rPr lang="en-US" dirty="0"/>
              <a:t>83</a:t>
            </a:r>
          </a:p>
        </p:txBody>
      </p:sp>
      <p:sp>
        <p:nvSpPr>
          <p:cNvPr id="15" name="Text Box 3">
            <a:extLst>
              <a:ext uri="{FF2B5EF4-FFF2-40B4-BE49-F238E27FC236}">
                <a16:creationId xmlns:a16="http://schemas.microsoft.com/office/drawing/2014/main" id="{CCE3F484-0117-4636-81C2-67BDA54DDE99}"/>
              </a:ext>
            </a:extLst>
          </p:cNvPr>
          <p:cNvSpPr txBox="1">
            <a:spLocks noChangeArrowheads="1"/>
          </p:cNvSpPr>
          <p:nvPr/>
        </p:nvSpPr>
        <p:spPr bwMode="auto">
          <a:xfrm>
            <a:off x="457200" y="1147763"/>
            <a:ext cx="7615238" cy="314007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Offer considerable pay with few to no duties </a:t>
            </a:r>
          </a:p>
          <a:p>
            <a:pPr marL="342900" indent="-342900">
              <a:buFont typeface="Arial" panose="020B0604020202020204" pitchFamily="34" charset="0"/>
              <a:buChar char="•"/>
              <a:defRPr/>
            </a:pPr>
            <a:r>
              <a:rPr lang="en-US" sz="2200" dirty="0"/>
              <a:t>Promise payment of wages in cash </a:t>
            </a:r>
          </a:p>
          <a:p>
            <a:pPr marL="342900" indent="-342900">
              <a:buFont typeface="Arial" panose="020B0604020202020204" pitchFamily="34" charset="0"/>
              <a:buChar char="•"/>
              <a:defRPr/>
            </a:pPr>
            <a:r>
              <a:rPr lang="en-US" sz="2200" dirty="0"/>
              <a:t>Contain no physical address or contact person </a:t>
            </a:r>
          </a:p>
          <a:p>
            <a:pPr marL="342900" indent="-342900">
              <a:buFont typeface="Arial" panose="020B0604020202020204" pitchFamily="34" charset="0"/>
              <a:buChar char="•"/>
              <a:defRPr/>
            </a:pPr>
            <a:r>
              <a:rPr lang="en-US" sz="2200" dirty="0"/>
              <a:t>Require you to open a new bank account or accept company </a:t>
            </a:r>
            <a:r>
              <a:rPr lang="en-US" sz="2200" dirty="0" err="1"/>
              <a:t>cheques</a:t>
            </a:r>
            <a:r>
              <a:rPr lang="en-US" sz="2200" dirty="0"/>
              <a:t> to “test” a wire transfer service </a:t>
            </a:r>
          </a:p>
          <a:p>
            <a:pPr>
              <a:defRPr/>
            </a:pPr>
            <a:r>
              <a:rPr lang="en-CA" sz="2200" dirty="0"/>
              <a:t>	</a:t>
            </a:r>
          </a:p>
          <a:p>
            <a:pPr>
              <a:defRPr/>
            </a:pPr>
            <a:r>
              <a:rPr lang="en-CA" sz="2200" dirty="0"/>
              <a:t>	</a:t>
            </a:r>
          </a:p>
          <a:p>
            <a:pPr>
              <a:defRPr/>
            </a:pPr>
            <a:r>
              <a:rPr lang="en-CA" sz="2200" dirty="0"/>
              <a:t>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23">
            <a:extLst>
              <a:ext uri="{FF2B5EF4-FFF2-40B4-BE49-F238E27FC236}">
                <a16:creationId xmlns:a16="http://schemas.microsoft.com/office/drawing/2014/main" id="{A4975AD1-92B1-4229-AD5D-2B6507B16F52}"/>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Social media scams</a:t>
            </a:r>
          </a:p>
        </p:txBody>
      </p:sp>
      <p:sp>
        <p:nvSpPr>
          <p:cNvPr id="180227" name="Text Placeholder 10">
            <a:extLst>
              <a:ext uri="{FF2B5EF4-FFF2-40B4-BE49-F238E27FC236}">
                <a16:creationId xmlns:a16="http://schemas.microsoft.com/office/drawing/2014/main" id="{8698132D-8654-4CAC-9C98-091DD6BA8E42}"/>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Protect yourself</a:t>
            </a:r>
          </a:p>
        </p:txBody>
      </p:sp>
      <p:sp>
        <p:nvSpPr>
          <p:cNvPr id="3" name="Slide Number Placeholder 2">
            <a:extLst>
              <a:ext uri="{FF2B5EF4-FFF2-40B4-BE49-F238E27FC236}">
                <a16:creationId xmlns:a16="http://schemas.microsoft.com/office/drawing/2014/main" id="{449156E7-64DD-45E3-8E49-787442D26701}"/>
              </a:ext>
            </a:extLst>
          </p:cNvPr>
          <p:cNvSpPr>
            <a:spLocks noGrp="1"/>
          </p:cNvSpPr>
          <p:nvPr>
            <p:ph type="sldNum" sz="quarter" idx="15"/>
          </p:nvPr>
        </p:nvSpPr>
        <p:spPr/>
        <p:txBody>
          <a:bodyPr/>
          <a:lstStyle/>
          <a:p>
            <a:pPr>
              <a:defRPr/>
            </a:pPr>
            <a:r>
              <a:rPr lang="en-US" dirty="0"/>
              <a:t>84</a:t>
            </a:r>
          </a:p>
        </p:txBody>
      </p:sp>
      <p:sp>
        <p:nvSpPr>
          <p:cNvPr id="15" name="Text Box 3">
            <a:extLst>
              <a:ext uri="{FF2B5EF4-FFF2-40B4-BE49-F238E27FC236}">
                <a16:creationId xmlns:a16="http://schemas.microsoft.com/office/drawing/2014/main" id="{31FAFE20-48BB-420F-B1D3-746F43F78AF7}"/>
              </a:ext>
            </a:extLst>
          </p:cNvPr>
          <p:cNvSpPr txBox="1">
            <a:spLocks noChangeArrowheads="1"/>
          </p:cNvSpPr>
          <p:nvPr/>
        </p:nvSpPr>
        <p:spPr bwMode="auto">
          <a:xfrm>
            <a:off x="457200" y="1147763"/>
            <a:ext cx="7615238" cy="6002337"/>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Fake polls, fake links, fake apps </a:t>
            </a:r>
          </a:p>
          <a:p>
            <a:pPr marL="857250" lvl="1" indent="-342900">
              <a:buFont typeface="Arial" panose="020B0604020202020204" pitchFamily="34" charset="0"/>
              <a:buChar char="•"/>
              <a:defRPr/>
            </a:pPr>
            <a:r>
              <a:rPr lang="en-US" sz="2200" dirty="0"/>
              <a:t>May download malware or spam your friends </a:t>
            </a:r>
          </a:p>
          <a:p>
            <a:pPr>
              <a:defRPr/>
            </a:pPr>
            <a:endParaRPr lang="en-CA" sz="2200" dirty="0"/>
          </a:p>
          <a:p>
            <a:pPr marL="342900" indent="-342900">
              <a:buFont typeface="Arial" panose="020B0604020202020204" pitchFamily="34" charset="0"/>
              <a:buChar char="•"/>
              <a:defRPr/>
            </a:pPr>
            <a:r>
              <a:rPr lang="en-US" sz="2200" dirty="0"/>
              <a:t>Fake messages and phishing </a:t>
            </a:r>
          </a:p>
          <a:p>
            <a:pPr marL="857250" lvl="1" indent="-342900">
              <a:buFont typeface="Arial" panose="020B0604020202020204" pitchFamily="34" charset="0"/>
              <a:buChar char="•"/>
              <a:defRPr/>
            </a:pPr>
            <a:r>
              <a:rPr lang="en-US" sz="2200" dirty="0"/>
              <a:t>Ask you to log into a fake site and steal your ID </a:t>
            </a:r>
          </a:p>
          <a:p>
            <a:pPr>
              <a:defRPr/>
            </a:pPr>
            <a:endParaRPr lang="en-CA" sz="2200" dirty="0"/>
          </a:p>
          <a:p>
            <a:pPr marL="342900" indent="-342900">
              <a:buFont typeface="Arial" panose="020B0604020202020204" pitchFamily="34" charset="0"/>
              <a:buChar char="•"/>
              <a:defRPr/>
            </a:pPr>
            <a:r>
              <a:rPr lang="en-US" sz="2200" dirty="0"/>
              <a:t>Fake friend request </a:t>
            </a:r>
          </a:p>
          <a:p>
            <a:pPr marL="857250" lvl="1" indent="-342900">
              <a:buFont typeface="Arial" panose="020B0604020202020204" pitchFamily="34" charset="0"/>
              <a:buChar char="•"/>
              <a:defRPr/>
            </a:pPr>
            <a:r>
              <a:rPr lang="en-US" sz="2200" dirty="0"/>
              <a:t>Gather data to send spam or scams </a:t>
            </a:r>
          </a:p>
          <a:p>
            <a:pPr>
              <a:defRPr/>
            </a:pPr>
            <a:endParaRPr lang="en-CA" sz="2200" dirty="0"/>
          </a:p>
          <a:p>
            <a:pPr marL="342900" indent="-342900">
              <a:buFont typeface="Arial" panose="020B0604020202020204" pitchFamily="34" charset="0"/>
              <a:buChar char="•"/>
              <a:defRPr/>
            </a:pPr>
            <a:r>
              <a:rPr lang="en-US" sz="2200" dirty="0"/>
              <a:t>Fake money transfer or crowdfunding request </a:t>
            </a:r>
          </a:p>
          <a:p>
            <a:pPr marL="857250" lvl="1" indent="-342900">
              <a:buFont typeface="Arial" panose="020B0604020202020204" pitchFamily="34" charset="0"/>
              <a:buChar char="•"/>
              <a:defRPr/>
            </a:pPr>
            <a:r>
              <a:rPr lang="en-US" sz="2200" dirty="0"/>
              <a:t>May ask you to help a friend by sending money </a:t>
            </a:r>
          </a:p>
          <a:p>
            <a:pPr>
              <a:defRPr/>
            </a:pPr>
            <a:endParaRPr lang="en-CA" dirty="0"/>
          </a:p>
          <a:p>
            <a:pPr>
              <a:defRPr/>
            </a:pPr>
            <a:r>
              <a:rPr lang="en-CA" dirty="0"/>
              <a: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23">
            <a:extLst>
              <a:ext uri="{FF2B5EF4-FFF2-40B4-BE49-F238E27FC236}">
                <a16:creationId xmlns:a16="http://schemas.microsoft.com/office/drawing/2014/main" id="{2F56B5CE-28F3-4317-8181-531225B55674}"/>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Protecting yourself</a:t>
            </a:r>
          </a:p>
        </p:txBody>
      </p:sp>
      <p:sp>
        <p:nvSpPr>
          <p:cNvPr id="182275" name="Text Placeholder 10">
            <a:extLst>
              <a:ext uri="{FF2B5EF4-FFF2-40B4-BE49-F238E27FC236}">
                <a16:creationId xmlns:a16="http://schemas.microsoft.com/office/drawing/2014/main" id="{A2C42668-528D-45D6-9460-9748BBCE05D0}"/>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Protect yourself</a:t>
            </a:r>
          </a:p>
        </p:txBody>
      </p:sp>
      <p:sp>
        <p:nvSpPr>
          <p:cNvPr id="3" name="Slide Number Placeholder 2">
            <a:extLst>
              <a:ext uri="{FF2B5EF4-FFF2-40B4-BE49-F238E27FC236}">
                <a16:creationId xmlns:a16="http://schemas.microsoft.com/office/drawing/2014/main" id="{F8BF64B9-11D7-43DE-A0FE-607C928C5D15}"/>
              </a:ext>
            </a:extLst>
          </p:cNvPr>
          <p:cNvSpPr>
            <a:spLocks noGrp="1"/>
          </p:cNvSpPr>
          <p:nvPr>
            <p:ph type="sldNum" sz="quarter" idx="15"/>
          </p:nvPr>
        </p:nvSpPr>
        <p:spPr/>
        <p:txBody>
          <a:bodyPr/>
          <a:lstStyle/>
          <a:p>
            <a:pPr>
              <a:defRPr/>
            </a:pPr>
            <a:r>
              <a:rPr lang="en-US" dirty="0"/>
              <a:t>85</a:t>
            </a:r>
          </a:p>
        </p:txBody>
      </p:sp>
      <p:sp>
        <p:nvSpPr>
          <p:cNvPr id="15" name="Text Box 3">
            <a:extLst>
              <a:ext uri="{FF2B5EF4-FFF2-40B4-BE49-F238E27FC236}">
                <a16:creationId xmlns:a16="http://schemas.microsoft.com/office/drawing/2014/main" id="{DD1AF66A-6B1C-4BC6-B990-95D6FE80E37F}"/>
              </a:ext>
            </a:extLst>
          </p:cNvPr>
          <p:cNvSpPr txBox="1">
            <a:spLocks noChangeArrowheads="1"/>
          </p:cNvSpPr>
          <p:nvPr/>
        </p:nvSpPr>
        <p:spPr bwMode="auto">
          <a:xfrm>
            <a:off x="457200" y="1147763"/>
            <a:ext cx="7615238" cy="2862262"/>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Don’t share personal information freely </a:t>
            </a:r>
          </a:p>
          <a:p>
            <a:pPr marL="342900" indent="-342900">
              <a:buFont typeface="Arial" panose="020B0604020202020204" pitchFamily="34" charset="0"/>
              <a:buChar char="•"/>
              <a:defRPr/>
            </a:pPr>
            <a:r>
              <a:rPr lang="en-US" sz="2200" dirty="0"/>
              <a:t>Shred documents with personal information before discarding them </a:t>
            </a:r>
          </a:p>
          <a:p>
            <a:pPr marL="342900" indent="-342900">
              <a:buFont typeface="Arial" panose="020B0604020202020204" pitchFamily="34" charset="0"/>
              <a:buChar char="•"/>
              <a:defRPr/>
            </a:pPr>
            <a:r>
              <a:rPr lang="en-US" sz="2200" dirty="0"/>
              <a:t>Keep your wallet or purse safe </a:t>
            </a:r>
          </a:p>
          <a:p>
            <a:pPr marL="342900" indent="-342900">
              <a:buFont typeface="Arial" panose="020B0604020202020204" pitchFamily="34" charset="0"/>
              <a:buChar char="•"/>
              <a:defRPr/>
            </a:pPr>
            <a:r>
              <a:rPr lang="en-US" sz="2200" dirty="0"/>
              <a:t>Don’t carry ID you don’t need (such as your SIN card) </a:t>
            </a:r>
          </a:p>
          <a:p>
            <a:pPr marL="342900" indent="-342900">
              <a:buFont typeface="Arial" panose="020B0604020202020204" pitchFamily="34" charset="0"/>
              <a:buChar char="•"/>
              <a:defRPr/>
            </a:pPr>
            <a:r>
              <a:rPr lang="en-US" sz="2200" dirty="0"/>
              <a:t>Lock your household mailbox if possible</a:t>
            </a:r>
            <a:r>
              <a:rPr lang="en-US" dirty="0"/>
              <a:t> </a:t>
            </a:r>
          </a:p>
          <a:p>
            <a:pPr>
              <a:defRPr/>
            </a:pPr>
            <a:r>
              <a:rPr lang="en-CA" dirty="0"/>
              <a:t>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23">
            <a:extLst>
              <a:ext uri="{FF2B5EF4-FFF2-40B4-BE49-F238E27FC236}">
                <a16:creationId xmlns:a16="http://schemas.microsoft.com/office/drawing/2014/main" id="{4FE5B104-91FE-4C1C-A20F-62BE915ECC99}"/>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Protecting yourself, continued</a:t>
            </a:r>
          </a:p>
        </p:txBody>
      </p:sp>
      <p:sp>
        <p:nvSpPr>
          <p:cNvPr id="184323" name="Text Placeholder 10">
            <a:extLst>
              <a:ext uri="{FF2B5EF4-FFF2-40B4-BE49-F238E27FC236}">
                <a16:creationId xmlns:a16="http://schemas.microsoft.com/office/drawing/2014/main" id="{1F26F037-9C57-48BF-BA96-186BB2085597}"/>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Protect yourself</a:t>
            </a:r>
          </a:p>
        </p:txBody>
      </p:sp>
      <p:sp>
        <p:nvSpPr>
          <p:cNvPr id="3" name="Slide Number Placeholder 2">
            <a:extLst>
              <a:ext uri="{FF2B5EF4-FFF2-40B4-BE49-F238E27FC236}">
                <a16:creationId xmlns:a16="http://schemas.microsoft.com/office/drawing/2014/main" id="{C4FF8CA6-05CD-4B3B-857C-16BD7C19804D}"/>
              </a:ext>
            </a:extLst>
          </p:cNvPr>
          <p:cNvSpPr>
            <a:spLocks noGrp="1"/>
          </p:cNvSpPr>
          <p:nvPr>
            <p:ph type="sldNum" sz="quarter" idx="15"/>
          </p:nvPr>
        </p:nvSpPr>
        <p:spPr/>
        <p:txBody>
          <a:bodyPr/>
          <a:lstStyle/>
          <a:p>
            <a:pPr>
              <a:defRPr/>
            </a:pPr>
            <a:r>
              <a:rPr lang="en-US" dirty="0"/>
              <a:t>86</a:t>
            </a:r>
          </a:p>
        </p:txBody>
      </p:sp>
      <p:sp>
        <p:nvSpPr>
          <p:cNvPr id="15" name="Text Box 3">
            <a:extLst>
              <a:ext uri="{FF2B5EF4-FFF2-40B4-BE49-F238E27FC236}">
                <a16:creationId xmlns:a16="http://schemas.microsoft.com/office/drawing/2014/main" id="{42EEFE20-C992-498F-92C5-F1CBDD908BE8}"/>
              </a:ext>
            </a:extLst>
          </p:cNvPr>
          <p:cNvSpPr txBox="1">
            <a:spLocks noChangeArrowheads="1"/>
          </p:cNvSpPr>
          <p:nvPr/>
        </p:nvSpPr>
        <p:spPr bwMode="auto">
          <a:xfrm>
            <a:off x="457200" y="1147763"/>
            <a:ext cx="7615238" cy="323215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Limit the number of credit cards you hold </a:t>
            </a:r>
          </a:p>
          <a:p>
            <a:pPr marL="342900" indent="-342900">
              <a:buFont typeface="Arial" panose="020B0604020202020204" pitchFamily="34" charset="0"/>
              <a:buChar char="•"/>
              <a:defRPr/>
            </a:pPr>
            <a:r>
              <a:rPr lang="en-US" sz="2200" dirty="0"/>
              <a:t>Check your credit report once a year </a:t>
            </a:r>
          </a:p>
          <a:p>
            <a:pPr marL="342900" indent="-342900">
              <a:buFont typeface="Arial" panose="020B0604020202020204" pitchFamily="34" charset="0"/>
              <a:buChar char="•"/>
              <a:defRPr/>
            </a:pPr>
            <a:r>
              <a:rPr lang="en-US" sz="2200" dirty="0"/>
              <a:t>Make sure websites are secure before transmitting personal information </a:t>
            </a:r>
          </a:p>
          <a:p>
            <a:pPr marL="342900" indent="-342900">
              <a:buFont typeface="Arial" panose="020B0604020202020204" pitchFamily="34" charset="0"/>
              <a:buChar char="•"/>
              <a:defRPr/>
            </a:pPr>
            <a:r>
              <a:rPr lang="en-US" sz="2200" dirty="0"/>
              <a:t>Delete emails that ask for personal information </a:t>
            </a:r>
          </a:p>
          <a:p>
            <a:pPr marL="342900" indent="-342900">
              <a:buFont typeface="Arial" panose="020B0604020202020204" pitchFamily="34" charset="0"/>
              <a:buChar char="•"/>
              <a:defRPr/>
            </a:pPr>
            <a:r>
              <a:rPr lang="en-US" sz="2200" dirty="0"/>
              <a:t>Keep computer firewalls and spyware up to date</a:t>
            </a:r>
            <a:r>
              <a:rPr lang="en-US" dirty="0"/>
              <a:t> </a:t>
            </a:r>
          </a:p>
          <a:p>
            <a:pPr>
              <a:defRPr/>
            </a:pPr>
            <a:r>
              <a:rPr lang="en-CA" dirty="0"/>
              <a:t>	</a:t>
            </a:r>
          </a:p>
          <a:p>
            <a:pPr>
              <a:defRPr/>
            </a:pPr>
            <a:r>
              <a:rPr lang="en-CA" dirty="0"/>
              <a:t>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23">
            <a:extLst>
              <a:ext uri="{FF2B5EF4-FFF2-40B4-BE49-F238E27FC236}">
                <a16:creationId xmlns:a16="http://schemas.microsoft.com/office/drawing/2014/main" id="{2B1AEC94-4AD2-4FB2-B860-94E25F3F25A8}"/>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Protecting yourself, continued</a:t>
            </a:r>
          </a:p>
        </p:txBody>
      </p:sp>
      <p:sp>
        <p:nvSpPr>
          <p:cNvPr id="186371" name="Text Placeholder 10">
            <a:extLst>
              <a:ext uri="{FF2B5EF4-FFF2-40B4-BE49-F238E27FC236}">
                <a16:creationId xmlns:a16="http://schemas.microsoft.com/office/drawing/2014/main" id="{5B3C3D5D-D099-4AD8-9DB9-5A44CD9D67BC}"/>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Protect yourself</a:t>
            </a:r>
          </a:p>
        </p:txBody>
      </p:sp>
      <p:sp>
        <p:nvSpPr>
          <p:cNvPr id="3" name="Slide Number Placeholder 2">
            <a:extLst>
              <a:ext uri="{FF2B5EF4-FFF2-40B4-BE49-F238E27FC236}">
                <a16:creationId xmlns:a16="http://schemas.microsoft.com/office/drawing/2014/main" id="{D4B061CB-4A1A-40E4-B704-B0AADEED6E5D}"/>
              </a:ext>
            </a:extLst>
          </p:cNvPr>
          <p:cNvSpPr>
            <a:spLocks noGrp="1"/>
          </p:cNvSpPr>
          <p:nvPr>
            <p:ph type="sldNum" sz="quarter" idx="15"/>
          </p:nvPr>
        </p:nvSpPr>
        <p:spPr/>
        <p:txBody>
          <a:bodyPr/>
          <a:lstStyle/>
          <a:p>
            <a:pPr>
              <a:defRPr/>
            </a:pPr>
            <a:r>
              <a:rPr lang="en-US" dirty="0"/>
              <a:t>87</a:t>
            </a:r>
          </a:p>
        </p:txBody>
      </p:sp>
      <p:sp>
        <p:nvSpPr>
          <p:cNvPr id="15" name="Text Box 3">
            <a:extLst>
              <a:ext uri="{FF2B5EF4-FFF2-40B4-BE49-F238E27FC236}">
                <a16:creationId xmlns:a16="http://schemas.microsoft.com/office/drawing/2014/main" id="{62174E53-D723-4A3B-B936-058C3F0DAD83}"/>
              </a:ext>
            </a:extLst>
          </p:cNvPr>
          <p:cNvSpPr txBox="1">
            <a:spLocks noChangeArrowheads="1"/>
          </p:cNvSpPr>
          <p:nvPr/>
        </p:nvSpPr>
        <p:spPr bwMode="auto">
          <a:xfrm>
            <a:off x="457200" y="1147763"/>
            <a:ext cx="7615238" cy="2892425"/>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Keep your computer passwords safe </a:t>
            </a:r>
          </a:p>
          <a:p>
            <a:pPr marL="342900" indent="-342900">
              <a:buFont typeface="Arial" panose="020B0604020202020204" pitchFamily="34" charset="0"/>
              <a:buChar char="•"/>
              <a:defRPr/>
            </a:pPr>
            <a:r>
              <a:rPr lang="en-CA" sz="2200" dirty="0"/>
              <a:t>Don’t give telemarketers personal information </a:t>
            </a:r>
          </a:p>
          <a:p>
            <a:pPr marL="342900" indent="-342900">
              <a:buFont typeface="Arial" panose="020B0604020202020204" pitchFamily="34" charset="0"/>
              <a:buChar char="•"/>
              <a:defRPr/>
            </a:pPr>
            <a:r>
              <a:rPr lang="en-US" sz="2200" dirty="0"/>
              <a:t>Save paper bank records for at least a year </a:t>
            </a:r>
          </a:p>
          <a:p>
            <a:pPr marL="342900" indent="-342900">
              <a:buFont typeface="Arial" panose="020B0604020202020204" pitchFamily="34" charset="0"/>
              <a:buChar char="•"/>
              <a:defRPr/>
            </a:pPr>
            <a:r>
              <a:rPr lang="en-US" sz="2200" dirty="0"/>
              <a:t>Be skeptical—if an offer sounds too good to be true, it is!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itle 23">
            <a:extLst>
              <a:ext uri="{FF2B5EF4-FFF2-40B4-BE49-F238E27FC236}">
                <a16:creationId xmlns:a16="http://schemas.microsoft.com/office/drawing/2014/main" id="{BF044138-CFFF-4FFA-B35E-5C078FA562C9}"/>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What to do if you are a victim</a:t>
            </a:r>
          </a:p>
        </p:txBody>
      </p:sp>
      <p:sp>
        <p:nvSpPr>
          <p:cNvPr id="188419" name="Text Placeholder 10">
            <a:extLst>
              <a:ext uri="{FF2B5EF4-FFF2-40B4-BE49-F238E27FC236}">
                <a16:creationId xmlns:a16="http://schemas.microsoft.com/office/drawing/2014/main" id="{3CE7DB6E-97B7-410D-92C2-3FEA7319B6D3}"/>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Protect yourself</a:t>
            </a:r>
          </a:p>
        </p:txBody>
      </p:sp>
      <p:sp>
        <p:nvSpPr>
          <p:cNvPr id="3" name="Slide Number Placeholder 2">
            <a:extLst>
              <a:ext uri="{FF2B5EF4-FFF2-40B4-BE49-F238E27FC236}">
                <a16:creationId xmlns:a16="http://schemas.microsoft.com/office/drawing/2014/main" id="{868F6818-8E47-4321-ABE4-FF9685F6BEBF}"/>
              </a:ext>
            </a:extLst>
          </p:cNvPr>
          <p:cNvSpPr>
            <a:spLocks noGrp="1"/>
          </p:cNvSpPr>
          <p:nvPr>
            <p:ph type="sldNum" sz="quarter" idx="15"/>
          </p:nvPr>
        </p:nvSpPr>
        <p:spPr/>
        <p:txBody>
          <a:bodyPr/>
          <a:lstStyle/>
          <a:p>
            <a:pPr>
              <a:defRPr/>
            </a:pPr>
            <a:r>
              <a:rPr lang="en-US" dirty="0"/>
              <a:t>88</a:t>
            </a:r>
          </a:p>
        </p:txBody>
      </p:sp>
      <p:sp>
        <p:nvSpPr>
          <p:cNvPr id="15" name="Text Box 3">
            <a:extLst>
              <a:ext uri="{FF2B5EF4-FFF2-40B4-BE49-F238E27FC236}">
                <a16:creationId xmlns:a16="http://schemas.microsoft.com/office/drawing/2014/main" id="{2CDE8337-CE25-444F-8D46-9771E983A874}"/>
              </a:ext>
            </a:extLst>
          </p:cNvPr>
          <p:cNvSpPr txBox="1">
            <a:spLocks noChangeArrowheads="1"/>
          </p:cNvSpPr>
          <p:nvPr/>
        </p:nvSpPr>
        <p:spPr bwMode="auto">
          <a:xfrm>
            <a:off x="457200" y="1147763"/>
            <a:ext cx="8229600" cy="4247317"/>
          </a:xfrm>
          <a:prstGeom prst="rect">
            <a:avLst/>
          </a:prstGeom>
          <a:noFill/>
          <a:ln>
            <a:noFill/>
          </a:ln>
        </p:spPr>
        <p:txBody>
          <a:bodyPr wrap="square">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200" dirty="0"/>
          </a:p>
          <a:p>
            <a:pPr marL="342900" indent="-342900">
              <a:buFont typeface="Arial" panose="020B0604020202020204" pitchFamily="34" charset="0"/>
              <a:buChar char="•"/>
              <a:defRPr/>
            </a:pPr>
            <a:r>
              <a:rPr lang="en-US" sz="2200" dirty="0"/>
              <a:t>Contact your financial institution immediately </a:t>
            </a:r>
          </a:p>
          <a:p>
            <a:pPr marL="342900" indent="-342900">
              <a:buFont typeface="Arial" panose="020B0604020202020204" pitchFamily="34" charset="0"/>
              <a:buChar char="•"/>
              <a:defRPr/>
            </a:pPr>
            <a:r>
              <a:rPr lang="en-US" sz="2200" dirty="0"/>
              <a:t>Notify Canada’s two main credit bureaus </a:t>
            </a:r>
          </a:p>
          <a:p>
            <a:pPr marL="857250" lvl="1" indent="-342900">
              <a:buFont typeface="Arial" panose="020B0604020202020204" pitchFamily="34" charset="0"/>
              <a:buChar char="•"/>
              <a:defRPr/>
            </a:pPr>
            <a:r>
              <a:rPr lang="en-US" sz="2200" dirty="0"/>
              <a:t>Equifax Canada </a:t>
            </a:r>
            <a:r>
              <a:rPr lang="en-US" sz="2200" u="sng" dirty="0"/>
              <a:t>www.equifax.ca </a:t>
            </a:r>
            <a:endParaRPr lang="en-US" sz="2200" dirty="0"/>
          </a:p>
          <a:p>
            <a:pPr marL="857250" lvl="1" indent="-342900">
              <a:buFont typeface="Arial" panose="020B0604020202020204" pitchFamily="34" charset="0"/>
              <a:buChar char="•"/>
              <a:defRPr/>
            </a:pPr>
            <a:r>
              <a:rPr lang="en-CA" sz="2200" dirty="0"/>
              <a:t>TransUnion Canada </a:t>
            </a:r>
            <a:r>
              <a:rPr lang="en-CA" sz="2200" u="sng" dirty="0"/>
              <a:t>www.transunion.ca </a:t>
            </a:r>
            <a:endParaRPr lang="en-CA" sz="2200" dirty="0"/>
          </a:p>
          <a:p>
            <a:pPr marL="342900" indent="-342900">
              <a:buFont typeface="Arial" panose="020B0604020202020204" pitchFamily="34" charset="0"/>
              <a:buChar char="•"/>
              <a:defRPr/>
            </a:pPr>
            <a:r>
              <a:rPr lang="en-US" sz="2200" dirty="0"/>
              <a:t>Contact the Canadian Anti-Fraud Centre www.antifraudcentre.ca</a:t>
            </a:r>
          </a:p>
          <a:p>
            <a:pPr marL="342900" indent="-342900">
              <a:buFont typeface="Arial" panose="020B0604020202020204" pitchFamily="34" charset="0"/>
              <a:buChar char="•"/>
              <a:defRPr/>
            </a:pPr>
            <a:r>
              <a:rPr lang="en-US" sz="2200" dirty="0"/>
              <a:t>Notify your local police as soon as you are aware of fraud or theft </a:t>
            </a:r>
          </a:p>
          <a:p>
            <a:pPr>
              <a:defRPr/>
            </a:pPr>
            <a:r>
              <a:rPr lang="en-CA" dirty="0"/>
              <a:t>	</a:t>
            </a:r>
          </a:p>
          <a:p>
            <a:pPr>
              <a:defRPr/>
            </a:pPr>
            <a:r>
              <a:rPr lang="en-CA" dirty="0"/>
              <a:t>	</a:t>
            </a:r>
          </a:p>
          <a:p>
            <a:pPr>
              <a:defRPr/>
            </a:pPr>
            <a:r>
              <a:rPr lang="en-CA" dirty="0"/>
              <a:t>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B951C-4434-4508-A7A9-646C1F5ADFFF}"/>
              </a:ext>
            </a:extLst>
          </p:cNvPr>
          <p:cNvSpPr>
            <a:spLocks noGrp="1"/>
          </p:cNvSpPr>
          <p:nvPr>
            <p:ph type="title"/>
          </p:nvPr>
        </p:nvSpPr>
        <p:spPr>
          <a:xfrm>
            <a:off x="2976563" y="2797175"/>
            <a:ext cx="5710237" cy="757238"/>
          </a:xfrm>
        </p:spPr>
        <p:txBody>
          <a:bodyPr/>
          <a:lstStyle/>
          <a:p>
            <a:pPr>
              <a:defRPr/>
            </a:pPr>
            <a:r>
              <a:rPr lang="en-US" dirty="0"/>
              <a:t>Summary and Wrap-up</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23">
            <a:extLst>
              <a:ext uri="{FF2B5EF4-FFF2-40B4-BE49-F238E27FC236}">
                <a16:creationId xmlns:a16="http://schemas.microsoft.com/office/drawing/2014/main" id="{21C89D56-5055-4CF4-A0D4-EA5D7FFEB930}"/>
              </a:ext>
            </a:extLst>
          </p:cNvPr>
          <p:cNvSpPr>
            <a:spLocks noGrp="1"/>
          </p:cNvSpPr>
          <p:nvPr>
            <p:ph type="title"/>
          </p:nvPr>
        </p:nvSpPr>
        <p:spPr bwMode="auto">
          <a:xfrm>
            <a:off x="457200" y="565150"/>
            <a:ext cx="76152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cs typeface="ヒラギノ角ゴ Pro W3"/>
              </a:rPr>
              <a:t>What have we learned</a:t>
            </a:r>
          </a:p>
        </p:txBody>
      </p:sp>
      <p:sp>
        <p:nvSpPr>
          <p:cNvPr id="191491" name="Text Placeholder 10">
            <a:extLst>
              <a:ext uri="{FF2B5EF4-FFF2-40B4-BE49-F238E27FC236}">
                <a16:creationId xmlns:a16="http://schemas.microsoft.com/office/drawing/2014/main" id="{0C4E2DBF-8208-4A8F-BE2E-3D1368E15EE7}"/>
              </a:ext>
            </a:extLst>
          </p:cNvPr>
          <p:cNvSpPr>
            <a:spLocks noGrp="1"/>
          </p:cNvSpPr>
          <p:nvPr>
            <p:ph type="body" sz="quarter" idx="14"/>
          </p:nvPr>
        </p:nvSpPr>
        <p:spPr bwMode="auto">
          <a:xfrm>
            <a:off x="457200" y="6292850"/>
            <a:ext cx="7615238" cy="35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a:cs typeface="ヒラギノ角ゴ Pro W3"/>
              </a:rPr>
              <a:t>Summary and wrap-up</a:t>
            </a:r>
          </a:p>
        </p:txBody>
      </p:sp>
      <p:sp>
        <p:nvSpPr>
          <p:cNvPr id="3" name="Slide Number Placeholder 2">
            <a:extLst>
              <a:ext uri="{FF2B5EF4-FFF2-40B4-BE49-F238E27FC236}">
                <a16:creationId xmlns:a16="http://schemas.microsoft.com/office/drawing/2014/main" id="{D3568CD8-1834-4C04-A1AD-8D57BBCD87FA}"/>
              </a:ext>
            </a:extLst>
          </p:cNvPr>
          <p:cNvSpPr>
            <a:spLocks noGrp="1"/>
          </p:cNvSpPr>
          <p:nvPr>
            <p:ph type="sldNum" sz="quarter" idx="15"/>
          </p:nvPr>
        </p:nvSpPr>
        <p:spPr/>
        <p:txBody>
          <a:bodyPr/>
          <a:lstStyle/>
          <a:p>
            <a:pPr>
              <a:defRPr/>
            </a:pPr>
            <a:r>
              <a:rPr lang="en-US" dirty="0"/>
              <a:t>89</a:t>
            </a:r>
          </a:p>
        </p:txBody>
      </p:sp>
      <p:sp>
        <p:nvSpPr>
          <p:cNvPr id="15" name="Text Box 3">
            <a:extLst>
              <a:ext uri="{FF2B5EF4-FFF2-40B4-BE49-F238E27FC236}">
                <a16:creationId xmlns:a16="http://schemas.microsoft.com/office/drawing/2014/main" id="{D39B4044-744D-46EB-877C-96C9416A4025}"/>
              </a:ext>
            </a:extLst>
          </p:cNvPr>
          <p:cNvSpPr txBox="1">
            <a:spLocks noChangeArrowheads="1"/>
          </p:cNvSpPr>
          <p:nvPr/>
        </p:nvSpPr>
        <p:spPr bwMode="auto">
          <a:xfrm>
            <a:off x="457200" y="1147763"/>
            <a:ext cx="7615238" cy="5816600"/>
          </a:xfrm>
          <a:prstGeom prst="rect">
            <a:avLst/>
          </a:prstGeom>
          <a:noFill/>
          <a:ln>
            <a:noFill/>
          </a:ln>
        </p:spPr>
        <p:txBody>
          <a:bodyPr>
            <a:spAutoFit/>
          </a:bodyPr>
          <a:lstStyle>
            <a:lvl1pPr marL="228600" indent="-228600"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defRPr/>
            </a:pPr>
            <a:endParaRPr lang="en-CA" sz="2000" dirty="0"/>
          </a:p>
          <a:p>
            <a:pPr marL="342900" indent="-342900">
              <a:buFont typeface="Arial" panose="020B0604020202020204" pitchFamily="34" charset="0"/>
              <a:buChar char="•"/>
              <a:defRPr/>
            </a:pPr>
            <a:r>
              <a:rPr lang="en-US" sz="2000" dirty="0"/>
              <a:t>Keep track of your income and your expenses in a budget </a:t>
            </a:r>
          </a:p>
          <a:p>
            <a:pPr marL="342900" indent="-342900">
              <a:buFont typeface="Arial" panose="020B0604020202020204" pitchFamily="34" charset="0"/>
              <a:buChar char="•"/>
              <a:defRPr/>
            </a:pPr>
            <a:r>
              <a:rPr lang="en-US" sz="2000" dirty="0"/>
              <a:t>Save money by reviewing your bills and reducing your “latte factor” </a:t>
            </a:r>
          </a:p>
          <a:p>
            <a:pPr marL="342900" indent="-342900">
              <a:buFont typeface="Arial" panose="020B0604020202020204" pitchFamily="34" charset="0"/>
              <a:buChar char="•"/>
              <a:defRPr/>
            </a:pPr>
            <a:r>
              <a:rPr lang="en-US" sz="2000" dirty="0"/>
              <a:t>Shop around for the best bank accounts, credit cards and service plans </a:t>
            </a:r>
          </a:p>
          <a:p>
            <a:pPr marL="342900" indent="-342900">
              <a:buFont typeface="Arial" panose="020B0604020202020204" pitchFamily="34" charset="0"/>
              <a:buChar char="•"/>
              <a:defRPr/>
            </a:pPr>
            <a:r>
              <a:rPr lang="en-US" sz="2000" dirty="0"/>
              <a:t>Pay yourself first with automatic savings </a:t>
            </a:r>
          </a:p>
          <a:p>
            <a:pPr marL="342900" indent="-342900">
              <a:buFont typeface="Arial" panose="020B0604020202020204" pitchFamily="34" charset="0"/>
              <a:buChar char="•"/>
              <a:defRPr/>
            </a:pPr>
            <a:r>
              <a:rPr lang="en-US" sz="2000" dirty="0"/>
              <a:t>Build an emergency fund equal to three months’ income </a:t>
            </a:r>
          </a:p>
          <a:p>
            <a:pPr marL="342900" indent="-342900">
              <a:buFont typeface="Arial" panose="020B0604020202020204" pitchFamily="34" charset="0"/>
              <a:buChar char="•"/>
              <a:defRPr/>
            </a:pPr>
            <a:r>
              <a:rPr lang="en-US" sz="2000" dirty="0"/>
              <a:t>Pay all debts on time and in full, if possible </a:t>
            </a:r>
          </a:p>
          <a:p>
            <a:pPr marL="342900" indent="-342900">
              <a:buFont typeface="Arial" panose="020B0604020202020204" pitchFamily="34" charset="0"/>
              <a:buChar char="•"/>
              <a:defRPr/>
            </a:pPr>
            <a:r>
              <a:rPr lang="en-CA" sz="2000" dirty="0"/>
              <a:t>Set clear savings goals </a:t>
            </a:r>
          </a:p>
          <a:p>
            <a:pPr marL="342900" indent="-342900">
              <a:buFont typeface="Arial" panose="020B0604020202020204" pitchFamily="34" charset="0"/>
              <a:buChar char="•"/>
              <a:defRPr/>
            </a:pPr>
            <a:r>
              <a:rPr lang="en-US" sz="2000" dirty="0"/>
              <a:t>Use registered savings plans to let your savings grow tax-free </a:t>
            </a:r>
          </a:p>
          <a:p>
            <a:pPr marL="342900" indent="-342900">
              <a:buFont typeface="Arial" panose="020B0604020202020204" pitchFamily="34" charset="0"/>
              <a:buChar char="•"/>
              <a:defRPr/>
            </a:pPr>
            <a:r>
              <a:rPr lang="en-US" sz="2000" dirty="0"/>
              <a:t>Find a licensed financial advisor for long-term investment guidance </a:t>
            </a:r>
          </a:p>
          <a:p>
            <a:pPr marL="342900" indent="-342900">
              <a:buFont typeface="Arial" panose="020B0604020202020204" pitchFamily="34" charset="0"/>
              <a:buChar char="•"/>
              <a:defRPr/>
            </a:pPr>
            <a:r>
              <a:rPr lang="en-US" sz="2000" dirty="0"/>
              <a:t>Secure your identity and avoid identity theft</a:t>
            </a:r>
          </a:p>
          <a:p>
            <a:pPr>
              <a:defRPr/>
            </a:pPr>
            <a:r>
              <a:rPr lang="en-CA" sz="2000" dirty="0"/>
              <a:t>	</a:t>
            </a:r>
          </a:p>
          <a:p>
            <a:pPr>
              <a:defRPr/>
            </a:pPr>
            <a:r>
              <a:rPr lang="en-CA" dirty="0"/>
              <a:t>	</a:t>
            </a:r>
          </a:p>
          <a:p>
            <a:pPr>
              <a:defRPr/>
            </a:pPr>
            <a:r>
              <a:rPr lang="en-CA" dirty="0"/>
              <a:t>	</a:t>
            </a:r>
          </a:p>
          <a:p>
            <a:pPr>
              <a:defRPr/>
            </a:pPr>
            <a:r>
              <a:rPr lang="en-CA" dirty="0"/>
              <a:t>	</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236E46B4CBB8458C30419714CF42F8" ma:contentTypeVersion="2" ma:contentTypeDescription="Create a new document." ma:contentTypeScope="" ma:versionID="575ad5a450e428489ef82ab76286b9c3">
  <xsd:schema xmlns:xsd="http://www.w3.org/2001/XMLSchema" xmlns:xs="http://www.w3.org/2001/XMLSchema" xmlns:p="http://schemas.microsoft.com/office/2006/metadata/properties" xmlns:ns1="http://schemas.microsoft.com/sharepoint/v3" targetNamespace="http://schemas.microsoft.com/office/2006/metadata/properties" ma:root="true" ma:fieldsID="a82d1b60c5614fdcbdc0c7aa4c73b17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7DEDF39-3E69-41C0-8B05-985C6359F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29FEE8-8B88-43CC-9BBF-F49D2D4FB727}">
  <ds:schemaRefs>
    <ds:schemaRef ds:uri="http://schemas.microsoft.com/sharepoint/v3/contenttype/forms"/>
  </ds:schemaRefs>
</ds:datastoreItem>
</file>

<file path=customXml/itemProps3.xml><?xml version="1.0" encoding="utf-8"?>
<ds:datastoreItem xmlns:ds="http://schemas.openxmlformats.org/officeDocument/2006/customXml" ds:itemID="{F238DCE2-3100-4C6C-9869-81A7C9544359}">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7162</TotalTime>
  <Words>5749</Words>
  <Application>Microsoft Office PowerPoint</Application>
  <PresentationFormat>On-screen Show (4:3)</PresentationFormat>
  <Paragraphs>1221</Paragraphs>
  <Slides>99</Slides>
  <Notes>78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99</vt:i4>
      </vt:variant>
    </vt:vector>
  </HeadingPairs>
  <TitlesOfParts>
    <vt:vector size="105" baseType="lpstr">
      <vt:lpstr>Arial</vt:lpstr>
      <vt:lpstr>Calibri</vt:lpstr>
      <vt:lpstr>Helvetica</vt:lpstr>
      <vt:lpstr>HelveticaNeueLT Pro 55 Roman</vt:lpstr>
      <vt:lpstr>ヒラギノ角ゴ Pro W3</vt:lpstr>
      <vt:lpstr>Blank Presentation</vt:lpstr>
      <vt:lpstr>PowerPoint Presentation</vt:lpstr>
      <vt:lpstr>introduction</vt:lpstr>
      <vt:lpstr>Agenda</vt:lpstr>
      <vt:lpstr>Benefits of gaining financial skills</vt:lpstr>
      <vt:lpstr>Budgeting</vt:lpstr>
      <vt:lpstr>Credit and debt management</vt:lpstr>
      <vt:lpstr>Emergency savings</vt:lpstr>
      <vt:lpstr>budgeting</vt:lpstr>
      <vt:lpstr>Did you know?</vt:lpstr>
      <vt:lpstr>Parts of a budget</vt:lpstr>
      <vt:lpstr>Know what you spend</vt:lpstr>
      <vt:lpstr>Monthly income</vt:lpstr>
      <vt:lpstr>Monthly expenses – Fixed expenses</vt:lpstr>
      <vt:lpstr>Monthly expenses – Variable and irregular expenses</vt:lpstr>
      <vt:lpstr>Net surplus or deficit</vt:lpstr>
      <vt:lpstr>Managing your cost of living – Being a smart consumer</vt:lpstr>
      <vt:lpstr>Did you know?</vt:lpstr>
      <vt:lpstr>Areas for saving</vt:lpstr>
      <vt:lpstr>Check your bills</vt:lpstr>
      <vt:lpstr>Negotiate better plans</vt:lpstr>
      <vt:lpstr>Reduce banking costs</vt:lpstr>
      <vt:lpstr>Account Comparison Tool</vt:lpstr>
      <vt:lpstr>New digital services</vt:lpstr>
      <vt:lpstr>Do you need a land line AND a cell phone?</vt:lpstr>
      <vt:lpstr>Bundling services pays big time</vt:lpstr>
      <vt:lpstr>How to save on food</vt:lpstr>
      <vt:lpstr>Save when you shop for groceries</vt:lpstr>
      <vt:lpstr>Do you really need a car?</vt:lpstr>
      <vt:lpstr>Car sharing</vt:lpstr>
      <vt:lpstr>Can you afford it?</vt:lpstr>
      <vt:lpstr>When owning a home doesn’t make sense</vt:lpstr>
      <vt:lpstr>Do you need insurance?</vt:lpstr>
      <vt:lpstr>How to cut $162/month of spending</vt:lpstr>
      <vt:lpstr>Your latte factor</vt:lpstr>
      <vt:lpstr>Questions to ask yourself</vt:lpstr>
      <vt:lpstr>Reduce impulse buying</vt:lpstr>
      <vt:lpstr>Credit and debt management</vt:lpstr>
      <vt:lpstr>Did you know?</vt:lpstr>
      <vt:lpstr>Using credit cards wisely</vt:lpstr>
      <vt:lpstr>Credit card quiz</vt:lpstr>
      <vt:lpstr>Credit card quiz</vt:lpstr>
      <vt:lpstr>Credit card quiz</vt:lpstr>
      <vt:lpstr>Credit card quiz</vt:lpstr>
      <vt:lpstr>Pick the right credit card</vt:lpstr>
      <vt:lpstr>How to keep control of your credit card</vt:lpstr>
      <vt:lpstr>Minimum vs fixed payments</vt:lpstr>
      <vt:lpstr>Canada Student Loans Program</vt:lpstr>
      <vt:lpstr>Qualifications for a Canada Student Loan</vt:lpstr>
      <vt:lpstr>Repaying a Canada Student Loan</vt:lpstr>
      <vt:lpstr>Canada Student Loan Tips</vt:lpstr>
      <vt:lpstr>Other types of loans</vt:lpstr>
      <vt:lpstr>Payday loans</vt:lpstr>
      <vt:lpstr>Tips for managing loans</vt:lpstr>
      <vt:lpstr>Credit report</vt:lpstr>
      <vt:lpstr>Credit score</vt:lpstr>
      <vt:lpstr>Credit report and credit score quiz</vt:lpstr>
      <vt:lpstr>Credit report and credit score quiz</vt:lpstr>
      <vt:lpstr>Credit report and credit score quiz</vt:lpstr>
      <vt:lpstr>Checking your credit report</vt:lpstr>
      <vt:lpstr>Checking your credit report</vt:lpstr>
      <vt:lpstr>Recognize the danger signals</vt:lpstr>
      <vt:lpstr>Take control of your debt</vt:lpstr>
      <vt:lpstr>Debt management options</vt:lpstr>
      <vt:lpstr>Saving and investing</vt:lpstr>
      <vt:lpstr>Did you know?</vt:lpstr>
      <vt:lpstr>Why save for the future?</vt:lpstr>
      <vt:lpstr>Reasons not to save</vt:lpstr>
      <vt:lpstr>Four steps to savings</vt:lpstr>
      <vt:lpstr>Make your savings automatic</vt:lpstr>
      <vt:lpstr>Compounding makes your money grow</vt:lpstr>
      <vt:lpstr>Case study: Amy and Amanda</vt:lpstr>
      <vt:lpstr>Case study: Amy and Amanda</vt:lpstr>
      <vt:lpstr>Risk and return</vt:lpstr>
      <vt:lpstr>Registered tax plans</vt:lpstr>
      <vt:lpstr>Tax-Free Savings Accounts</vt:lpstr>
      <vt:lpstr>Registered Retirement Savings Plan (RRSP)</vt:lpstr>
      <vt:lpstr>Registered Education Savings Plan (RESP)</vt:lpstr>
      <vt:lpstr>Registered Disability Savings Plan (RDSP)</vt:lpstr>
      <vt:lpstr>Getting financial advice</vt:lpstr>
      <vt:lpstr>Questions to ask a prospective financial advisor</vt:lpstr>
      <vt:lpstr>The three knows</vt:lpstr>
      <vt:lpstr>Setting financial goals</vt:lpstr>
      <vt:lpstr>Did you know?</vt:lpstr>
      <vt:lpstr>Financial goals</vt:lpstr>
      <vt:lpstr>S.M.A.R.T. goals</vt:lpstr>
      <vt:lpstr>SMARTer goals</vt:lpstr>
      <vt:lpstr>FCAC Financial Goal Calculator</vt:lpstr>
      <vt:lpstr>Protect yourself</vt:lpstr>
      <vt:lpstr>Did you know?</vt:lpstr>
      <vt:lpstr>Fraud statistics</vt:lpstr>
      <vt:lpstr>Sample CRA Scam</vt:lpstr>
      <vt:lpstr>Signs of bogus job ads</vt:lpstr>
      <vt:lpstr>Social media scams</vt:lpstr>
      <vt:lpstr>Protecting yourself</vt:lpstr>
      <vt:lpstr>Protecting yourself, continued</vt:lpstr>
      <vt:lpstr>Protecting yourself, continued</vt:lpstr>
      <vt:lpstr>What to do if you are a victim</vt:lpstr>
      <vt:lpstr>Summary and Wrap-up</vt:lpstr>
      <vt:lpstr>What have we learned</vt:lpstr>
    </vt:vector>
  </TitlesOfParts>
  <Company>Acart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FCAC</dc:creator>
  <cp:lastModifiedBy>Raymond Meloche (FCAC/ACFC)</cp:lastModifiedBy>
  <cp:revision>632</cp:revision>
  <cp:lastPrinted>2017-08-24T17:32:34Z</cp:lastPrinted>
  <dcterms:created xsi:type="dcterms:W3CDTF">2007-05-17T17:12:11Z</dcterms:created>
  <dcterms:modified xsi:type="dcterms:W3CDTF">2025-07-03T18:27:34Z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0x0101006D236E46B4CBB8458C30419714CF42F8</vt:lpwstr>
  </property>
  <property fmtid="{D5CDD505-2E9C-101B-9397-08002B2CF9AE}" pid="3" name="MSIP_Label_e23e1be5-e952-46a1-91e0-1403d3fbaa72_Enabled">
    <vt:lpwstr>true</vt:lpwstr>
  </property>
  <property fmtid="{D5CDD505-2E9C-101B-9397-08002B2CF9AE}" pid="4" name="MSIP_Label_e23e1be5-e952-46a1-91e0-1403d3fbaa72_SetDate">
    <vt:lpwstr>2023-02-09T17:19:48Z</vt:lpwstr>
  </property>
  <property fmtid="{D5CDD505-2E9C-101B-9397-08002B2CF9AE}" pid="5" name="MSIP_Label_e23e1be5-e952-46a1-91e0-1403d3fbaa72_Method">
    <vt:lpwstr>Standard</vt:lpwstr>
  </property>
  <property fmtid="{D5CDD505-2E9C-101B-9397-08002B2CF9AE}" pid="6" name="MSIP_Label_e23e1be5-e952-46a1-91e0-1403d3fbaa72_Name">
    <vt:lpwstr>Unclassified</vt:lpwstr>
  </property>
  <property fmtid="{D5CDD505-2E9C-101B-9397-08002B2CF9AE}" pid="7" name="MSIP_Label_e23e1be5-e952-46a1-91e0-1403d3fbaa72_SiteId">
    <vt:lpwstr>3f9e9abe-c382-4104-95a3-0d000f11a118</vt:lpwstr>
  </property>
  <property fmtid="{D5CDD505-2E9C-101B-9397-08002B2CF9AE}" pid="8" name="MSIP_Label_e23e1be5-e952-46a1-91e0-1403d3fbaa72_ActionId">
    <vt:lpwstr>02450ed7-2ace-4919-8ea8-53f5d37302cb</vt:lpwstr>
  </property>
  <property fmtid="{D5CDD505-2E9C-101B-9397-08002B2CF9AE}" pid="9" name="MSIP_Label_e23e1be5-e952-46a1-91e0-1403d3fbaa72_ContentBits">
    <vt:lpwstr>1</vt:lpwstr>
  </property>
  <property fmtid="{D5CDD505-2E9C-101B-9397-08002B2CF9AE}" pid="10" name="ClassificationContentMarkingHeaderLocations">
    <vt:lpwstr>Blank Presentation:3</vt:lpwstr>
  </property>
  <property fmtid="{D5CDD505-2E9C-101B-9397-08002B2CF9AE}" pid="11" name="ClassificationContentMarkingHeaderText">
    <vt:lpwstr>Unclassified / Non classifié</vt:lpwstr>
  </property>
</Properties>
</file>