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8"/>
  </p:notesMasterIdLst>
  <p:handoutMasterIdLst>
    <p:handoutMasterId r:id="rId9"/>
  </p:handoutMasterIdLst>
  <p:sldIdLst>
    <p:sldId id="256" r:id="rId5"/>
    <p:sldId id="298" r:id="rId6"/>
    <p:sldId id="292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ry Nelson" initials="GN" lastIdx="2" clrIdx="0">
    <p:extLst>
      <p:ext uri="{19B8F6BF-5375-455C-9EA6-DF929625EA0E}">
        <p15:presenceInfo xmlns:p15="http://schemas.microsoft.com/office/powerpoint/2012/main" userId="S-1-5-21-1409082233-1644491937-1801674531-2759" providerId="AD"/>
      </p:ext>
    </p:extLst>
  </p:cmAuthor>
  <p:cmAuthor id="2" name="Leblanc Valerie" initials="LV" lastIdx="2" clrIdx="1">
    <p:extLst>
      <p:ext uri="{19B8F6BF-5375-455C-9EA6-DF929625EA0E}">
        <p15:presenceInfo xmlns:p15="http://schemas.microsoft.com/office/powerpoint/2012/main" userId="S-1-5-21-2095019971-1820413129-1373009395-142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203C"/>
    <a:srgbClr val="CB203E"/>
    <a:srgbClr val="AFAFAF"/>
    <a:srgbClr val="C91F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9" autoAdjust="0"/>
    <p:restoredTop sz="86441" autoAdjust="0"/>
  </p:normalViewPr>
  <p:slideViewPr>
    <p:cSldViewPr snapToGrid="0">
      <p:cViewPr varScale="1">
        <p:scale>
          <a:sx n="103" d="100"/>
          <a:sy n="103" d="100"/>
        </p:scale>
        <p:origin x="150" y="29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28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4F28E9F-6A07-4B6C-893F-92596EFEBFE3}" type="datetimeFigureOut">
              <a:rPr lang="en-US" smtClean="0"/>
              <a:pPr/>
              <a:t>9/28/2023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C39866E-818A-4849-A422-3240C1DBB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5303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37D6035-D112-4639-82FF-0C05AB67667E}" type="datetimeFigureOut">
              <a:rPr lang="en-US" smtClean="0"/>
              <a:pPr/>
              <a:t>9/28/2023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64E19EA-FE21-44EA-9DDC-EADA624567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0857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4E19EA-FE21-44EA-9DDC-EADA624567F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538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4E19EA-FE21-44EA-9DDC-EADA624567F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050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4E19EA-FE21-44EA-9DDC-EADA624567F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492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4ECC44-8F40-44B3-9DBF-731BFBCC27D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6701" y="3429001"/>
            <a:ext cx="8623300" cy="1159625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rgbClr val="CB203C"/>
                </a:solidFill>
              </a:defRPr>
            </a:lvl1pPr>
            <a:lvl2pPr marL="457200" indent="0">
              <a:buNone/>
              <a:defRPr>
                <a:solidFill>
                  <a:schemeClr val="bg2">
                    <a:lumMod val="25000"/>
                  </a:schemeClr>
                </a:solidFill>
              </a:defRPr>
            </a:lvl2pPr>
            <a:lvl3pPr marL="914400" indent="0">
              <a:buNone/>
              <a:defRPr>
                <a:solidFill>
                  <a:schemeClr val="bg2">
                    <a:lumMod val="25000"/>
                  </a:schemeClr>
                </a:solidFill>
              </a:defRPr>
            </a:lvl3pPr>
            <a:lvl4pPr marL="1371600" indent="0">
              <a:buNone/>
              <a:defRPr>
                <a:solidFill>
                  <a:schemeClr val="bg2">
                    <a:lumMod val="25000"/>
                  </a:schemeClr>
                </a:solidFill>
              </a:defRPr>
            </a:lvl4pPr>
            <a:lvl5pPr marL="1828800" indent="0">
              <a:buNone/>
              <a:defRPr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n-US" dirty="0" err="1"/>
              <a:t>Titre</a:t>
            </a:r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4B399AF1-4C90-47E8-B8FE-2A0BCB21163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6701" y="4800716"/>
            <a:ext cx="8623300" cy="115962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>
                <a:solidFill>
                  <a:schemeClr val="bg2">
                    <a:lumMod val="25000"/>
                  </a:schemeClr>
                </a:solidFill>
              </a:defRPr>
            </a:lvl2pPr>
            <a:lvl3pPr marL="914400" indent="0">
              <a:buNone/>
              <a:defRPr>
                <a:solidFill>
                  <a:schemeClr val="bg2">
                    <a:lumMod val="25000"/>
                  </a:schemeClr>
                </a:solidFill>
              </a:defRPr>
            </a:lvl3pPr>
            <a:lvl4pPr marL="1371600" indent="0">
              <a:buNone/>
              <a:defRPr>
                <a:solidFill>
                  <a:schemeClr val="bg2">
                    <a:lumMod val="25000"/>
                  </a:schemeClr>
                </a:solidFill>
              </a:defRPr>
            </a:lvl4pPr>
            <a:lvl5pPr marL="1828800" indent="0">
              <a:buNone/>
              <a:defRPr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Sous-</a:t>
            </a:r>
            <a:r>
              <a:rPr lang="en-US" dirty="0" err="1"/>
              <a:t>titre</a:t>
            </a:r>
            <a:endParaRPr lang="en-US" dirty="0"/>
          </a:p>
        </p:txBody>
      </p:sp>
      <p:pic>
        <p:nvPicPr>
          <p:cNvPr id="11" name="Picture 10" descr="A red and grey logo&#10;&#10;Description automatically generated">
            <a:extLst>
              <a:ext uri="{FF2B5EF4-FFF2-40B4-BE49-F238E27FC236}">
                <a16:creationId xmlns:a16="http://schemas.microsoft.com/office/drawing/2014/main" id="{31BE7B51-92B9-0B79-4F4F-1AA847C1D8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0044" y="6088533"/>
            <a:ext cx="1840992" cy="626700"/>
          </a:xfrm>
          <a:prstGeom prst="rect">
            <a:avLst/>
          </a:prstGeom>
        </p:spPr>
      </p:pic>
      <p:pic>
        <p:nvPicPr>
          <p:cNvPr id="13" name="Picture 12" descr="A blue and black text&#10;&#10;Description automatically generated">
            <a:extLst>
              <a:ext uri="{FF2B5EF4-FFF2-40B4-BE49-F238E27FC236}">
                <a16:creationId xmlns:a16="http://schemas.microsoft.com/office/drawing/2014/main" id="{E5483507-B7C0-AB58-93C5-14D984B70CD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0250" y="6247546"/>
            <a:ext cx="2343149" cy="397144"/>
          </a:xfrm>
          <a:prstGeom prst="rect">
            <a:avLst/>
          </a:prstGeom>
        </p:spPr>
      </p:pic>
      <p:pic>
        <p:nvPicPr>
          <p:cNvPr id="17" name="Picture 16" descr="A red rectangular sign with white text&#10;&#10;Description automatically generated">
            <a:extLst>
              <a:ext uri="{FF2B5EF4-FFF2-40B4-BE49-F238E27FC236}">
                <a16:creationId xmlns:a16="http://schemas.microsoft.com/office/drawing/2014/main" id="{1EAC549C-2EDC-5555-A6E9-8A10AACB2A8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2341" y="0"/>
            <a:ext cx="3720687" cy="1212981"/>
          </a:xfrm>
          <a:prstGeom prst="rect">
            <a:avLst/>
          </a:prstGeom>
        </p:spPr>
      </p:pic>
      <p:pic>
        <p:nvPicPr>
          <p:cNvPr id="4" name="Picture 3" descr="A close-up of hands on a person's hands&#10;&#10;Description automatically generated">
            <a:extLst>
              <a:ext uri="{FF2B5EF4-FFF2-40B4-BE49-F238E27FC236}">
                <a16:creationId xmlns:a16="http://schemas.microsoft.com/office/drawing/2014/main" id="{91883D59-99B9-9DB2-1837-9EC2F0DB855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28193"/>
            <a:ext cx="9411036" cy="300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00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7671"/>
            <a:ext cx="10515600" cy="80451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205345"/>
            <a:ext cx="10515600" cy="4968000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816000" y="999332"/>
            <a:ext cx="10560000" cy="28800"/>
          </a:xfrm>
          <a:prstGeom prst="rect">
            <a:avLst/>
          </a:prstGeom>
          <a:solidFill>
            <a:srgbClr val="CB2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800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B95A7C7-3AC4-40BA-B239-7E5DF8C82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0115"/>
            <a:ext cx="2743200" cy="365125"/>
          </a:xfrm>
          <a:prstGeom prst="rect">
            <a:avLst/>
          </a:prstGeom>
        </p:spPr>
        <p:txBody>
          <a:bodyPr anchor="ctr"/>
          <a:lstStyle>
            <a:lvl1pPr algn="r">
              <a:defRPr lang="en-CA" sz="12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764D79D-7B8E-420C-8A05-02D42C6778BB}" type="slidenum">
              <a:rPr lang="fr-CA" smtClean="0"/>
              <a:pPr/>
              <a:t>‹#›</a:t>
            </a:fld>
            <a:endParaRPr lang="fr-CA" dirty="0"/>
          </a:p>
        </p:txBody>
      </p:sp>
      <p:pic>
        <p:nvPicPr>
          <p:cNvPr id="4" name="Image 13" descr="Une image contenant dessin&#10;&#10;Description générée automatiquement">
            <a:extLst>
              <a:ext uri="{FF2B5EF4-FFF2-40B4-BE49-F238E27FC236}">
                <a16:creationId xmlns:a16="http://schemas.microsoft.com/office/drawing/2014/main" id="{DB9BBA11-D438-0391-DF75-6144208F65D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62407" b="-1967"/>
          <a:stretch/>
        </p:blipFill>
        <p:spPr>
          <a:xfrm>
            <a:off x="11429435" y="6488330"/>
            <a:ext cx="299264" cy="276910"/>
          </a:xfrm>
          <a:prstGeom prst="rect">
            <a:avLst/>
          </a:prstGeom>
        </p:spPr>
      </p:pic>
      <p:pic>
        <p:nvPicPr>
          <p:cNvPr id="6" name="Picture 5" descr="A group of blue and green gradients&#10;&#10;Description automatically generated">
            <a:extLst>
              <a:ext uri="{FF2B5EF4-FFF2-40B4-BE49-F238E27FC236}">
                <a16:creationId xmlns:a16="http://schemas.microsoft.com/office/drawing/2014/main" id="{65A38ACA-CA69-F869-1ADC-5BF8D82B195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4334" y="6488330"/>
            <a:ext cx="215066" cy="242826"/>
          </a:xfrm>
          <a:prstGeom prst="rect">
            <a:avLst/>
          </a:prstGeom>
        </p:spPr>
      </p:pic>
      <p:pic>
        <p:nvPicPr>
          <p:cNvPr id="7" name="Picture 6" descr="A black and red sign with a red line&#10;&#10;Description automatically generated">
            <a:extLst>
              <a:ext uri="{FF2B5EF4-FFF2-40B4-BE49-F238E27FC236}">
                <a16:creationId xmlns:a16="http://schemas.microsoft.com/office/drawing/2014/main" id="{E2F7228D-6B95-72C5-E236-B2970C01405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807" y="6143844"/>
            <a:ext cx="4605537" cy="737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27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7671"/>
            <a:ext cx="10515600" cy="80451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816000" y="999332"/>
            <a:ext cx="10560000" cy="28800"/>
          </a:xfrm>
          <a:prstGeom prst="rect">
            <a:avLst/>
          </a:prstGeom>
          <a:solidFill>
            <a:srgbClr val="CB2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800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B95A7C7-3AC4-40BA-B239-7E5DF8C82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0115"/>
            <a:ext cx="2743200" cy="365125"/>
          </a:xfrm>
          <a:prstGeom prst="rect">
            <a:avLst/>
          </a:prstGeom>
        </p:spPr>
        <p:txBody>
          <a:bodyPr anchor="ctr"/>
          <a:lstStyle>
            <a:lvl1pPr algn="r">
              <a:defRPr lang="en-CA" sz="12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764D79D-7B8E-420C-8A05-02D42C6778BB}" type="slidenum">
              <a:rPr lang="fr-CA" smtClean="0"/>
              <a:pPr/>
              <a:t>‹#›</a:t>
            </a:fld>
            <a:endParaRPr lang="fr-CA" dirty="0"/>
          </a:p>
        </p:txBody>
      </p:sp>
      <p:pic>
        <p:nvPicPr>
          <p:cNvPr id="5" name="Image 13" descr="Une image contenant dessin&#10;&#10;Description générée automatiquement">
            <a:extLst>
              <a:ext uri="{FF2B5EF4-FFF2-40B4-BE49-F238E27FC236}">
                <a16:creationId xmlns:a16="http://schemas.microsoft.com/office/drawing/2014/main" id="{3B442EFF-0208-8209-5F96-A9218A89B58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62407" b="-1967"/>
          <a:stretch/>
        </p:blipFill>
        <p:spPr>
          <a:xfrm>
            <a:off x="11429435" y="6488330"/>
            <a:ext cx="299264" cy="276910"/>
          </a:xfrm>
          <a:prstGeom prst="rect">
            <a:avLst/>
          </a:prstGeom>
        </p:spPr>
      </p:pic>
      <p:pic>
        <p:nvPicPr>
          <p:cNvPr id="6" name="Picture 5" descr="A group of blue and green gradients&#10;&#10;Description automatically generated">
            <a:extLst>
              <a:ext uri="{FF2B5EF4-FFF2-40B4-BE49-F238E27FC236}">
                <a16:creationId xmlns:a16="http://schemas.microsoft.com/office/drawing/2014/main" id="{DF854828-671B-B97C-9C13-E2F563AA259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4334" y="6488330"/>
            <a:ext cx="215066" cy="242826"/>
          </a:xfrm>
          <a:prstGeom prst="rect">
            <a:avLst/>
          </a:prstGeom>
        </p:spPr>
      </p:pic>
      <p:pic>
        <p:nvPicPr>
          <p:cNvPr id="7" name="Picture 6" descr="A black and red sign with a red line&#10;&#10;Description automatically generated">
            <a:extLst>
              <a:ext uri="{FF2B5EF4-FFF2-40B4-BE49-F238E27FC236}">
                <a16:creationId xmlns:a16="http://schemas.microsoft.com/office/drawing/2014/main" id="{A8FA60C3-1A41-EB53-684B-99AE7BBD454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807" y="6143844"/>
            <a:ext cx="4605537" cy="737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794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7671"/>
            <a:ext cx="10515600" cy="80451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205345"/>
            <a:ext cx="10515600" cy="4968000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816000" y="999332"/>
            <a:ext cx="10560000" cy="28800"/>
          </a:xfrm>
          <a:prstGeom prst="rect">
            <a:avLst/>
          </a:prstGeom>
          <a:solidFill>
            <a:srgbClr val="CB2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800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B95A7C7-3AC4-40BA-B239-7E5DF8C82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0115"/>
            <a:ext cx="2743200" cy="365125"/>
          </a:xfrm>
          <a:prstGeom prst="rect">
            <a:avLst/>
          </a:prstGeom>
        </p:spPr>
        <p:txBody>
          <a:bodyPr anchor="ctr"/>
          <a:lstStyle>
            <a:lvl1pPr algn="r">
              <a:defRPr lang="en-CA" sz="12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764D79D-7B8E-420C-8A05-02D42C6778BB}" type="slidenum">
              <a:rPr lang="fr-CA" smtClean="0"/>
              <a:pPr/>
              <a:t>‹#›</a:t>
            </a:fld>
            <a:endParaRPr lang="fr-CA" dirty="0"/>
          </a:p>
        </p:txBody>
      </p:sp>
      <p:pic>
        <p:nvPicPr>
          <p:cNvPr id="6" name="Image 13" descr="Une image contenant dessin&#10;&#10;Description générée automatiquement">
            <a:extLst>
              <a:ext uri="{FF2B5EF4-FFF2-40B4-BE49-F238E27FC236}">
                <a16:creationId xmlns:a16="http://schemas.microsoft.com/office/drawing/2014/main" id="{DE8D3026-EC5F-28D4-1AFB-F0FA329B92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62407" b="-1967"/>
          <a:stretch/>
        </p:blipFill>
        <p:spPr>
          <a:xfrm>
            <a:off x="11429435" y="6488330"/>
            <a:ext cx="299264" cy="276910"/>
          </a:xfrm>
          <a:prstGeom prst="rect">
            <a:avLst/>
          </a:prstGeom>
        </p:spPr>
      </p:pic>
      <p:pic>
        <p:nvPicPr>
          <p:cNvPr id="7" name="Picture 6" descr="A group of blue and green gradients&#10;&#10;Description automatically generated">
            <a:extLst>
              <a:ext uri="{FF2B5EF4-FFF2-40B4-BE49-F238E27FC236}">
                <a16:creationId xmlns:a16="http://schemas.microsoft.com/office/drawing/2014/main" id="{AE4E72E8-574F-ED3C-1A07-F96CE38080A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4334" y="6488330"/>
            <a:ext cx="215066" cy="242826"/>
          </a:xfrm>
          <a:prstGeom prst="rect">
            <a:avLst/>
          </a:prstGeom>
        </p:spPr>
      </p:pic>
      <p:pic>
        <p:nvPicPr>
          <p:cNvPr id="9" name="Picture 8" descr="A black and red sign with a red line&#10;&#10;Description automatically generated">
            <a:extLst>
              <a:ext uri="{FF2B5EF4-FFF2-40B4-BE49-F238E27FC236}">
                <a16:creationId xmlns:a16="http://schemas.microsoft.com/office/drawing/2014/main" id="{E81EEA00-4511-AE39-DE18-1F81C977F22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807" y="6143844"/>
            <a:ext cx="4605537" cy="737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489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1" y="1709740"/>
            <a:ext cx="10515600" cy="2852737"/>
          </a:xfrm>
        </p:spPr>
        <p:txBody>
          <a:bodyPr anchor="b">
            <a:normAutofit/>
          </a:bodyPr>
          <a:lstStyle>
            <a:lvl1pPr>
              <a:defRPr sz="4800">
                <a:solidFill>
                  <a:srgbClr val="CB203C"/>
                </a:solidFill>
              </a:defRPr>
            </a:lvl1pPr>
          </a:lstStyle>
          <a:p>
            <a:r>
              <a:rPr lang="en-US" dirty="0" err="1"/>
              <a:t>Cliquez</a:t>
            </a:r>
            <a:r>
              <a:rPr lang="en-US" dirty="0"/>
              <a:t> pour modifier le </a:t>
            </a:r>
            <a:r>
              <a:rPr lang="en-US" dirty="0" err="1"/>
              <a:t>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 baseline="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Cliquez</a:t>
            </a:r>
            <a:r>
              <a:rPr lang="en-US" dirty="0"/>
              <a:t> pour </a:t>
            </a:r>
            <a:r>
              <a:rPr lang="en-US" dirty="0" err="1"/>
              <a:t>ajouter</a:t>
            </a:r>
            <a:r>
              <a:rPr lang="en-US" dirty="0"/>
              <a:t> un sous-</a:t>
            </a:r>
            <a:r>
              <a:rPr lang="en-US" dirty="0" err="1"/>
              <a:t>titre</a:t>
            </a:r>
            <a:endParaRPr lang="en-US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D3ABD1A-2041-42A7-8B80-02C2EDC80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0115"/>
            <a:ext cx="2743200" cy="365125"/>
          </a:xfrm>
          <a:prstGeom prst="rect">
            <a:avLst/>
          </a:prstGeom>
        </p:spPr>
        <p:txBody>
          <a:bodyPr anchor="ctr"/>
          <a:lstStyle>
            <a:lvl1pPr algn="r">
              <a:defRPr lang="en-CA" sz="12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764D79D-7B8E-420C-8A05-02D42C6778BB}" type="slidenum">
              <a:rPr lang="fr-CA" smtClean="0"/>
              <a:pPr/>
              <a:t>‹#›</a:t>
            </a:fld>
            <a:endParaRPr lang="fr-CA" dirty="0"/>
          </a:p>
        </p:txBody>
      </p:sp>
      <p:pic>
        <p:nvPicPr>
          <p:cNvPr id="6" name="Image 13" descr="Une image contenant dessin&#10;&#10;Description générée automatiquement">
            <a:extLst>
              <a:ext uri="{FF2B5EF4-FFF2-40B4-BE49-F238E27FC236}">
                <a16:creationId xmlns:a16="http://schemas.microsoft.com/office/drawing/2014/main" id="{269334E2-9581-794E-E4DF-D8C02E59A69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62407" b="-1967"/>
          <a:stretch/>
        </p:blipFill>
        <p:spPr>
          <a:xfrm>
            <a:off x="11429435" y="6488330"/>
            <a:ext cx="299264" cy="276910"/>
          </a:xfrm>
          <a:prstGeom prst="rect">
            <a:avLst/>
          </a:prstGeom>
        </p:spPr>
      </p:pic>
      <p:pic>
        <p:nvPicPr>
          <p:cNvPr id="7" name="Picture 6" descr="A group of blue and green gradients&#10;&#10;Description automatically generated">
            <a:extLst>
              <a:ext uri="{FF2B5EF4-FFF2-40B4-BE49-F238E27FC236}">
                <a16:creationId xmlns:a16="http://schemas.microsoft.com/office/drawing/2014/main" id="{4CDB8397-BDE0-5F76-52AF-D81DCFF0934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4334" y="6488330"/>
            <a:ext cx="215066" cy="242826"/>
          </a:xfrm>
          <a:prstGeom prst="rect">
            <a:avLst/>
          </a:prstGeom>
        </p:spPr>
      </p:pic>
      <p:pic>
        <p:nvPicPr>
          <p:cNvPr id="8" name="Picture 7" descr="A black and red sign with a red line&#10;&#10;Description automatically generated">
            <a:extLst>
              <a:ext uri="{FF2B5EF4-FFF2-40B4-BE49-F238E27FC236}">
                <a16:creationId xmlns:a16="http://schemas.microsoft.com/office/drawing/2014/main" id="{FFA2B728-5F1E-C956-54E6-AFFFBC4646A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807" y="6143844"/>
            <a:ext cx="4605537" cy="737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487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230285"/>
            <a:ext cx="5181600" cy="4946679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230285"/>
            <a:ext cx="5181600" cy="4946679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14536E1-743D-4D11-8627-4010C76A95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37671"/>
            <a:ext cx="10515600" cy="804513"/>
          </a:xfrm>
        </p:spPr>
        <p:txBody>
          <a:bodyPr/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77155FE2-2F7E-452F-868D-92CDAB4DE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0115"/>
            <a:ext cx="2743200" cy="365125"/>
          </a:xfrm>
          <a:prstGeom prst="rect">
            <a:avLst/>
          </a:prstGeom>
        </p:spPr>
        <p:txBody>
          <a:bodyPr anchor="ctr"/>
          <a:lstStyle>
            <a:lvl1pPr algn="r">
              <a:defRPr lang="en-CA" sz="12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764D79D-7B8E-420C-8A05-02D42C6778BB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12AAD-6C5E-47D5-A854-A8F30CCCC6CB}"/>
              </a:ext>
            </a:extLst>
          </p:cNvPr>
          <p:cNvSpPr/>
          <p:nvPr userDrawn="1"/>
        </p:nvSpPr>
        <p:spPr>
          <a:xfrm>
            <a:off x="816000" y="999332"/>
            <a:ext cx="10560000" cy="28800"/>
          </a:xfrm>
          <a:prstGeom prst="rect">
            <a:avLst/>
          </a:prstGeom>
          <a:solidFill>
            <a:srgbClr val="CB2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800" dirty="0"/>
          </a:p>
        </p:txBody>
      </p:sp>
      <p:pic>
        <p:nvPicPr>
          <p:cNvPr id="6" name="Image 13" descr="Une image contenant dessin&#10;&#10;Description générée automatiquement">
            <a:extLst>
              <a:ext uri="{FF2B5EF4-FFF2-40B4-BE49-F238E27FC236}">
                <a16:creationId xmlns:a16="http://schemas.microsoft.com/office/drawing/2014/main" id="{03381548-9028-0042-749C-E9FEA044F24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62407" b="-1967"/>
          <a:stretch/>
        </p:blipFill>
        <p:spPr>
          <a:xfrm>
            <a:off x="11429435" y="6488330"/>
            <a:ext cx="299264" cy="276910"/>
          </a:xfrm>
          <a:prstGeom prst="rect">
            <a:avLst/>
          </a:prstGeom>
        </p:spPr>
      </p:pic>
      <p:pic>
        <p:nvPicPr>
          <p:cNvPr id="7" name="Picture 6" descr="A group of blue and green gradients&#10;&#10;Description automatically generated">
            <a:extLst>
              <a:ext uri="{FF2B5EF4-FFF2-40B4-BE49-F238E27FC236}">
                <a16:creationId xmlns:a16="http://schemas.microsoft.com/office/drawing/2014/main" id="{0749D0A8-5C7D-D8AA-E88F-3CD81D0E110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4334" y="6488330"/>
            <a:ext cx="215066" cy="242826"/>
          </a:xfrm>
          <a:prstGeom prst="rect">
            <a:avLst/>
          </a:prstGeom>
        </p:spPr>
      </p:pic>
      <p:pic>
        <p:nvPicPr>
          <p:cNvPr id="8" name="Picture 7" descr="A black and red sign with a red line&#10;&#10;Description automatically generated">
            <a:extLst>
              <a:ext uri="{FF2B5EF4-FFF2-40B4-BE49-F238E27FC236}">
                <a16:creationId xmlns:a16="http://schemas.microsoft.com/office/drawing/2014/main" id="{06A20FC8-43CF-1DF2-C55B-5E798A90964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807" y="6143844"/>
            <a:ext cx="4605537" cy="737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75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195624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2094808"/>
            <a:ext cx="5157787" cy="4094856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195624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1" y="2094808"/>
            <a:ext cx="5183188" cy="4094856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B444591-1589-4F69-A699-AD097D8DB8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37671"/>
            <a:ext cx="10515600" cy="804513"/>
          </a:xfrm>
        </p:spPr>
        <p:txBody>
          <a:bodyPr/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A2EC087F-D741-4EAC-9146-EFD3EBF24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0115"/>
            <a:ext cx="2743200" cy="365125"/>
          </a:xfrm>
          <a:prstGeom prst="rect">
            <a:avLst/>
          </a:prstGeom>
        </p:spPr>
        <p:txBody>
          <a:bodyPr anchor="ctr"/>
          <a:lstStyle>
            <a:lvl1pPr algn="r">
              <a:defRPr lang="en-CA" sz="12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764D79D-7B8E-420C-8A05-02D42C6778BB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E35DF4-0F2E-498B-BFF3-29ABF4EBC90A}"/>
              </a:ext>
            </a:extLst>
          </p:cNvPr>
          <p:cNvSpPr/>
          <p:nvPr userDrawn="1"/>
        </p:nvSpPr>
        <p:spPr>
          <a:xfrm>
            <a:off x="816000" y="999332"/>
            <a:ext cx="10560000" cy="28800"/>
          </a:xfrm>
          <a:prstGeom prst="rect">
            <a:avLst/>
          </a:prstGeom>
          <a:solidFill>
            <a:srgbClr val="CB2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800" dirty="0"/>
          </a:p>
        </p:txBody>
      </p:sp>
      <p:pic>
        <p:nvPicPr>
          <p:cNvPr id="8" name="Image 13" descr="Une image contenant dessin&#10;&#10;Description générée automatiquement">
            <a:extLst>
              <a:ext uri="{FF2B5EF4-FFF2-40B4-BE49-F238E27FC236}">
                <a16:creationId xmlns:a16="http://schemas.microsoft.com/office/drawing/2014/main" id="{F647A68B-05D1-134E-DEED-6B40ED25863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62407" b="-1967"/>
          <a:stretch/>
        </p:blipFill>
        <p:spPr>
          <a:xfrm>
            <a:off x="11429435" y="6488330"/>
            <a:ext cx="299264" cy="276910"/>
          </a:xfrm>
          <a:prstGeom prst="rect">
            <a:avLst/>
          </a:prstGeom>
        </p:spPr>
      </p:pic>
      <p:pic>
        <p:nvPicPr>
          <p:cNvPr id="9" name="Picture 8" descr="A group of blue and green gradients&#10;&#10;Description automatically generated">
            <a:extLst>
              <a:ext uri="{FF2B5EF4-FFF2-40B4-BE49-F238E27FC236}">
                <a16:creationId xmlns:a16="http://schemas.microsoft.com/office/drawing/2014/main" id="{542B9B04-DFC6-9D7C-519C-D82D2E079FF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4334" y="6488330"/>
            <a:ext cx="215066" cy="242826"/>
          </a:xfrm>
          <a:prstGeom prst="rect">
            <a:avLst/>
          </a:prstGeom>
        </p:spPr>
      </p:pic>
      <p:pic>
        <p:nvPicPr>
          <p:cNvPr id="13" name="Picture 12" descr="A black and red sign with a red line&#10;&#10;Description automatically generated">
            <a:extLst>
              <a:ext uri="{FF2B5EF4-FFF2-40B4-BE49-F238E27FC236}">
                <a16:creationId xmlns:a16="http://schemas.microsoft.com/office/drawing/2014/main" id="{64612AA5-7383-08AC-4309-BE3BA240066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807" y="6143844"/>
            <a:ext cx="4605537" cy="737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170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1987"/>
            <a:ext cx="10515600" cy="92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05346"/>
            <a:ext cx="10515600" cy="496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6618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0" r:id="rId3"/>
    <p:sldLayoutId id="2147483671" r:id="rId4"/>
    <p:sldLayoutId id="2147483663" r:id="rId5"/>
    <p:sldLayoutId id="2147483664" r:id="rId6"/>
    <p:sldLayoutId id="2147483665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81BC22D-6BBF-C130-A87D-2B6723AD8BB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152650" y="-927347"/>
            <a:ext cx="7886700" cy="92734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Diapositive de </a:t>
            </a:r>
            <a:r>
              <a:rPr lang="en-US" dirty="0" err="1"/>
              <a:t>titre</a:t>
            </a:r>
            <a:endParaRPr lang="en-US" dirty="0"/>
          </a:p>
        </p:txBody>
      </p:sp>
      <p:sp>
        <p:nvSpPr>
          <p:cNvPr id="4" name="Rectangle 3" descr="Titre de votre présentation"/>
          <p:cNvSpPr/>
          <p:nvPr/>
        </p:nvSpPr>
        <p:spPr>
          <a:xfrm>
            <a:off x="1985133" y="3603484"/>
            <a:ext cx="630039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dirty="0">
              <a:solidFill>
                <a:schemeClr val="bg2">
                  <a:lumMod val="25000"/>
                </a:schemeClr>
              </a:solidFill>
            </a:endParaRPr>
          </a:p>
          <a:p>
            <a:endParaRPr lang="en-CA" sz="24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7C5C6E5-AEC0-4468-ABA2-9D16D314DD2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47DC22-AC78-4C71-8431-D5B77A1A8CC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38356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1A2325E0-B80A-48DD-BC13-0C7C44F23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Titre et contenu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D8083209-64DE-4BEE-9376-1464D19C4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E719F13-7055-4EEE-B3FF-6C9B20362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D79D-7B8E-420C-8A05-02D42C6778BB}" type="slidenum">
              <a:rPr lang="fr-CA" smtClean="0"/>
              <a:pPr/>
              <a:t>2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848185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B6A6B59-B2CC-4C99-AE31-ECD638713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titre</a:t>
            </a:r>
            <a:endParaRPr lang="fr-CA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C1311AE-B7EC-42FD-A9E4-60EFCD77E2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4BBE53-CBAC-4FEC-A4B1-7FE7A7EAD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400115"/>
            <a:ext cx="2057400" cy="365125"/>
          </a:xfrm>
          <a:prstGeom prst="rect">
            <a:avLst/>
          </a:prstGeom>
        </p:spPr>
        <p:txBody>
          <a:bodyPr/>
          <a:lstStyle/>
          <a:p>
            <a:fld id="{138CB374-405B-4EAD-9FC8-B435F14D0C6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875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2" id="{F7BC326D-49D7-4AB4-84A2-DBA2DC45F254}" vid="{80AEB0DB-EF3F-489F-906D-83F7DC37C5D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8461B25BA7254A8872CE548514C1B2" ma:contentTypeVersion="12" ma:contentTypeDescription="Crée un document." ma:contentTypeScope="" ma:versionID="9ca9e738c87a0ff8e0298a5843c63462">
  <xsd:schema xmlns:xsd="http://www.w3.org/2001/XMLSchema" xmlns:xs="http://www.w3.org/2001/XMLSchema" xmlns:p="http://schemas.microsoft.com/office/2006/metadata/properties" xmlns:ns3="61513b07-f517-4f1b-b915-05ec361dc84a" xmlns:ns4="98460302-4865-43f1-ab60-7712a152db4b" targetNamespace="http://schemas.microsoft.com/office/2006/metadata/properties" ma:root="true" ma:fieldsID="f34633c29781e073786b546d7b1fb24a" ns3:_="" ns4:_="">
    <xsd:import namespace="61513b07-f517-4f1b-b915-05ec361dc84a"/>
    <xsd:import namespace="98460302-4865-43f1-ab60-7712a152db4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513b07-f517-4f1b-b915-05ec361dc8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460302-4865-43f1-ab60-7712a152db4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A980023-7D27-4824-A5D9-358A91D080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513b07-f517-4f1b-b915-05ec361dc84a"/>
    <ds:schemaRef ds:uri="98460302-4865-43f1-ab60-7712a152db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4819E0D-FF1D-4C0D-83CA-6AB1A4638C16}">
  <ds:schemaRefs>
    <ds:schemaRef ds:uri="http://purl.org/dc/elements/1.1/"/>
    <ds:schemaRef ds:uri="61513b07-f517-4f1b-b915-05ec361dc84a"/>
    <ds:schemaRef ds:uri="http://schemas.microsoft.com/office/2006/metadata/properties"/>
    <ds:schemaRef ds:uri="98460302-4865-43f1-ab60-7712a152db4b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D6B4D5E-C3C8-4985-804F-7E2730C81DC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CCMTGC2020_ModelePPT-4.3_FR-EN</Template>
  <TotalTime>219</TotalTime>
  <Words>16</Words>
  <Application>Microsoft Office PowerPoint</Application>
  <PresentationFormat>Widescreen</PresentationFormat>
  <Paragraphs>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Diapositive de titre</vt:lpstr>
      <vt:lpstr>Titre et contenu</vt:lpstr>
      <vt:lpstr>Cliquez pour modifier le titre</vt:lpstr>
    </vt:vector>
  </TitlesOfParts>
  <Company>RCAANC-CIRNAC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Comber</dc:creator>
  <cp:lastModifiedBy>Paul Goubko</cp:lastModifiedBy>
  <cp:revision>7</cp:revision>
  <cp:lastPrinted>2018-05-28T17:29:58Z</cp:lastPrinted>
  <dcterms:created xsi:type="dcterms:W3CDTF">2020-08-09T18:56:33Z</dcterms:created>
  <dcterms:modified xsi:type="dcterms:W3CDTF">2023-09-28T20:15:42Z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0x010100508461B25BA7254A8872CE548514C1B2</vt:lpwstr>
  </property>
  <property fmtid="{D5CDD505-2E9C-101B-9397-08002B2CF9AE}" pid="3" name="_AdHocReviewCycleID">
    <vt:i4>1556595876</vt:i4>
  </property>
  <property fmtid="{D5CDD505-2E9C-101B-9397-08002B2CF9AE}" pid="4" name="_NewReviewCycle">
    <vt:lpwstr/>
  </property>
  <property fmtid="{D5CDD505-2E9C-101B-9397-08002B2CF9AE}" pid="5" name="_EmailSubject">
    <vt:lpwstr>Anomaly found when accessing GCWCC website via cell - donate now button </vt:lpwstr>
  </property>
  <property fmtid="{D5CDD505-2E9C-101B-9397-08002B2CF9AE}" pid="6" name="_AuthorEmail">
    <vt:lpwstr>Mackenzie.Walsh@ISED-ISDE.GC.CA</vt:lpwstr>
  </property>
  <property fmtid="{D5CDD505-2E9C-101B-9397-08002B2CF9AE}" pid="7" name="_AuthorEmailDisplayName">
    <vt:lpwstr>Walsh, Mackenzie (ISED/ISDE)</vt:lpwstr>
  </property>
</Properties>
</file>