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ry Nelson" initials="GN" lastIdx="2" clrIdx="0">
    <p:extLst>
      <p:ext uri="{19B8F6BF-5375-455C-9EA6-DF929625EA0E}">
        <p15:presenceInfo xmlns:p15="http://schemas.microsoft.com/office/powerpoint/2012/main" userId="S-1-5-21-1409082233-1644491937-1801674531-2759" providerId="AD"/>
      </p:ext>
    </p:extLst>
  </p:cmAuthor>
  <p:cmAuthor id="2" name="Leblanc Valerie" initials="LV" lastIdx="2" clrIdx="1">
    <p:extLst>
      <p:ext uri="{19B8F6BF-5375-455C-9EA6-DF929625EA0E}">
        <p15:presenceInfo xmlns:p15="http://schemas.microsoft.com/office/powerpoint/2012/main" userId="S-1-5-21-2095019971-1820413129-1373009395-14235" providerId="AD"/>
      </p:ext>
    </p:extLst>
  </p:cmAuthor>
  <p:cmAuthor id="3" name="Marcil Clémence" initials="MC" lastIdx="2" clrIdx="2">
    <p:extLst>
      <p:ext uri="{19B8F6BF-5375-455C-9EA6-DF929625EA0E}">
        <p15:presenceInfo xmlns:p15="http://schemas.microsoft.com/office/powerpoint/2012/main" userId="S::marcilc@centraide-mtl.org::aaab1f63-cc75-4953-83e2-0e95f99f4d9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203C"/>
    <a:srgbClr val="EC8495"/>
    <a:srgbClr val="AFAFAF"/>
    <a:srgbClr val="FBE9EC"/>
    <a:srgbClr val="BFBFBF"/>
    <a:srgbClr val="FFF2CC"/>
    <a:srgbClr val="CB0000"/>
    <a:srgbClr val="CB203E"/>
    <a:srgbClr val="C91F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82872" autoAdjust="0"/>
  </p:normalViewPr>
  <p:slideViewPr>
    <p:cSldViewPr snapToGrid="0">
      <p:cViewPr varScale="1">
        <p:scale>
          <a:sx n="89" d="100"/>
          <a:sy n="89" d="100"/>
        </p:scale>
        <p:origin x="156" y="3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336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28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43343" cy="467071"/>
          </a:xfrm>
          <a:prstGeom prst="rect">
            <a:avLst/>
          </a:prstGeom>
        </p:spPr>
        <p:txBody>
          <a:bodyPr vert="horz" lIns="93311" tIns="46656" rIns="93311" bIns="4665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4" y="1"/>
            <a:ext cx="3043343" cy="467071"/>
          </a:xfrm>
          <a:prstGeom prst="rect">
            <a:avLst/>
          </a:prstGeom>
        </p:spPr>
        <p:txBody>
          <a:bodyPr vert="horz" lIns="93311" tIns="46656" rIns="93311" bIns="46656" rtlCol="0"/>
          <a:lstStyle>
            <a:lvl1pPr algn="r">
              <a:defRPr sz="1200"/>
            </a:lvl1pPr>
          </a:lstStyle>
          <a:p>
            <a:fld id="{84F28E9F-6A07-4B6C-893F-92596EFEBFE3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42030"/>
            <a:ext cx="3043343" cy="467070"/>
          </a:xfrm>
          <a:prstGeom prst="rect">
            <a:avLst/>
          </a:prstGeom>
        </p:spPr>
        <p:txBody>
          <a:bodyPr vert="horz" lIns="93311" tIns="46656" rIns="93311" bIns="4665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4" y="8842030"/>
            <a:ext cx="3043343" cy="467070"/>
          </a:xfrm>
          <a:prstGeom prst="rect">
            <a:avLst/>
          </a:prstGeom>
        </p:spPr>
        <p:txBody>
          <a:bodyPr vert="horz" lIns="93311" tIns="46656" rIns="93311" bIns="46656" rtlCol="0" anchor="b"/>
          <a:lstStyle>
            <a:lvl1pPr algn="r">
              <a:defRPr sz="1200"/>
            </a:lvl1pPr>
          </a:lstStyle>
          <a:p>
            <a:fld id="{CC39866E-818A-4849-A422-3240C1DBB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5303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43343" cy="467071"/>
          </a:xfrm>
          <a:prstGeom prst="rect">
            <a:avLst/>
          </a:prstGeom>
        </p:spPr>
        <p:txBody>
          <a:bodyPr vert="horz" lIns="93311" tIns="46656" rIns="93311" bIns="4665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4" y="1"/>
            <a:ext cx="3043343" cy="467071"/>
          </a:xfrm>
          <a:prstGeom prst="rect">
            <a:avLst/>
          </a:prstGeom>
        </p:spPr>
        <p:txBody>
          <a:bodyPr vert="horz" lIns="93311" tIns="46656" rIns="93311" bIns="46656" rtlCol="0"/>
          <a:lstStyle>
            <a:lvl1pPr algn="r">
              <a:defRPr sz="1200"/>
            </a:lvl1pPr>
          </a:lstStyle>
          <a:p>
            <a:fld id="{137D6035-D112-4639-82FF-0C05AB67667E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0725" y="1163638"/>
            <a:ext cx="5581650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1" tIns="46656" rIns="93311" bIns="4665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1" y="4480006"/>
            <a:ext cx="5618480" cy="3665459"/>
          </a:xfrm>
          <a:prstGeom prst="rect">
            <a:avLst/>
          </a:prstGeom>
        </p:spPr>
        <p:txBody>
          <a:bodyPr vert="horz" lIns="93311" tIns="46656" rIns="93311" bIns="4665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42030"/>
            <a:ext cx="3043343" cy="467070"/>
          </a:xfrm>
          <a:prstGeom prst="rect">
            <a:avLst/>
          </a:prstGeom>
        </p:spPr>
        <p:txBody>
          <a:bodyPr vert="horz" lIns="93311" tIns="46656" rIns="93311" bIns="4665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4" y="8842030"/>
            <a:ext cx="3043343" cy="467070"/>
          </a:xfrm>
          <a:prstGeom prst="rect">
            <a:avLst/>
          </a:prstGeom>
        </p:spPr>
        <p:txBody>
          <a:bodyPr vert="horz" lIns="93311" tIns="46656" rIns="93311" bIns="46656" rtlCol="0" anchor="b"/>
          <a:lstStyle>
            <a:lvl1pPr algn="r">
              <a:defRPr sz="1200"/>
            </a:lvl1pPr>
          </a:lstStyle>
          <a:p>
            <a:fld id="{264E19EA-FE21-44EA-9DDC-EADA624567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0857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4ECC44-8F40-44B3-9DBF-731BFBCC27D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6701" y="3429001"/>
            <a:ext cx="8623300" cy="1159625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rgbClr val="CB203C"/>
                </a:solidFill>
              </a:defRPr>
            </a:lvl1pPr>
            <a:lvl2pPr marL="457200" indent="0">
              <a:buNone/>
              <a:defRPr>
                <a:solidFill>
                  <a:schemeClr val="bg2">
                    <a:lumMod val="25000"/>
                  </a:schemeClr>
                </a:solidFill>
              </a:defRPr>
            </a:lvl2pPr>
            <a:lvl3pPr marL="914400" indent="0">
              <a:buNone/>
              <a:defRPr>
                <a:solidFill>
                  <a:schemeClr val="bg2">
                    <a:lumMod val="25000"/>
                  </a:schemeClr>
                </a:solidFill>
              </a:defRPr>
            </a:lvl3pPr>
            <a:lvl4pPr marL="1371600" indent="0">
              <a:buNone/>
              <a:defRPr>
                <a:solidFill>
                  <a:schemeClr val="bg2">
                    <a:lumMod val="25000"/>
                  </a:schemeClr>
                </a:solidFill>
              </a:defRPr>
            </a:lvl4pPr>
            <a:lvl5pPr marL="1828800" indent="0">
              <a:buNone/>
              <a:defRPr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4B399AF1-4C90-47E8-B8FE-2A0BCB21163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6701" y="4800716"/>
            <a:ext cx="8623300" cy="115962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>
                <a:solidFill>
                  <a:schemeClr val="bg2">
                    <a:lumMod val="25000"/>
                  </a:schemeClr>
                </a:solidFill>
              </a:defRPr>
            </a:lvl2pPr>
            <a:lvl3pPr marL="914400" indent="0">
              <a:buNone/>
              <a:defRPr>
                <a:solidFill>
                  <a:schemeClr val="bg2">
                    <a:lumMod val="25000"/>
                  </a:schemeClr>
                </a:solidFill>
              </a:defRPr>
            </a:lvl3pPr>
            <a:lvl4pPr marL="1371600" indent="0">
              <a:buNone/>
              <a:defRPr>
                <a:solidFill>
                  <a:schemeClr val="bg2">
                    <a:lumMod val="25000"/>
                  </a:schemeClr>
                </a:solidFill>
              </a:defRPr>
            </a:lvl4pPr>
            <a:lvl5pPr marL="1828800" indent="0">
              <a:buNone/>
              <a:defRPr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pic>
        <p:nvPicPr>
          <p:cNvPr id="8" name="Image 7" descr="Une image contenant photo, homme, plane, blanc&#10;&#10;Description générée automatiquement">
            <a:extLst>
              <a:ext uri="{FF2B5EF4-FFF2-40B4-BE49-F238E27FC236}">
                <a16:creationId xmlns:a16="http://schemas.microsoft.com/office/drawing/2014/main" id="{250298A5-A3A4-4511-908B-54CD85D4C5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17" y="0"/>
            <a:ext cx="9518868" cy="3037678"/>
          </a:xfrm>
          <a:prstGeom prst="rect">
            <a:avLst/>
          </a:prstGeom>
        </p:spPr>
      </p:pic>
      <p:pic>
        <p:nvPicPr>
          <p:cNvPr id="10" name="Image 9" descr="Une image contenant rouge, dessin&#10;&#10;Description générée automatiquement">
            <a:extLst>
              <a:ext uri="{FF2B5EF4-FFF2-40B4-BE49-F238E27FC236}">
                <a16:creationId xmlns:a16="http://schemas.microsoft.com/office/drawing/2014/main" id="{6DE68135-FD32-45E1-A4B1-946CD2DCBC0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5844" y="817797"/>
            <a:ext cx="4300737" cy="1402083"/>
          </a:xfrm>
          <a:prstGeom prst="rect">
            <a:avLst/>
          </a:prstGeom>
        </p:spPr>
      </p:pic>
      <p:pic>
        <p:nvPicPr>
          <p:cNvPr id="11" name="Image 10" descr="Une image contenant dessin&#10;&#10;Description générée automatiquement">
            <a:extLst>
              <a:ext uri="{FF2B5EF4-FFF2-40B4-BE49-F238E27FC236}">
                <a16:creationId xmlns:a16="http://schemas.microsoft.com/office/drawing/2014/main" id="{301D31F0-F7BA-40B7-BA64-688F141A7F1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0599" y="6062261"/>
            <a:ext cx="2287592" cy="780387"/>
          </a:xfrm>
          <a:prstGeom prst="rect">
            <a:avLst/>
          </a:prstGeom>
        </p:spPr>
      </p:pic>
      <p:pic>
        <p:nvPicPr>
          <p:cNvPr id="12" name="Image 11" descr="Une image contenant alimentation&#10;&#10;Description générée automatiquement">
            <a:extLst>
              <a:ext uri="{FF2B5EF4-FFF2-40B4-BE49-F238E27FC236}">
                <a16:creationId xmlns:a16="http://schemas.microsoft.com/office/drawing/2014/main" id="{15F0654C-F23C-4F4C-8851-00EDD017436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862"/>
          <a:stretch/>
        </p:blipFill>
        <p:spPr>
          <a:xfrm>
            <a:off x="9846574" y="6062261"/>
            <a:ext cx="2259701" cy="721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00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7671"/>
            <a:ext cx="10515600" cy="8045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269"/>
            <a:ext cx="10515600" cy="499269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816000" y="999332"/>
            <a:ext cx="10560000" cy="28800"/>
          </a:xfrm>
          <a:prstGeom prst="rect">
            <a:avLst/>
          </a:prstGeom>
          <a:solidFill>
            <a:srgbClr val="CB2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800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B95A7C7-3AC4-40BA-B239-7E5DF8C82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0115"/>
            <a:ext cx="2743200" cy="365125"/>
          </a:xfrm>
          <a:prstGeom prst="rect">
            <a:avLst/>
          </a:prstGeom>
        </p:spPr>
        <p:txBody>
          <a:bodyPr anchor="ctr"/>
          <a:lstStyle>
            <a:lvl1pPr algn="r">
              <a:defRPr lang="en-CA" sz="12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764D79D-7B8E-420C-8A05-02D42C6778BB}" type="slidenum">
              <a:rPr lang="fr-CA" smtClean="0"/>
              <a:pPr/>
              <a:t>‹#›</a:t>
            </a:fld>
            <a:endParaRPr lang="fr-CA" dirty="0"/>
          </a:p>
        </p:txBody>
      </p:sp>
      <p:pic>
        <p:nvPicPr>
          <p:cNvPr id="9" name="Image 8" descr="Une image contenant alimentation&#10;&#10;Description générée automatiquement">
            <a:extLst>
              <a:ext uri="{FF2B5EF4-FFF2-40B4-BE49-F238E27FC236}">
                <a16:creationId xmlns:a16="http://schemas.microsoft.com/office/drawing/2014/main" id="{A9FD61A7-A05D-46C4-B8C9-694BC6C3DC6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78" r="86193" b="62021"/>
          <a:stretch/>
        </p:blipFill>
        <p:spPr>
          <a:xfrm>
            <a:off x="11695567" y="6452454"/>
            <a:ext cx="324984" cy="359993"/>
          </a:xfrm>
          <a:prstGeom prst="rect">
            <a:avLst/>
          </a:prstGeom>
        </p:spPr>
      </p:pic>
      <p:pic>
        <p:nvPicPr>
          <p:cNvPr id="10" name="Image 9" descr="Une image contenant dessin&#10;&#10;Description générée automatiquement">
            <a:extLst>
              <a:ext uri="{FF2B5EF4-FFF2-40B4-BE49-F238E27FC236}">
                <a16:creationId xmlns:a16="http://schemas.microsoft.com/office/drawing/2014/main" id="{0057BD28-AB93-4CAC-8E80-96B1FDC239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62407" b="-1967"/>
          <a:stretch/>
        </p:blipFill>
        <p:spPr>
          <a:xfrm>
            <a:off x="11429435" y="6488330"/>
            <a:ext cx="299264" cy="27691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53E0F9AE-441A-4B86-9304-7A7AEC2EDCB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8699" y="6429661"/>
            <a:ext cx="3734602" cy="30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27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7671"/>
            <a:ext cx="10515600" cy="8045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269"/>
            <a:ext cx="10515600" cy="499269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816000" y="999332"/>
            <a:ext cx="10560000" cy="28800"/>
          </a:xfrm>
          <a:prstGeom prst="rect">
            <a:avLst/>
          </a:prstGeom>
          <a:solidFill>
            <a:srgbClr val="CB2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800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B95A7C7-3AC4-40BA-B239-7E5DF8C82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0115"/>
            <a:ext cx="2743200" cy="365125"/>
          </a:xfrm>
          <a:prstGeom prst="rect">
            <a:avLst/>
          </a:prstGeom>
        </p:spPr>
        <p:txBody>
          <a:bodyPr anchor="ctr"/>
          <a:lstStyle>
            <a:lvl1pPr algn="r">
              <a:defRPr lang="en-CA" sz="12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764D79D-7B8E-420C-8A05-02D42C6778BB}" type="slidenum">
              <a:rPr lang="fr-CA" smtClean="0"/>
              <a:pPr/>
              <a:t>‹#›</a:t>
            </a:fld>
            <a:endParaRPr lang="fr-CA" dirty="0"/>
          </a:p>
        </p:txBody>
      </p:sp>
      <p:pic>
        <p:nvPicPr>
          <p:cNvPr id="9" name="Image 8" descr="Une image contenant alimentation&#10;&#10;Description générée automatiquement">
            <a:extLst>
              <a:ext uri="{FF2B5EF4-FFF2-40B4-BE49-F238E27FC236}">
                <a16:creationId xmlns:a16="http://schemas.microsoft.com/office/drawing/2014/main" id="{A9FD61A7-A05D-46C4-B8C9-694BC6C3DC6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78" r="86193" b="62021"/>
          <a:stretch/>
        </p:blipFill>
        <p:spPr>
          <a:xfrm>
            <a:off x="11695567" y="6452454"/>
            <a:ext cx="324984" cy="359993"/>
          </a:xfrm>
          <a:prstGeom prst="rect">
            <a:avLst/>
          </a:prstGeom>
        </p:spPr>
      </p:pic>
      <p:pic>
        <p:nvPicPr>
          <p:cNvPr id="10" name="Image 9" descr="Une image contenant dessin&#10;&#10;Description générée automatiquement">
            <a:extLst>
              <a:ext uri="{FF2B5EF4-FFF2-40B4-BE49-F238E27FC236}">
                <a16:creationId xmlns:a16="http://schemas.microsoft.com/office/drawing/2014/main" id="{0057BD28-AB93-4CAC-8E80-96B1FDC239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62407" b="-1967"/>
          <a:stretch/>
        </p:blipFill>
        <p:spPr>
          <a:xfrm>
            <a:off x="11429435" y="6488330"/>
            <a:ext cx="299264" cy="276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587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CB203C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D3ABD1A-2041-42A7-8B80-02C2EDC80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0115"/>
            <a:ext cx="2743200" cy="365125"/>
          </a:xfrm>
          <a:prstGeom prst="rect">
            <a:avLst/>
          </a:prstGeom>
        </p:spPr>
        <p:txBody>
          <a:bodyPr anchor="ctr"/>
          <a:lstStyle>
            <a:lvl1pPr algn="r">
              <a:defRPr lang="en-CA" sz="12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764D79D-7B8E-420C-8A05-02D42C6778BB}" type="slidenum">
              <a:rPr lang="fr-CA" smtClean="0"/>
              <a:pPr/>
              <a:t>‹#›</a:t>
            </a:fld>
            <a:endParaRPr lang="fr-CA" dirty="0"/>
          </a:p>
        </p:txBody>
      </p:sp>
      <p:pic>
        <p:nvPicPr>
          <p:cNvPr id="8" name="Image 7" descr="Une image contenant alimentation&#10;&#10;Description générée automatiquement">
            <a:extLst>
              <a:ext uri="{FF2B5EF4-FFF2-40B4-BE49-F238E27FC236}">
                <a16:creationId xmlns:a16="http://schemas.microsoft.com/office/drawing/2014/main" id="{F82D4C57-6D47-4F15-BAB2-E71990801FC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78" r="86193" b="62021"/>
          <a:stretch/>
        </p:blipFill>
        <p:spPr>
          <a:xfrm>
            <a:off x="11695567" y="6452454"/>
            <a:ext cx="324984" cy="359993"/>
          </a:xfrm>
          <a:prstGeom prst="rect">
            <a:avLst/>
          </a:prstGeom>
        </p:spPr>
      </p:pic>
      <p:pic>
        <p:nvPicPr>
          <p:cNvPr id="9" name="Image 8" descr="Une image contenant dessin&#10;&#10;Description générée automatiquement">
            <a:extLst>
              <a:ext uri="{FF2B5EF4-FFF2-40B4-BE49-F238E27FC236}">
                <a16:creationId xmlns:a16="http://schemas.microsoft.com/office/drawing/2014/main" id="{DB6A650D-E4C5-443D-AE10-5F7D957F8CB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62407" b="-1967"/>
          <a:stretch/>
        </p:blipFill>
        <p:spPr>
          <a:xfrm>
            <a:off x="11429435" y="6488330"/>
            <a:ext cx="299264" cy="27691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F9688F8E-7DDF-4B2F-B2DB-9040109B60E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8699" y="6429661"/>
            <a:ext cx="3734602" cy="30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487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12225"/>
            <a:ext cx="5181600" cy="476473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412225"/>
            <a:ext cx="5181600" cy="476473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14536E1-743D-4D11-8627-4010C76A9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7671"/>
            <a:ext cx="10515600" cy="8045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77155FE2-2F7E-452F-868D-92CDAB4DE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0115"/>
            <a:ext cx="2743200" cy="365125"/>
          </a:xfrm>
          <a:prstGeom prst="rect">
            <a:avLst/>
          </a:prstGeom>
        </p:spPr>
        <p:txBody>
          <a:bodyPr anchor="ctr"/>
          <a:lstStyle>
            <a:lvl1pPr algn="r">
              <a:defRPr lang="en-CA" sz="12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764D79D-7B8E-420C-8A05-02D42C6778BB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89F7216-1835-4E77-8211-D38654EC078B}"/>
              </a:ext>
            </a:extLst>
          </p:cNvPr>
          <p:cNvSpPr/>
          <p:nvPr userDrawn="1"/>
        </p:nvSpPr>
        <p:spPr>
          <a:xfrm>
            <a:off x="816000" y="999332"/>
            <a:ext cx="10560000" cy="28800"/>
          </a:xfrm>
          <a:prstGeom prst="rect">
            <a:avLst/>
          </a:prstGeom>
          <a:solidFill>
            <a:srgbClr val="CB2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800" dirty="0"/>
          </a:p>
        </p:txBody>
      </p:sp>
      <p:pic>
        <p:nvPicPr>
          <p:cNvPr id="11" name="Image 10" descr="Une image contenant alimentation&#10;&#10;Description générée automatiquement">
            <a:extLst>
              <a:ext uri="{FF2B5EF4-FFF2-40B4-BE49-F238E27FC236}">
                <a16:creationId xmlns:a16="http://schemas.microsoft.com/office/drawing/2014/main" id="{726C615B-2895-4385-A43C-1CB9DDBD37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78" r="86193" b="62021"/>
          <a:stretch/>
        </p:blipFill>
        <p:spPr>
          <a:xfrm>
            <a:off x="11695567" y="6452454"/>
            <a:ext cx="324984" cy="359993"/>
          </a:xfrm>
          <a:prstGeom prst="rect">
            <a:avLst/>
          </a:prstGeom>
        </p:spPr>
      </p:pic>
      <p:pic>
        <p:nvPicPr>
          <p:cNvPr id="12" name="Image 11" descr="Une image contenant dessin&#10;&#10;Description générée automatiquement">
            <a:extLst>
              <a:ext uri="{FF2B5EF4-FFF2-40B4-BE49-F238E27FC236}">
                <a16:creationId xmlns:a16="http://schemas.microsoft.com/office/drawing/2014/main" id="{11FD8677-1250-4893-A730-615EADE91E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62407" b="-1967"/>
          <a:stretch/>
        </p:blipFill>
        <p:spPr>
          <a:xfrm>
            <a:off x="11429435" y="6488330"/>
            <a:ext cx="299264" cy="276910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2036CA5C-9F44-45C3-A591-999F683335D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8699" y="6429661"/>
            <a:ext cx="3734602" cy="30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75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328624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236425"/>
            <a:ext cx="5157787" cy="395323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328624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4426" y="2214132"/>
            <a:ext cx="5183188" cy="395323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B444591-1589-4F69-A699-AD097D8DB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7671"/>
            <a:ext cx="10515600" cy="8045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A2EC087F-D741-4EAC-9146-EFD3EBF24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0115"/>
            <a:ext cx="2743200" cy="365125"/>
          </a:xfrm>
          <a:prstGeom prst="rect">
            <a:avLst/>
          </a:prstGeom>
        </p:spPr>
        <p:txBody>
          <a:bodyPr anchor="ctr"/>
          <a:lstStyle>
            <a:lvl1pPr algn="r">
              <a:defRPr lang="en-CA" sz="12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764D79D-7B8E-420C-8A05-02D42C6778BB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B48A3A2-BC01-4EDC-B592-3353F466C9A3}"/>
              </a:ext>
            </a:extLst>
          </p:cNvPr>
          <p:cNvSpPr/>
          <p:nvPr userDrawn="1"/>
        </p:nvSpPr>
        <p:spPr>
          <a:xfrm>
            <a:off x="816000" y="999332"/>
            <a:ext cx="10560000" cy="28800"/>
          </a:xfrm>
          <a:prstGeom prst="rect">
            <a:avLst/>
          </a:prstGeom>
          <a:solidFill>
            <a:srgbClr val="CB2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800" dirty="0"/>
          </a:p>
        </p:txBody>
      </p:sp>
      <p:pic>
        <p:nvPicPr>
          <p:cNvPr id="13" name="Image 12" descr="Une image contenant alimentation&#10;&#10;Description générée automatiquement">
            <a:extLst>
              <a:ext uri="{FF2B5EF4-FFF2-40B4-BE49-F238E27FC236}">
                <a16:creationId xmlns:a16="http://schemas.microsoft.com/office/drawing/2014/main" id="{DFDB636A-624A-4F11-AB7F-67BFA6DADD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78" r="86193" b="62021"/>
          <a:stretch/>
        </p:blipFill>
        <p:spPr>
          <a:xfrm>
            <a:off x="11695567" y="6452454"/>
            <a:ext cx="324984" cy="359993"/>
          </a:xfrm>
          <a:prstGeom prst="rect">
            <a:avLst/>
          </a:prstGeom>
        </p:spPr>
      </p:pic>
      <p:pic>
        <p:nvPicPr>
          <p:cNvPr id="14" name="Image 13" descr="Une image contenant dessin&#10;&#10;Description générée automatiquement">
            <a:extLst>
              <a:ext uri="{FF2B5EF4-FFF2-40B4-BE49-F238E27FC236}">
                <a16:creationId xmlns:a16="http://schemas.microsoft.com/office/drawing/2014/main" id="{124690B3-2409-4695-BF97-740A315273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62407" b="-1967"/>
          <a:stretch/>
        </p:blipFill>
        <p:spPr>
          <a:xfrm>
            <a:off x="11429435" y="6488330"/>
            <a:ext cx="299264" cy="276910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F0A3919A-320F-4020-AEC0-05BF67A2C45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8699" y="6429661"/>
            <a:ext cx="3734602" cy="30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170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1987"/>
            <a:ext cx="10515600" cy="92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163783"/>
            <a:ext cx="10515600" cy="5013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6618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7" r:id="rId3"/>
    <p:sldLayoutId id="2147483663" r:id="rId4"/>
    <p:sldLayoutId id="2147483664" r:id="rId5"/>
    <p:sldLayoutId id="2147483665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5580D93F-2699-425F-AB60-128BD42C6E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A52A1A-3948-434E-B707-DE570E051E9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26540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C65CAF-AEA2-404A-91CE-895F6166C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8DED64-A4DD-45D5-BFC9-02BB97960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195B93-98D0-46B1-8FA1-E75089905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D79D-7B8E-420C-8A05-02D42C6778BB}" type="slidenum">
              <a:rPr lang="fr-CA" smtClean="0"/>
              <a:pPr/>
              <a:t>2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0312135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D375DE93-BC1C-4E1C-9D75-DD8FC58AE1EF}" vid="{AD7194EB-B432-4495-9435-1C87D243AF8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8461B25BA7254A8872CE548514C1B2" ma:contentTypeVersion="12" ma:contentTypeDescription="Crée un document." ma:contentTypeScope="" ma:versionID="9ca9e738c87a0ff8e0298a5843c63462">
  <xsd:schema xmlns:xsd="http://www.w3.org/2001/XMLSchema" xmlns:xs="http://www.w3.org/2001/XMLSchema" xmlns:p="http://schemas.microsoft.com/office/2006/metadata/properties" xmlns:ns3="61513b07-f517-4f1b-b915-05ec361dc84a" xmlns:ns4="98460302-4865-43f1-ab60-7712a152db4b" targetNamespace="http://schemas.microsoft.com/office/2006/metadata/properties" ma:root="true" ma:fieldsID="f34633c29781e073786b546d7b1fb24a" ns3:_="" ns4:_="">
    <xsd:import namespace="61513b07-f517-4f1b-b915-05ec361dc84a"/>
    <xsd:import namespace="98460302-4865-43f1-ab60-7712a152db4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513b07-f517-4f1b-b915-05ec361dc8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460302-4865-43f1-ab60-7712a152db4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B2EA25F-6F68-4348-B0A0-C993BA2DE41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0CF8894-D6CD-46D5-93AA-8ADC97B6B3A6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98460302-4865-43f1-ab60-7712a152db4b"/>
    <ds:schemaRef ds:uri="61513b07-f517-4f1b-b915-05ec361dc84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274AE61-0981-4E84-AE71-7D6FDB0F14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513b07-f517-4f1b-b915-05ec361dc84a"/>
    <ds:schemaRef ds:uri="98460302-4865-43f1-ab60-7712a152db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GCWCC2020_TemplatePPT-16.9_EN-FR</Template>
  <TotalTime>59</TotalTime>
  <Words>1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PowerPoint Presentation</vt:lpstr>
      <vt:lpstr>PowerPoint Presentation</vt:lpstr>
    </vt:vector>
  </TitlesOfParts>
  <Company>RCAANC-CIRNAC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Comber</dc:creator>
  <cp:lastModifiedBy>Gomes-Schultz, Deborah</cp:lastModifiedBy>
  <cp:revision>3</cp:revision>
  <cp:lastPrinted>2019-11-22T16:37:27Z</cp:lastPrinted>
  <dcterms:created xsi:type="dcterms:W3CDTF">2020-08-09T18:51:22Z</dcterms:created>
  <dcterms:modified xsi:type="dcterms:W3CDTF">2022-08-18T17:09:04Z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0x010100508461B25BA7254A8872CE548514C1B2</vt:lpwstr>
  </property>
</Properties>
</file>