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8" r:id="rId5"/>
    <p:sldId id="257" r:id="rId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y Nelson" initials="GN" lastIdx="2" clrIdx="0">
    <p:extLst>
      <p:ext uri="{19B8F6BF-5375-455C-9EA6-DF929625EA0E}">
        <p15:presenceInfo xmlns:p15="http://schemas.microsoft.com/office/powerpoint/2012/main" userId="S-1-5-21-1409082233-1644491937-1801674531-2759" providerId="AD"/>
      </p:ext>
    </p:extLst>
  </p:cmAuthor>
  <p:cmAuthor id="2" name="Leblanc Valerie" initials="LV" lastIdx="2" clrIdx="1">
    <p:extLst>
      <p:ext uri="{19B8F6BF-5375-455C-9EA6-DF929625EA0E}">
        <p15:presenceInfo xmlns:p15="http://schemas.microsoft.com/office/powerpoint/2012/main" userId="S-1-5-21-2095019971-1820413129-1373009395-14235" providerId="AD"/>
      </p:ext>
    </p:extLst>
  </p:cmAuthor>
  <p:cmAuthor id="3" name="Marcil Clémence" initials="MC" lastIdx="2" clrIdx="2">
    <p:extLst>
      <p:ext uri="{19B8F6BF-5375-455C-9EA6-DF929625EA0E}">
        <p15:presenceInfo xmlns:p15="http://schemas.microsoft.com/office/powerpoint/2012/main" userId="S::marcilc@centraide-mtl.org::aaab1f63-cc75-4953-83e2-0e95f99f4d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203C"/>
    <a:srgbClr val="EC8495"/>
    <a:srgbClr val="AFAFAF"/>
    <a:srgbClr val="FBE9EC"/>
    <a:srgbClr val="BFBFBF"/>
    <a:srgbClr val="FFF2CC"/>
    <a:srgbClr val="CB0000"/>
    <a:srgbClr val="CB203E"/>
    <a:srgbClr val="C91F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580" autoAdjust="0"/>
    <p:restoredTop sz="86410" autoAdjust="0"/>
  </p:normalViewPr>
  <p:slideViewPr>
    <p:cSldViewPr snapToGrid="0">
      <p:cViewPr varScale="1">
        <p:scale>
          <a:sx n="103" d="100"/>
          <a:sy n="103" d="100"/>
        </p:scale>
        <p:origin x="114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28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43343" cy="467071"/>
          </a:xfrm>
          <a:prstGeom prst="rect">
            <a:avLst/>
          </a:prstGeom>
        </p:spPr>
        <p:txBody>
          <a:bodyPr vert="horz" lIns="93311" tIns="46656" rIns="93311" bIns="46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4" y="1"/>
            <a:ext cx="3043343" cy="467071"/>
          </a:xfrm>
          <a:prstGeom prst="rect">
            <a:avLst/>
          </a:prstGeom>
        </p:spPr>
        <p:txBody>
          <a:bodyPr vert="horz" lIns="93311" tIns="46656" rIns="93311" bIns="46656" rtlCol="0"/>
          <a:lstStyle>
            <a:lvl1pPr algn="r">
              <a:defRPr sz="1200"/>
            </a:lvl1pPr>
          </a:lstStyle>
          <a:p>
            <a:fld id="{84F28E9F-6A07-4B6C-893F-92596EFEBFE3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030"/>
            <a:ext cx="3043343" cy="467070"/>
          </a:xfrm>
          <a:prstGeom prst="rect">
            <a:avLst/>
          </a:prstGeom>
        </p:spPr>
        <p:txBody>
          <a:bodyPr vert="horz" lIns="93311" tIns="46656" rIns="93311" bIns="46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4" y="8842030"/>
            <a:ext cx="3043343" cy="467070"/>
          </a:xfrm>
          <a:prstGeom prst="rect">
            <a:avLst/>
          </a:prstGeom>
        </p:spPr>
        <p:txBody>
          <a:bodyPr vert="horz" lIns="93311" tIns="46656" rIns="93311" bIns="46656" rtlCol="0" anchor="b"/>
          <a:lstStyle>
            <a:lvl1pPr algn="r">
              <a:defRPr sz="1200"/>
            </a:lvl1pPr>
          </a:lstStyle>
          <a:p>
            <a:fld id="{CC39866E-818A-4849-A422-3240C1DBB2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0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43343" cy="467071"/>
          </a:xfrm>
          <a:prstGeom prst="rect">
            <a:avLst/>
          </a:prstGeom>
        </p:spPr>
        <p:txBody>
          <a:bodyPr vert="horz" lIns="93311" tIns="46656" rIns="93311" bIns="46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4" y="1"/>
            <a:ext cx="3043343" cy="467071"/>
          </a:xfrm>
          <a:prstGeom prst="rect">
            <a:avLst/>
          </a:prstGeom>
        </p:spPr>
        <p:txBody>
          <a:bodyPr vert="horz" lIns="93311" tIns="46656" rIns="93311" bIns="46656" rtlCol="0"/>
          <a:lstStyle>
            <a:lvl1pPr algn="r">
              <a:defRPr sz="1200"/>
            </a:lvl1pPr>
          </a:lstStyle>
          <a:p>
            <a:fld id="{137D6035-D112-4639-82FF-0C05AB67667E}" type="datetimeFigureOut">
              <a:rPr lang="en-US" smtClean="0"/>
              <a:pPr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0725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1" tIns="46656" rIns="93311" bIns="4665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80006"/>
            <a:ext cx="5618480" cy="3665459"/>
          </a:xfrm>
          <a:prstGeom prst="rect">
            <a:avLst/>
          </a:prstGeom>
        </p:spPr>
        <p:txBody>
          <a:bodyPr vert="horz" lIns="93311" tIns="46656" rIns="93311" bIns="4665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030"/>
            <a:ext cx="3043343" cy="467070"/>
          </a:xfrm>
          <a:prstGeom prst="rect">
            <a:avLst/>
          </a:prstGeom>
        </p:spPr>
        <p:txBody>
          <a:bodyPr vert="horz" lIns="93311" tIns="46656" rIns="93311" bIns="46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4" y="8842030"/>
            <a:ext cx="3043343" cy="467070"/>
          </a:xfrm>
          <a:prstGeom prst="rect">
            <a:avLst/>
          </a:prstGeom>
        </p:spPr>
        <p:txBody>
          <a:bodyPr vert="horz" lIns="93311" tIns="46656" rIns="93311" bIns="46656" rtlCol="0" anchor="b"/>
          <a:lstStyle>
            <a:lvl1pPr algn="r">
              <a:defRPr sz="1200"/>
            </a:lvl1pPr>
          </a:lstStyle>
          <a:p>
            <a:fld id="{264E19EA-FE21-44EA-9DDC-EADA62456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857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ECC44-8F40-44B3-9DBF-731BFBCC27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6701" y="3429001"/>
            <a:ext cx="8623300" cy="1159625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rgbClr val="CB203C"/>
                </a:solidFill>
              </a:defRPr>
            </a:lvl1pPr>
            <a:lvl2pPr marL="4572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B399AF1-4C90-47E8-B8FE-2A0BCB2116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6701" y="4800716"/>
            <a:ext cx="8623300" cy="11596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pic>
        <p:nvPicPr>
          <p:cNvPr id="11" name="Image 1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301D31F0-F7BA-40B7-BA64-688F141A7F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879" y="6062260"/>
            <a:ext cx="2287592" cy="780387"/>
          </a:xfrm>
          <a:prstGeom prst="rect">
            <a:avLst/>
          </a:prstGeom>
        </p:spPr>
      </p:pic>
      <p:pic>
        <p:nvPicPr>
          <p:cNvPr id="4" name="Picture 3" descr="Blue and black text on a black background&#10;&#10;Description automatically generated">
            <a:extLst>
              <a:ext uri="{FF2B5EF4-FFF2-40B4-BE49-F238E27FC236}">
                <a16:creationId xmlns:a16="http://schemas.microsoft.com/office/drawing/2014/main" id="{6F0EDF09-1B89-7548-AD3E-2373298D438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551" y="6243590"/>
            <a:ext cx="2186763" cy="417726"/>
          </a:xfrm>
          <a:prstGeom prst="rect">
            <a:avLst/>
          </a:prstGeom>
        </p:spPr>
      </p:pic>
      <p:pic>
        <p:nvPicPr>
          <p:cNvPr id="5" name="Picture 4" descr="A close-up of hands on a person's hand&#10;&#10;Description automatically generated">
            <a:extLst>
              <a:ext uri="{FF2B5EF4-FFF2-40B4-BE49-F238E27FC236}">
                <a16:creationId xmlns:a16="http://schemas.microsoft.com/office/drawing/2014/main" id="{84C1914E-58B0-5308-99AB-38FB63D6ACA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478"/>
            <a:ext cx="9671927" cy="308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671"/>
            <a:ext cx="10515600" cy="804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269"/>
            <a:ext cx="10515600" cy="49926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B95A7C7-3AC4-40BA-B239-7E5DF8C8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pic>
        <p:nvPicPr>
          <p:cNvPr id="10" name="Image 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0057BD28-AB93-4CAC-8E80-96B1FDC239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7" name="Picture 6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A1A66147-37FB-7E95-8FA3-29E22B7712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8" name="Picture 7" descr="A black and white text on a black background&#10;&#10;Description automatically generated">
            <a:extLst>
              <a:ext uri="{FF2B5EF4-FFF2-40B4-BE49-F238E27FC236}">
                <a16:creationId xmlns:a16="http://schemas.microsoft.com/office/drawing/2014/main" id="{14C1F6A4-60F6-177D-475E-9B5C969BA13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1" y="6268758"/>
            <a:ext cx="3648079" cy="5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671"/>
            <a:ext cx="10515600" cy="804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269"/>
            <a:ext cx="10515600" cy="49926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B95A7C7-3AC4-40BA-B239-7E5DF8C8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pic>
        <p:nvPicPr>
          <p:cNvPr id="10" name="Image 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0057BD28-AB93-4CAC-8E80-96B1FDC239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5" name="Picture 4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A2BE11D1-35C2-8BD9-86B2-BE10D44144A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6" name="Picture 5" descr="A black and white text on a black background&#10;&#10;Description automatically generated">
            <a:extLst>
              <a:ext uri="{FF2B5EF4-FFF2-40B4-BE49-F238E27FC236}">
                <a16:creationId xmlns:a16="http://schemas.microsoft.com/office/drawing/2014/main" id="{D8CD92B4-BB86-90A3-521C-D4DB5DCC74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1" y="6268758"/>
            <a:ext cx="3648079" cy="5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8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CB203C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D3ABD1A-2041-42A7-8B80-02C2EDC8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pic>
        <p:nvPicPr>
          <p:cNvPr id="9" name="Image 8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B6A650D-E4C5-443D-AE10-5F7D957F8C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5" name="Picture 4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0601E1B9-CCD1-6964-CFBD-5F8D4547AD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7" name="Picture 6" descr="A black and white text on a black background&#10;&#10;Description automatically generated">
            <a:extLst>
              <a:ext uri="{FF2B5EF4-FFF2-40B4-BE49-F238E27FC236}">
                <a16:creationId xmlns:a16="http://schemas.microsoft.com/office/drawing/2014/main" id="{855AE690-18FF-B8BE-E276-CB9456A9C19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1" y="6268758"/>
            <a:ext cx="3648079" cy="5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48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12225"/>
            <a:ext cx="5181600" cy="47647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12225"/>
            <a:ext cx="5181600" cy="47647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14536E1-743D-4D11-8627-4010C76A9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671"/>
            <a:ext cx="10515600" cy="804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7155FE2-2F7E-452F-868D-92CDAB4D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9F7216-1835-4E77-8211-D38654EC078B}"/>
              </a:ext>
            </a:extLst>
          </p:cNvPr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pic>
        <p:nvPicPr>
          <p:cNvPr id="12" name="Image 1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1FD8677-1250-4893-A730-615EADE91E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5" name="Picture 4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23776B8B-FAC4-12D7-2E6A-D6CAC5B4F8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7" name="Picture 6" descr="A black and white text on a black background&#10;&#10;Description automatically generated">
            <a:extLst>
              <a:ext uri="{FF2B5EF4-FFF2-40B4-BE49-F238E27FC236}">
                <a16:creationId xmlns:a16="http://schemas.microsoft.com/office/drawing/2014/main" id="{BAC108AA-0A03-F2F8-5157-2C1A531659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1" y="6268758"/>
            <a:ext cx="3648079" cy="5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32862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236425"/>
            <a:ext cx="5157787" cy="39532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32862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4426" y="2214132"/>
            <a:ext cx="5183188" cy="39532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B444591-1589-4F69-A699-AD097D8DB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671"/>
            <a:ext cx="10515600" cy="804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A2EC087F-D741-4EAC-9146-EFD3EBF2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0115"/>
            <a:ext cx="2743200" cy="365125"/>
          </a:xfrm>
          <a:prstGeom prst="rect">
            <a:avLst/>
          </a:prstGeom>
        </p:spPr>
        <p:txBody>
          <a:bodyPr anchor="ctr"/>
          <a:lstStyle>
            <a:lvl1pPr algn="r">
              <a:defRPr lang="en-CA" sz="12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64D79D-7B8E-420C-8A05-02D42C6778BB}" type="slidenum">
              <a:rPr lang="fr-CA" smtClean="0"/>
              <a:pPr/>
              <a:t>‹#›</a:t>
            </a:fld>
            <a:endParaRPr lang="fr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48A3A2-BC01-4EDC-B592-3353F466C9A3}"/>
              </a:ext>
            </a:extLst>
          </p:cNvPr>
          <p:cNvSpPr/>
          <p:nvPr userDrawn="1"/>
        </p:nvSpPr>
        <p:spPr>
          <a:xfrm>
            <a:off x="816000" y="999332"/>
            <a:ext cx="10560000" cy="28800"/>
          </a:xfrm>
          <a:prstGeom prst="rect">
            <a:avLst/>
          </a:prstGeom>
          <a:solidFill>
            <a:srgbClr val="CB2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pic>
        <p:nvPicPr>
          <p:cNvPr id="14" name="Image 1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24690B3-2409-4695-BF97-740A31527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407" b="-1967"/>
          <a:stretch/>
        </p:blipFill>
        <p:spPr>
          <a:xfrm>
            <a:off x="11429435" y="6488330"/>
            <a:ext cx="299264" cy="276910"/>
          </a:xfrm>
          <a:prstGeom prst="rect">
            <a:avLst/>
          </a:prstGeom>
        </p:spPr>
      </p:pic>
      <p:pic>
        <p:nvPicPr>
          <p:cNvPr id="7" name="Picture 6" descr="A group of blue and green gradients&#10;&#10;Description automatically generated">
            <a:extLst>
              <a:ext uri="{FF2B5EF4-FFF2-40B4-BE49-F238E27FC236}">
                <a16:creationId xmlns:a16="http://schemas.microsoft.com/office/drawing/2014/main" id="{F24AF294-38F6-E80D-4D8D-339A82CEA9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334" y="6488330"/>
            <a:ext cx="215066" cy="242826"/>
          </a:xfrm>
          <a:prstGeom prst="rect">
            <a:avLst/>
          </a:prstGeom>
        </p:spPr>
      </p:pic>
      <p:pic>
        <p:nvPicPr>
          <p:cNvPr id="8" name="Picture 7" descr="A black and white text on a black background&#10;&#10;Description automatically generated">
            <a:extLst>
              <a:ext uri="{FF2B5EF4-FFF2-40B4-BE49-F238E27FC236}">
                <a16:creationId xmlns:a16="http://schemas.microsoft.com/office/drawing/2014/main" id="{7410C62D-1DC9-EF93-4442-DA0E88E5C73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1" y="6268758"/>
            <a:ext cx="3648079" cy="5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7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1987"/>
            <a:ext cx="10515600" cy="92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63783"/>
            <a:ext cx="10515600" cy="5013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661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7" r:id="rId3"/>
    <p:sldLayoutId id="2147483663" r:id="rId4"/>
    <p:sldLayoutId id="2147483664" r:id="rId5"/>
    <p:sldLayoutId id="2147483665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DFC1E2-C3B0-0CB8-CF48-37F5C1F0E0A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032418"/>
            <a:ext cx="10515600" cy="927347"/>
          </a:xfrm>
        </p:spPr>
        <p:txBody>
          <a:bodyPr/>
          <a:lstStyle/>
          <a:p>
            <a:r>
              <a:rPr lang="fr-CA" dirty="0" err="1"/>
              <a:t>Title</a:t>
            </a:r>
            <a:r>
              <a:rPr lang="fr-CA" dirty="0"/>
              <a:t> Slide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CD81B4-5F05-258E-AF3F-534C649B67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70B2F-9207-D73F-5AED-39A958CBD4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4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C65CAF-AEA2-404A-91CE-895F6166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Title</a:t>
            </a:r>
            <a:r>
              <a:rPr lang="fr-CA" dirty="0"/>
              <a:t> and Content</a:t>
            </a:r>
          </a:p>
        </p:txBody>
      </p:sp>
      <p:sp>
        <p:nvSpPr>
          <p:cNvPr id="3" name="Espace réservé du contenu 2" descr="Space reserved for content">
            <a:extLst>
              <a:ext uri="{FF2B5EF4-FFF2-40B4-BE49-F238E27FC236}">
                <a16:creationId xmlns:a16="http://schemas.microsoft.com/office/drawing/2014/main" id="{A08DED64-A4DD-45D5-BFC9-02BB97960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195B93-98D0-46B1-8FA1-E75089905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D79D-7B8E-420C-8A05-02D42C6778BB}" type="slidenum">
              <a:rPr lang="fr-CA" smtClean="0"/>
              <a:pPr/>
              <a:t>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31213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D375DE93-BC1C-4E1C-9D75-DD8FC58AE1EF}" vid="{AD7194EB-B432-4495-9435-1C87D243AF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8461B25BA7254A8872CE548514C1B2" ma:contentTypeVersion="12" ma:contentTypeDescription="Crée un document." ma:contentTypeScope="" ma:versionID="9ca9e738c87a0ff8e0298a5843c63462">
  <xsd:schema xmlns:xsd="http://www.w3.org/2001/XMLSchema" xmlns:xs="http://www.w3.org/2001/XMLSchema" xmlns:p="http://schemas.microsoft.com/office/2006/metadata/properties" xmlns:ns3="61513b07-f517-4f1b-b915-05ec361dc84a" xmlns:ns4="98460302-4865-43f1-ab60-7712a152db4b" targetNamespace="http://schemas.microsoft.com/office/2006/metadata/properties" ma:root="true" ma:fieldsID="f34633c29781e073786b546d7b1fb24a" ns3:_="" ns4:_="">
    <xsd:import namespace="61513b07-f517-4f1b-b915-05ec361dc84a"/>
    <xsd:import namespace="98460302-4865-43f1-ab60-7712a152db4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513b07-f517-4f1b-b915-05ec361dc8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60302-4865-43f1-ab60-7712a152db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74AE61-0981-4E84-AE71-7D6FDB0F14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513b07-f517-4f1b-b915-05ec361dc84a"/>
    <ds:schemaRef ds:uri="98460302-4865-43f1-ab60-7712a152db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2EA25F-6F68-4348-B0A0-C993BA2DE4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CF8894-D6CD-46D5-93AA-8ADC97B6B3A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8460302-4865-43f1-ab60-7712a152db4b"/>
    <ds:schemaRef ds:uri="61513b07-f517-4f1b-b915-05ec361dc8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GCWCC2020_TemplatePPT-16.9_EN-FR</Template>
  <TotalTime>1640</TotalTime>
  <Words>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Title Slide</vt:lpstr>
      <vt:lpstr>Title and Content</vt:lpstr>
    </vt:vector>
  </TitlesOfParts>
  <Company>RCAANC-CIRNAC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Comber</dc:creator>
  <cp:lastModifiedBy>Paul Goubko</cp:lastModifiedBy>
  <cp:revision>10</cp:revision>
  <cp:lastPrinted>2019-11-22T16:37:27Z</cp:lastPrinted>
  <dcterms:created xsi:type="dcterms:W3CDTF">2020-08-09T18:51:22Z</dcterms:created>
  <dcterms:modified xsi:type="dcterms:W3CDTF">2023-09-28T20:15:46Z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0x010100508461B25BA7254A8872CE548514C1B2</vt:lpwstr>
  </property>
  <property fmtid="{D5CDD505-2E9C-101B-9397-08002B2CF9AE}" pid="3" name="_AdHocReviewCycleID">
    <vt:i4>1307398830</vt:i4>
  </property>
  <property fmtid="{D5CDD505-2E9C-101B-9397-08002B2CF9AE}" pid="4" name="_NewReviewCycle">
    <vt:lpwstr/>
  </property>
  <property fmtid="{D5CDD505-2E9C-101B-9397-08002B2CF9AE}" pid="5" name="_EmailSubject">
    <vt:lpwstr>Anomaly found when accessing GCWCC website via cell - donate now button </vt:lpwstr>
  </property>
  <property fmtid="{D5CDD505-2E9C-101B-9397-08002B2CF9AE}" pid="6" name="_AuthorEmail">
    <vt:lpwstr>Mackenzie.Walsh@ISED-ISDE.GC.CA</vt:lpwstr>
  </property>
  <property fmtid="{D5CDD505-2E9C-101B-9397-08002B2CF9AE}" pid="7" name="_AuthorEmailDisplayName">
    <vt:lpwstr>Walsh, Mackenzie (ISED/ISDE)</vt:lpwstr>
  </property>
</Properties>
</file>