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77" r:id="rId2"/>
    <p:sldId id="258" r:id="rId3"/>
    <p:sldId id="259" r:id="rId4"/>
    <p:sldId id="276" r:id="rId5"/>
    <p:sldId id="268" r:id="rId6"/>
    <p:sldId id="267" r:id="rId7"/>
    <p:sldId id="269" r:id="rId8"/>
    <p:sldId id="270" r:id="rId9"/>
    <p:sldId id="271" r:id="rId10"/>
    <p:sldId id="272" r:id="rId11"/>
    <p:sldId id="273" r:id="rId12"/>
    <p:sldId id="274" r:id="rId13"/>
    <p:sldId id="27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AE9B2D-1FC1-6E49-AFDB-1291434E5EA2}" v="58" dt="2025-06-11T15:02:35.4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2"/>
    <p:restoredTop sz="59971"/>
  </p:normalViewPr>
  <p:slideViewPr>
    <p:cSldViewPr snapToGrid="0">
      <p:cViewPr>
        <p:scale>
          <a:sx n="50" d="100"/>
          <a:sy n="50" d="100"/>
        </p:scale>
        <p:origin x="3336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10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 Lecourt" userId="8d5a8041-095c-42d5-b521-adbe6da447a8" providerId="ADAL" clId="{CDAE9B2D-1FC1-6E49-AFDB-1291434E5EA2}"/>
    <pc:docChg chg="undo custSel delSld modSld sldOrd modMainMaster">
      <pc:chgData name="Marie Lecourt" userId="8d5a8041-095c-42d5-b521-adbe6da447a8" providerId="ADAL" clId="{CDAE9B2D-1FC1-6E49-AFDB-1291434E5EA2}" dt="2025-06-11T15:02:36.293" v="1020" actId="20577"/>
      <pc:docMkLst>
        <pc:docMk/>
      </pc:docMkLst>
      <pc:sldChg chg="ord modNotesTx">
        <pc:chgData name="Marie Lecourt" userId="8d5a8041-095c-42d5-b521-adbe6da447a8" providerId="ADAL" clId="{CDAE9B2D-1FC1-6E49-AFDB-1291434E5EA2}" dt="2025-06-11T13:29:08.506" v="535" actId="20577"/>
        <pc:sldMkLst>
          <pc:docMk/>
          <pc:sldMk cId="3229613976" sldId="258"/>
        </pc:sldMkLst>
      </pc:sldChg>
      <pc:sldChg chg="ord modNotesTx">
        <pc:chgData name="Marie Lecourt" userId="8d5a8041-095c-42d5-b521-adbe6da447a8" providerId="ADAL" clId="{CDAE9B2D-1FC1-6E49-AFDB-1291434E5EA2}" dt="2025-06-11T13:29:33.691" v="561" actId="20577"/>
        <pc:sldMkLst>
          <pc:docMk/>
          <pc:sldMk cId="3529172652" sldId="259"/>
        </pc:sldMkLst>
      </pc:sldChg>
      <pc:sldChg chg="modSp del mod">
        <pc:chgData name="Marie Lecourt" userId="8d5a8041-095c-42d5-b521-adbe6da447a8" providerId="ADAL" clId="{CDAE9B2D-1FC1-6E49-AFDB-1291434E5EA2}" dt="2025-06-03T13:18:01.645" v="154" actId="2696"/>
        <pc:sldMkLst>
          <pc:docMk/>
          <pc:sldMk cId="2728365568" sldId="266"/>
        </pc:sldMkLst>
      </pc:sldChg>
      <pc:sldChg chg="modSp mod modNotesTx">
        <pc:chgData name="Marie Lecourt" userId="8d5a8041-095c-42d5-b521-adbe6da447a8" providerId="ADAL" clId="{CDAE9B2D-1FC1-6E49-AFDB-1291434E5EA2}" dt="2025-06-11T13:31:44.445" v="591" actId="20577"/>
        <pc:sldMkLst>
          <pc:docMk/>
          <pc:sldMk cId="4048587820" sldId="267"/>
        </pc:sldMkLst>
        <pc:spChg chg="mod">
          <ac:chgData name="Marie Lecourt" userId="8d5a8041-095c-42d5-b521-adbe6da447a8" providerId="ADAL" clId="{CDAE9B2D-1FC1-6E49-AFDB-1291434E5EA2}" dt="2025-06-03T13:17:22.167" v="111" actId="20577"/>
          <ac:spMkLst>
            <pc:docMk/>
            <pc:sldMk cId="4048587820" sldId="267"/>
            <ac:spMk id="3" creationId="{C41CE5D0-36FF-01A2-3D62-AC81DDC685AB}"/>
          </ac:spMkLst>
        </pc:spChg>
      </pc:sldChg>
      <pc:sldChg chg="modSp mod ord modNotesTx">
        <pc:chgData name="Marie Lecourt" userId="8d5a8041-095c-42d5-b521-adbe6da447a8" providerId="ADAL" clId="{CDAE9B2D-1FC1-6E49-AFDB-1291434E5EA2}" dt="2025-06-11T14:32:57.506" v="932" actId="20577"/>
        <pc:sldMkLst>
          <pc:docMk/>
          <pc:sldMk cId="1829372007" sldId="268"/>
        </pc:sldMkLst>
        <pc:spChg chg="mod">
          <ac:chgData name="Marie Lecourt" userId="8d5a8041-095c-42d5-b521-adbe6da447a8" providerId="ADAL" clId="{CDAE9B2D-1FC1-6E49-AFDB-1291434E5EA2}" dt="2025-06-03T13:17:36.234" v="153" actId="20577"/>
          <ac:spMkLst>
            <pc:docMk/>
            <pc:sldMk cId="1829372007" sldId="268"/>
            <ac:spMk id="3" creationId="{3C1FC2BA-32B4-9487-AA1E-288387A04CFC}"/>
          </ac:spMkLst>
        </pc:spChg>
      </pc:sldChg>
      <pc:sldChg chg="addSp delSp modSp mod modNotesTx">
        <pc:chgData name="Marie Lecourt" userId="8d5a8041-095c-42d5-b521-adbe6da447a8" providerId="ADAL" clId="{CDAE9B2D-1FC1-6E49-AFDB-1291434E5EA2}" dt="2025-06-11T14:50:10.116" v="969" actId="20577"/>
        <pc:sldMkLst>
          <pc:docMk/>
          <pc:sldMk cId="3833016527" sldId="269"/>
        </pc:sldMkLst>
        <pc:spChg chg="add del mod">
          <ac:chgData name="Marie Lecourt" userId="8d5a8041-095c-42d5-b521-adbe6da447a8" providerId="ADAL" clId="{CDAE9B2D-1FC1-6E49-AFDB-1291434E5EA2}" dt="2025-06-11T14:10:18.083" v="764" actId="478"/>
          <ac:spMkLst>
            <pc:docMk/>
            <pc:sldMk cId="3833016527" sldId="269"/>
            <ac:spMk id="2" creationId="{D1D5068D-BFFA-AD71-2A72-D82E00D66940}"/>
          </ac:spMkLst>
        </pc:spChg>
        <pc:spChg chg="mod">
          <ac:chgData name="Marie Lecourt" userId="8d5a8041-095c-42d5-b521-adbe6da447a8" providerId="ADAL" clId="{CDAE9B2D-1FC1-6E49-AFDB-1291434E5EA2}" dt="2025-06-03T13:18:46.289" v="248" actId="20577"/>
          <ac:spMkLst>
            <pc:docMk/>
            <pc:sldMk cId="3833016527" sldId="269"/>
            <ac:spMk id="3" creationId="{E31A1335-FED0-1518-DFAA-433F8C185BF8}"/>
          </ac:spMkLst>
        </pc:spChg>
        <pc:spChg chg="add del mod">
          <ac:chgData name="Marie Lecourt" userId="8d5a8041-095c-42d5-b521-adbe6da447a8" providerId="ADAL" clId="{CDAE9B2D-1FC1-6E49-AFDB-1291434E5EA2}" dt="2025-06-11T14:10:14.550" v="763" actId="478"/>
          <ac:spMkLst>
            <pc:docMk/>
            <pc:sldMk cId="3833016527" sldId="269"/>
            <ac:spMk id="5" creationId="{C7D3C3D5-01BF-F8A6-4772-8862EDA98788}"/>
          </ac:spMkLst>
        </pc:spChg>
        <pc:spChg chg="add mod">
          <ac:chgData name="Marie Lecourt" userId="8d5a8041-095c-42d5-b521-adbe6da447a8" providerId="ADAL" clId="{CDAE9B2D-1FC1-6E49-AFDB-1291434E5EA2}" dt="2025-06-11T14:10:32.069" v="783" actId="20577"/>
          <ac:spMkLst>
            <pc:docMk/>
            <pc:sldMk cId="3833016527" sldId="269"/>
            <ac:spMk id="7" creationId="{E2085C72-C475-075F-00E5-A6AEF01D8F92}"/>
          </ac:spMkLst>
        </pc:spChg>
      </pc:sldChg>
      <pc:sldChg chg="addSp delSp modSp mod modNotesTx">
        <pc:chgData name="Marie Lecourt" userId="8d5a8041-095c-42d5-b521-adbe6da447a8" providerId="ADAL" clId="{CDAE9B2D-1FC1-6E49-AFDB-1291434E5EA2}" dt="2025-06-11T14:36:09.428" v="967" actId="20577"/>
        <pc:sldMkLst>
          <pc:docMk/>
          <pc:sldMk cId="1258145601" sldId="270"/>
        </pc:sldMkLst>
        <pc:spChg chg="add del mod">
          <ac:chgData name="Marie Lecourt" userId="8d5a8041-095c-42d5-b521-adbe6da447a8" providerId="ADAL" clId="{CDAE9B2D-1FC1-6E49-AFDB-1291434E5EA2}" dt="2025-06-11T13:44:57.696" v="667"/>
          <ac:spMkLst>
            <pc:docMk/>
            <pc:sldMk cId="1258145601" sldId="270"/>
            <ac:spMk id="2" creationId="{9F95E4CA-DA23-754D-221F-155041621DC9}"/>
          </ac:spMkLst>
        </pc:spChg>
      </pc:sldChg>
      <pc:sldChg chg="modSp mod modNotesTx">
        <pc:chgData name="Marie Lecourt" userId="8d5a8041-095c-42d5-b521-adbe6da447a8" providerId="ADAL" clId="{CDAE9B2D-1FC1-6E49-AFDB-1291434E5EA2}" dt="2025-06-11T14:30:23.044" v="842" actId="20577"/>
        <pc:sldMkLst>
          <pc:docMk/>
          <pc:sldMk cId="3169073451" sldId="271"/>
        </pc:sldMkLst>
        <pc:spChg chg="mod">
          <ac:chgData name="Marie Lecourt" userId="8d5a8041-095c-42d5-b521-adbe6da447a8" providerId="ADAL" clId="{CDAE9B2D-1FC1-6E49-AFDB-1291434E5EA2}" dt="2025-06-03T13:19:45.026" v="287" actId="20577"/>
          <ac:spMkLst>
            <pc:docMk/>
            <pc:sldMk cId="3169073451" sldId="271"/>
            <ac:spMk id="2" creationId="{0786DB33-E75E-D4C1-A1AB-412CAD456D77}"/>
          </ac:spMkLst>
        </pc:spChg>
        <pc:spChg chg="mod">
          <ac:chgData name="Marie Lecourt" userId="8d5a8041-095c-42d5-b521-adbe6da447a8" providerId="ADAL" clId="{CDAE9B2D-1FC1-6E49-AFDB-1291434E5EA2}" dt="2025-06-03T13:19:55.900" v="316" actId="20577"/>
          <ac:spMkLst>
            <pc:docMk/>
            <pc:sldMk cId="3169073451" sldId="271"/>
            <ac:spMk id="3" creationId="{B6C21167-E7F5-EDA2-82EB-A6C17AD9B968}"/>
          </ac:spMkLst>
        </pc:spChg>
        <pc:spChg chg="mod">
          <ac:chgData name="Marie Lecourt" userId="8d5a8041-095c-42d5-b521-adbe6da447a8" providerId="ADAL" clId="{CDAE9B2D-1FC1-6E49-AFDB-1291434E5EA2}" dt="2025-06-03T13:20:05.744" v="345" actId="20577"/>
          <ac:spMkLst>
            <pc:docMk/>
            <pc:sldMk cId="3169073451" sldId="271"/>
            <ac:spMk id="4" creationId="{F9498A39-E5F5-424A-B5C8-62CCED446424}"/>
          </ac:spMkLst>
        </pc:spChg>
      </pc:sldChg>
      <pc:sldChg chg="modSp mod modNotesTx">
        <pc:chgData name="Marie Lecourt" userId="8d5a8041-095c-42d5-b521-adbe6da447a8" providerId="ADAL" clId="{CDAE9B2D-1FC1-6E49-AFDB-1291434E5EA2}" dt="2025-06-11T14:31:19.110" v="875" actId="20577"/>
        <pc:sldMkLst>
          <pc:docMk/>
          <pc:sldMk cId="2781452764" sldId="272"/>
        </pc:sldMkLst>
        <pc:spChg chg="mod">
          <ac:chgData name="Marie Lecourt" userId="8d5a8041-095c-42d5-b521-adbe6da447a8" providerId="ADAL" clId="{CDAE9B2D-1FC1-6E49-AFDB-1291434E5EA2}" dt="2025-06-11T14:26:59.381" v="804" actId="20577"/>
          <ac:spMkLst>
            <pc:docMk/>
            <pc:sldMk cId="2781452764" sldId="272"/>
            <ac:spMk id="2" creationId="{F246B3C0-DCE7-71A5-7F43-9954A297CE35}"/>
          </ac:spMkLst>
        </pc:spChg>
        <pc:spChg chg="mod">
          <ac:chgData name="Marie Lecourt" userId="8d5a8041-095c-42d5-b521-adbe6da447a8" providerId="ADAL" clId="{CDAE9B2D-1FC1-6E49-AFDB-1291434E5EA2}" dt="2025-06-03T13:21:29.957" v="464" actId="20577"/>
          <ac:spMkLst>
            <pc:docMk/>
            <pc:sldMk cId="2781452764" sldId="272"/>
            <ac:spMk id="3" creationId="{DA4E22D8-7F22-D9B9-BA66-06A61735FB49}"/>
          </ac:spMkLst>
        </pc:spChg>
        <pc:spChg chg="mod">
          <ac:chgData name="Marie Lecourt" userId="8d5a8041-095c-42d5-b521-adbe6da447a8" providerId="ADAL" clId="{CDAE9B2D-1FC1-6E49-AFDB-1291434E5EA2}" dt="2025-06-03T13:21:26.903" v="457" actId="20577"/>
          <ac:spMkLst>
            <pc:docMk/>
            <pc:sldMk cId="2781452764" sldId="272"/>
            <ac:spMk id="5" creationId="{8C31E1FD-09CC-C9E2-C8DD-A90E59B48BE2}"/>
          </ac:spMkLst>
        </pc:spChg>
      </pc:sldChg>
      <pc:sldChg chg="modNotesTx">
        <pc:chgData name="Marie Lecourt" userId="8d5a8041-095c-42d5-b521-adbe6da447a8" providerId="ADAL" clId="{CDAE9B2D-1FC1-6E49-AFDB-1291434E5EA2}" dt="2025-06-11T15:02:27.979" v="1016" actId="20577"/>
        <pc:sldMkLst>
          <pc:docMk/>
          <pc:sldMk cId="4263084193" sldId="273"/>
        </pc:sldMkLst>
      </pc:sldChg>
      <pc:sldChg chg="modNotesTx">
        <pc:chgData name="Marie Lecourt" userId="8d5a8041-095c-42d5-b521-adbe6da447a8" providerId="ADAL" clId="{CDAE9B2D-1FC1-6E49-AFDB-1291434E5EA2}" dt="2025-06-11T15:02:32.827" v="1018" actId="20577"/>
        <pc:sldMkLst>
          <pc:docMk/>
          <pc:sldMk cId="2280626598" sldId="274"/>
        </pc:sldMkLst>
      </pc:sldChg>
      <pc:sldChg chg="modNotesTx">
        <pc:chgData name="Marie Lecourt" userId="8d5a8041-095c-42d5-b521-adbe6da447a8" providerId="ADAL" clId="{CDAE9B2D-1FC1-6E49-AFDB-1291434E5EA2}" dt="2025-06-11T15:02:36.293" v="1020" actId="20577"/>
        <pc:sldMkLst>
          <pc:docMk/>
          <pc:sldMk cId="3853451607" sldId="275"/>
        </pc:sldMkLst>
      </pc:sldChg>
      <pc:sldChg chg="modNotesTx">
        <pc:chgData name="Marie Lecourt" userId="8d5a8041-095c-42d5-b521-adbe6da447a8" providerId="ADAL" clId="{CDAE9B2D-1FC1-6E49-AFDB-1291434E5EA2}" dt="2025-06-11T13:29:52.682" v="564" actId="20577"/>
        <pc:sldMkLst>
          <pc:docMk/>
          <pc:sldMk cId="1668395487" sldId="276"/>
        </pc:sldMkLst>
      </pc:sldChg>
      <pc:sldChg chg="modNotesTx">
        <pc:chgData name="Marie Lecourt" userId="8d5a8041-095c-42d5-b521-adbe6da447a8" providerId="ADAL" clId="{CDAE9B2D-1FC1-6E49-AFDB-1291434E5EA2}" dt="2025-06-11T14:32:17.437" v="919" actId="20577"/>
        <pc:sldMkLst>
          <pc:docMk/>
          <pc:sldMk cId="3446444646" sldId="277"/>
        </pc:sldMkLst>
      </pc:sldChg>
      <pc:sldMasterChg chg="modSp modSldLayout sldLayoutOrd">
        <pc:chgData name="Marie Lecourt" userId="8d5a8041-095c-42d5-b521-adbe6da447a8" providerId="ADAL" clId="{CDAE9B2D-1FC1-6E49-AFDB-1291434E5EA2}" dt="2025-06-11T14:28:24.601" v="808" actId="1076"/>
        <pc:sldMasterMkLst>
          <pc:docMk/>
          <pc:sldMasterMk cId="3612446176" sldId="2147483660"/>
        </pc:sldMasterMkLst>
        <pc:spChg chg="mod">
          <ac:chgData name="Marie Lecourt" userId="8d5a8041-095c-42d5-b521-adbe6da447a8" providerId="ADAL" clId="{CDAE9B2D-1FC1-6E49-AFDB-1291434E5EA2}" dt="2025-06-03T13:01:28.445" v="17" actId="947"/>
          <ac:spMkLst>
            <pc:docMk/>
            <pc:sldMasterMk cId="3612446176" sldId="2147483660"/>
            <ac:spMk id="2" creationId="{00000000-0000-0000-0000-000000000000}"/>
          </ac:spMkLst>
        </pc:spChg>
        <pc:sldLayoutChg chg="modSp">
          <pc:chgData name="Marie Lecourt" userId="8d5a8041-095c-42d5-b521-adbe6da447a8" providerId="ADAL" clId="{CDAE9B2D-1FC1-6E49-AFDB-1291434E5EA2}" dt="2025-06-03T13:13:32.135" v="20" actId="947"/>
          <pc:sldLayoutMkLst>
            <pc:docMk/>
            <pc:sldMasterMk cId="3612446176" sldId="2147483660"/>
            <pc:sldLayoutMk cId="96213700" sldId="2147483661"/>
          </pc:sldLayoutMkLst>
        </pc:sldLayoutChg>
        <pc:sldLayoutChg chg="modSp">
          <pc:chgData name="Marie Lecourt" userId="8d5a8041-095c-42d5-b521-adbe6da447a8" providerId="ADAL" clId="{CDAE9B2D-1FC1-6E49-AFDB-1291434E5EA2}" dt="2025-06-03T12:59:58.016" v="6" actId="947"/>
          <pc:sldLayoutMkLst>
            <pc:docMk/>
            <pc:sldMasterMk cId="3612446176" sldId="2147483660"/>
            <pc:sldLayoutMk cId="463393795" sldId="2147483662"/>
          </pc:sldLayoutMkLst>
          <pc:spChg chg="mod">
            <ac:chgData name="Marie Lecourt" userId="8d5a8041-095c-42d5-b521-adbe6da447a8" providerId="ADAL" clId="{CDAE9B2D-1FC1-6E49-AFDB-1291434E5EA2}" dt="2025-06-03T12:59:58.016" v="6" actId="947"/>
            <ac:spMkLst>
              <pc:docMk/>
              <pc:sldMasterMk cId="3612446176" sldId="2147483660"/>
              <pc:sldLayoutMk cId="463393795" sldId="2147483662"/>
              <ac:spMk id="2" creationId="{00000000-0000-0000-0000-000000000000}"/>
            </ac:spMkLst>
          </pc:spChg>
        </pc:sldLayoutChg>
        <pc:sldLayoutChg chg="modSp">
          <pc:chgData name="Marie Lecourt" userId="8d5a8041-095c-42d5-b521-adbe6da447a8" providerId="ADAL" clId="{CDAE9B2D-1FC1-6E49-AFDB-1291434E5EA2}" dt="2025-06-03T13:00:39.350" v="11" actId="947"/>
          <pc:sldLayoutMkLst>
            <pc:docMk/>
            <pc:sldMasterMk cId="3612446176" sldId="2147483660"/>
            <pc:sldLayoutMk cId="1533355178" sldId="2147483664"/>
          </pc:sldLayoutMkLst>
          <pc:spChg chg="mod">
            <ac:chgData name="Marie Lecourt" userId="8d5a8041-095c-42d5-b521-adbe6da447a8" providerId="ADAL" clId="{CDAE9B2D-1FC1-6E49-AFDB-1291434E5EA2}" dt="2025-06-03T13:00:39.350" v="11" actId="947"/>
            <ac:spMkLst>
              <pc:docMk/>
              <pc:sldMasterMk cId="3612446176" sldId="2147483660"/>
              <pc:sldLayoutMk cId="1533355178" sldId="2147483664"/>
              <ac:spMk id="2" creationId="{00000000-0000-0000-0000-000000000000}"/>
            </ac:spMkLst>
          </pc:spChg>
        </pc:sldLayoutChg>
        <pc:sldLayoutChg chg="modSp mod">
          <pc:chgData name="Marie Lecourt" userId="8d5a8041-095c-42d5-b521-adbe6da447a8" providerId="ADAL" clId="{CDAE9B2D-1FC1-6E49-AFDB-1291434E5EA2}" dt="2025-06-11T14:28:24.601" v="808" actId="1076"/>
          <pc:sldLayoutMkLst>
            <pc:docMk/>
            <pc:sldMasterMk cId="3612446176" sldId="2147483660"/>
            <pc:sldLayoutMk cId="3844398114" sldId="2147483665"/>
          </pc:sldLayoutMkLst>
          <pc:spChg chg="mod">
            <ac:chgData name="Marie Lecourt" userId="8d5a8041-095c-42d5-b521-adbe6da447a8" providerId="ADAL" clId="{CDAE9B2D-1FC1-6E49-AFDB-1291434E5EA2}" dt="2025-06-11T14:27:47.872" v="806" actId="166"/>
            <ac:spMkLst>
              <pc:docMk/>
              <pc:sldMasterMk cId="3612446176" sldId="2147483660"/>
              <pc:sldLayoutMk cId="3844398114" sldId="2147483665"/>
              <ac:spMk id="2" creationId="{00000000-0000-0000-0000-000000000000}"/>
            </ac:spMkLst>
          </pc:spChg>
          <pc:spChg chg="mod">
            <ac:chgData name="Marie Lecourt" userId="8d5a8041-095c-42d5-b521-adbe6da447a8" providerId="ADAL" clId="{CDAE9B2D-1FC1-6E49-AFDB-1291434E5EA2}" dt="2025-06-11T14:28:24.601" v="808" actId="1076"/>
            <ac:spMkLst>
              <pc:docMk/>
              <pc:sldMasterMk cId="3612446176" sldId="2147483660"/>
              <pc:sldLayoutMk cId="3844398114" sldId="2147483665"/>
              <ac:spMk id="6" creationId="{00000000-0000-0000-0000-000000000000}"/>
            </ac:spMkLst>
          </pc:spChg>
        </pc:sldLayoutChg>
        <pc:sldLayoutChg chg="addSp delSp modSp mod ord">
          <pc:chgData name="Marie Lecourt" userId="8d5a8041-095c-42d5-b521-adbe6da447a8" providerId="ADAL" clId="{CDAE9B2D-1FC1-6E49-AFDB-1291434E5EA2}" dt="2025-06-11T14:02:31.798" v="755" actId="20578"/>
          <pc:sldLayoutMkLst>
            <pc:docMk/>
            <pc:sldMasterMk cId="3612446176" sldId="2147483660"/>
            <pc:sldLayoutMk cId="3204122896" sldId="2147483666"/>
          </pc:sldLayoutMkLst>
          <pc:spChg chg="add del mod">
            <ac:chgData name="Marie Lecourt" userId="8d5a8041-095c-42d5-b521-adbe6da447a8" providerId="ADAL" clId="{CDAE9B2D-1FC1-6E49-AFDB-1291434E5EA2}" dt="2025-06-11T13:42:58.372" v="663" actId="478"/>
            <ac:spMkLst>
              <pc:docMk/>
              <pc:sldMasterMk cId="3612446176" sldId="2147483660"/>
              <pc:sldLayoutMk cId="3204122896" sldId="2147483666"/>
              <ac:spMk id="4" creationId="{6507A70E-253D-A504-98A0-CCC15573ED24}"/>
            </ac:spMkLst>
          </pc:spChg>
        </pc:sldLayoutChg>
        <pc:sldLayoutChg chg="modSp">
          <pc:chgData name="Marie Lecourt" userId="8d5a8041-095c-42d5-b521-adbe6da447a8" providerId="ADAL" clId="{CDAE9B2D-1FC1-6E49-AFDB-1291434E5EA2}" dt="2025-06-03T13:00:57.833" v="13" actId="947"/>
          <pc:sldLayoutMkLst>
            <pc:docMk/>
            <pc:sldMasterMk cId="3612446176" sldId="2147483660"/>
            <pc:sldLayoutMk cId="1640579377" sldId="2147483668"/>
          </pc:sldLayoutMkLst>
        </pc:sldLayoutChg>
        <pc:sldLayoutChg chg="modSp">
          <pc:chgData name="Marie Lecourt" userId="8d5a8041-095c-42d5-b521-adbe6da447a8" providerId="ADAL" clId="{CDAE9B2D-1FC1-6E49-AFDB-1291434E5EA2}" dt="2025-06-03T13:01:04.162" v="14" actId="947"/>
          <pc:sldLayoutMkLst>
            <pc:docMk/>
            <pc:sldMasterMk cId="3612446176" sldId="2147483660"/>
            <pc:sldLayoutMk cId="451590735" sldId="2147483669"/>
          </pc:sldLayoutMkLst>
        </pc:sldLayoutChg>
        <pc:sldLayoutChg chg="modSp">
          <pc:chgData name="Marie Lecourt" userId="8d5a8041-095c-42d5-b521-adbe6da447a8" providerId="ADAL" clId="{CDAE9B2D-1FC1-6E49-AFDB-1291434E5EA2}" dt="2025-06-03T13:01:11.294" v="15" actId="947"/>
          <pc:sldLayoutMkLst>
            <pc:docMk/>
            <pc:sldMasterMk cId="3612446176" sldId="2147483660"/>
            <pc:sldLayoutMk cId="44686949" sldId="2147483670"/>
          </pc:sldLayoutMkLst>
        </pc:sldLayoutChg>
        <pc:sldLayoutChg chg="modSp">
          <pc:chgData name="Marie Lecourt" userId="8d5a8041-095c-42d5-b521-adbe6da447a8" providerId="ADAL" clId="{CDAE9B2D-1FC1-6E49-AFDB-1291434E5EA2}" dt="2025-06-03T13:01:20.428" v="16" actId="947"/>
          <pc:sldLayoutMkLst>
            <pc:docMk/>
            <pc:sldMasterMk cId="3612446176" sldId="2147483660"/>
            <pc:sldLayoutMk cId="3123994762" sldId="2147483671"/>
          </pc:sldLayoutMkLst>
        </pc:sldLayoutChg>
        <pc:sldLayoutChg chg="addSp delSp modSp mod ord">
          <pc:chgData name="Marie Lecourt" userId="8d5a8041-095c-42d5-b521-adbe6da447a8" providerId="ADAL" clId="{CDAE9B2D-1FC1-6E49-AFDB-1291434E5EA2}" dt="2025-06-11T13:42:53.184" v="661" actId="478"/>
          <pc:sldLayoutMkLst>
            <pc:docMk/>
            <pc:sldMasterMk cId="3612446176" sldId="2147483660"/>
            <pc:sldLayoutMk cId="1999357698" sldId="2147483672"/>
          </pc:sldLayoutMkLst>
          <pc:spChg chg="add del mod">
            <ac:chgData name="Marie Lecourt" userId="8d5a8041-095c-42d5-b521-adbe6da447a8" providerId="ADAL" clId="{CDAE9B2D-1FC1-6E49-AFDB-1291434E5EA2}" dt="2025-06-11T13:42:53.184" v="661" actId="478"/>
            <ac:spMkLst>
              <pc:docMk/>
              <pc:sldMasterMk cId="3612446176" sldId="2147483660"/>
              <pc:sldLayoutMk cId="1999357698" sldId="2147483672"/>
              <ac:spMk id="5" creationId="{19878C94-833B-B7A4-A3AF-BA459492D754}"/>
            </ac:spMkLst>
          </pc:spChg>
        </pc:sldLayoutChg>
        <pc:sldLayoutChg chg="addSp delSp modSp mod ord">
          <pc:chgData name="Marie Lecourt" userId="8d5a8041-095c-42d5-b521-adbe6da447a8" providerId="ADAL" clId="{CDAE9B2D-1FC1-6E49-AFDB-1291434E5EA2}" dt="2025-06-11T13:42:55.765" v="662" actId="478"/>
          <pc:sldLayoutMkLst>
            <pc:docMk/>
            <pc:sldMasterMk cId="3612446176" sldId="2147483660"/>
            <pc:sldLayoutMk cId="3787240038" sldId="2147483673"/>
          </pc:sldLayoutMkLst>
          <pc:spChg chg="add del mod">
            <ac:chgData name="Marie Lecourt" userId="8d5a8041-095c-42d5-b521-adbe6da447a8" providerId="ADAL" clId="{CDAE9B2D-1FC1-6E49-AFDB-1291434E5EA2}" dt="2025-06-11T13:42:55.765" v="662" actId="478"/>
            <ac:spMkLst>
              <pc:docMk/>
              <pc:sldMasterMk cId="3612446176" sldId="2147483660"/>
              <pc:sldLayoutMk cId="3787240038" sldId="2147483673"/>
              <ac:spMk id="5" creationId="{F9300498-78F8-800C-E03A-139A026633DD}"/>
            </ac:spMkLst>
          </pc:spChg>
        </pc:sldLayoutChg>
        <pc:sldLayoutChg chg="modSp ord">
          <pc:chgData name="Marie Lecourt" userId="8d5a8041-095c-42d5-b521-adbe6da447a8" providerId="ADAL" clId="{CDAE9B2D-1FC1-6E49-AFDB-1291434E5EA2}" dt="2025-06-11T14:26:59.896" v="805" actId="20578"/>
          <pc:sldLayoutMkLst>
            <pc:docMk/>
            <pc:sldMasterMk cId="3612446176" sldId="2147483660"/>
            <pc:sldLayoutMk cId="1613174357" sldId="2147483676"/>
          </pc:sldLayoutMkLst>
          <pc:spChg chg="mod">
            <ac:chgData name="Marie Lecourt" userId="8d5a8041-095c-42d5-b521-adbe6da447a8" providerId="ADAL" clId="{CDAE9B2D-1FC1-6E49-AFDB-1291434E5EA2}" dt="2025-06-03T12:59:20.600" v="2" actId="947"/>
            <ac:spMkLst>
              <pc:docMk/>
              <pc:sldMasterMk cId="3612446176" sldId="2147483660"/>
              <pc:sldLayoutMk cId="1613174357" sldId="2147483676"/>
              <ac:spMk id="2" creationId="{00000000-0000-0000-0000-000000000000}"/>
            </ac:spMkLst>
          </pc:spChg>
        </pc:sldLayoutChg>
        <pc:sldLayoutChg chg="modSp mod">
          <pc:chgData name="Marie Lecourt" userId="8d5a8041-095c-42d5-b521-adbe6da447a8" providerId="ADAL" clId="{CDAE9B2D-1FC1-6E49-AFDB-1291434E5EA2}" dt="2025-06-03T12:59:46.233" v="5" actId="947"/>
          <pc:sldLayoutMkLst>
            <pc:docMk/>
            <pc:sldMasterMk cId="3612446176" sldId="2147483660"/>
            <pc:sldLayoutMk cId="1996636140" sldId="2147483677"/>
          </pc:sldLayoutMkLst>
          <pc:spChg chg="mod">
            <ac:chgData name="Marie Lecourt" userId="8d5a8041-095c-42d5-b521-adbe6da447a8" providerId="ADAL" clId="{CDAE9B2D-1FC1-6E49-AFDB-1291434E5EA2}" dt="2025-06-03T12:59:46.233" v="5" actId="947"/>
            <ac:spMkLst>
              <pc:docMk/>
              <pc:sldMasterMk cId="3612446176" sldId="2147483660"/>
              <pc:sldLayoutMk cId="1996636140" sldId="2147483677"/>
              <ac:spMk id="2" creationId="{00000000-0000-0000-0000-000000000000}"/>
            </ac:spMkLst>
          </pc:spChg>
        </pc:sldLayoutChg>
        <pc:sldLayoutChg chg="modSp">
          <pc:chgData name="Marie Lecourt" userId="8d5a8041-095c-42d5-b521-adbe6da447a8" providerId="ADAL" clId="{CDAE9B2D-1FC1-6E49-AFDB-1291434E5EA2}" dt="2025-06-03T13:01:55.778" v="19" actId="947"/>
          <pc:sldLayoutMkLst>
            <pc:docMk/>
            <pc:sldMasterMk cId="3612446176" sldId="2147483660"/>
            <pc:sldLayoutMk cId="158006093" sldId="2147483678"/>
          </pc:sldLayoutMkLst>
        </pc:sldLayoutChg>
        <pc:sldLayoutChg chg="modSp">
          <pc:chgData name="Marie Lecourt" userId="8d5a8041-095c-42d5-b521-adbe6da447a8" providerId="ADAL" clId="{CDAE9B2D-1FC1-6E49-AFDB-1291434E5EA2}" dt="2025-06-03T13:01:45.845" v="18" actId="947"/>
          <pc:sldLayoutMkLst>
            <pc:docMk/>
            <pc:sldMasterMk cId="3612446176" sldId="2147483660"/>
            <pc:sldLayoutMk cId="2606353164" sldId="2147483679"/>
          </pc:sldLayoutMkLst>
        </pc:sldLayoutChg>
        <pc:sldLayoutChg chg="addSp delSp modSp mod">
          <pc:chgData name="Marie Lecourt" userId="8d5a8041-095c-42d5-b521-adbe6da447a8" providerId="ADAL" clId="{CDAE9B2D-1FC1-6E49-AFDB-1291434E5EA2}" dt="2025-06-11T13:46:24.132" v="675"/>
          <pc:sldLayoutMkLst>
            <pc:docMk/>
            <pc:sldMasterMk cId="3612446176" sldId="2147483660"/>
            <pc:sldLayoutMk cId="3145840232" sldId="2147483683"/>
          </pc:sldLayoutMkLst>
          <pc:spChg chg="add del mod">
            <ac:chgData name="Marie Lecourt" userId="8d5a8041-095c-42d5-b521-adbe6da447a8" providerId="ADAL" clId="{CDAE9B2D-1FC1-6E49-AFDB-1291434E5EA2}" dt="2025-06-11T13:46:24.132" v="675"/>
            <ac:spMkLst>
              <pc:docMk/>
              <pc:sldMasterMk cId="3612446176" sldId="2147483660"/>
              <pc:sldLayoutMk cId="3145840232" sldId="2147483683"/>
              <ac:spMk id="3" creationId="{8A395197-C319-7BF4-FBA7-65A112D62662}"/>
            </ac:spMkLst>
          </pc:spChg>
          <pc:spChg chg="add del mod">
            <ac:chgData name="Marie Lecourt" userId="8d5a8041-095c-42d5-b521-adbe6da447a8" providerId="ADAL" clId="{CDAE9B2D-1FC1-6E49-AFDB-1291434E5EA2}" dt="2025-06-11T13:46:23.501" v="673"/>
            <ac:spMkLst>
              <pc:docMk/>
              <pc:sldMasterMk cId="3612446176" sldId="2147483660"/>
              <pc:sldLayoutMk cId="3145840232" sldId="2147483683"/>
              <ac:spMk id="6" creationId="{B311DEFA-3B2A-F65E-9B65-2E01DC7B2A46}"/>
            </ac:spMkLst>
          </pc:spChg>
          <pc:spChg chg="del mod">
            <ac:chgData name="Marie Lecourt" userId="8d5a8041-095c-42d5-b521-adbe6da447a8" providerId="ADAL" clId="{CDAE9B2D-1FC1-6E49-AFDB-1291434E5EA2}" dt="2025-06-11T13:45:54.977" v="669" actId="478"/>
            <ac:spMkLst>
              <pc:docMk/>
              <pc:sldMasterMk cId="3612446176" sldId="2147483660"/>
              <pc:sldLayoutMk cId="3145840232" sldId="2147483683"/>
              <ac:spMk id="11" creationId="{DF07402E-B8A1-9201-3207-7F8B133DF4FC}"/>
            </ac:spMkLst>
          </pc:spChg>
          <pc:graphicFrameChg chg="mod">
            <ac:chgData name="Marie Lecourt" userId="8d5a8041-095c-42d5-b521-adbe6da447a8" providerId="ADAL" clId="{CDAE9B2D-1FC1-6E49-AFDB-1291434E5EA2}" dt="2025-06-03T13:00:14.999" v="8" actId="947"/>
            <ac:graphicFrameMkLst>
              <pc:docMk/>
              <pc:sldMasterMk cId="3612446176" sldId="2147483660"/>
              <pc:sldLayoutMk cId="3145840232" sldId="2147483683"/>
              <ac:graphicFrameMk id="5" creationId="{220813BB-18AD-6326-1200-45A976CEB789}"/>
            </ac:graphicFrameMkLst>
          </pc:graphicFrameChg>
          <pc:graphicFrameChg chg="mod">
            <ac:chgData name="Marie Lecourt" userId="8d5a8041-095c-42d5-b521-adbe6da447a8" providerId="ADAL" clId="{CDAE9B2D-1FC1-6E49-AFDB-1291434E5EA2}" dt="2025-06-03T13:00:21.581" v="9" actId="947"/>
            <ac:graphicFrameMkLst>
              <pc:docMk/>
              <pc:sldMasterMk cId="3612446176" sldId="2147483660"/>
              <pc:sldLayoutMk cId="3145840232" sldId="2147483683"/>
              <ac:graphicFrameMk id="7" creationId="{659CDAB6-4586-2462-1148-A2F1F544A59A}"/>
            </ac:graphicFrameMkLst>
          </pc:graphicFrameChg>
          <pc:graphicFrameChg chg="mod">
            <ac:chgData name="Marie Lecourt" userId="8d5a8041-095c-42d5-b521-adbe6da447a8" providerId="ADAL" clId="{CDAE9B2D-1FC1-6E49-AFDB-1291434E5EA2}" dt="2025-06-03T13:00:27.582" v="10" actId="947"/>
            <ac:graphicFrameMkLst>
              <pc:docMk/>
              <pc:sldMasterMk cId="3612446176" sldId="2147483660"/>
              <pc:sldLayoutMk cId="3145840232" sldId="2147483683"/>
              <ac:graphicFrameMk id="10" creationId="{98749088-B602-4FFC-A04E-A35B309AB671}"/>
            </ac:graphicFrameMkLst>
          </pc:graphicFrameChg>
        </pc:sldLayoutChg>
        <pc:sldLayoutChg chg="addSp delSp modSp mod ord">
          <pc:chgData name="Marie Lecourt" userId="8d5a8041-095c-42d5-b521-adbe6da447a8" providerId="ADAL" clId="{CDAE9B2D-1FC1-6E49-AFDB-1291434E5EA2}" dt="2025-06-11T13:42:50.099" v="660" actId="478"/>
          <pc:sldLayoutMkLst>
            <pc:docMk/>
            <pc:sldMasterMk cId="3612446176" sldId="2147483660"/>
            <pc:sldLayoutMk cId="3554622590" sldId="2147483684"/>
          </pc:sldLayoutMkLst>
          <pc:spChg chg="add del mod">
            <ac:chgData name="Marie Lecourt" userId="8d5a8041-095c-42d5-b521-adbe6da447a8" providerId="ADAL" clId="{CDAE9B2D-1FC1-6E49-AFDB-1291434E5EA2}" dt="2025-06-11T13:42:50.099" v="660" actId="478"/>
            <ac:spMkLst>
              <pc:docMk/>
              <pc:sldMasterMk cId="3612446176" sldId="2147483660"/>
              <pc:sldLayoutMk cId="3554622590" sldId="2147483684"/>
              <ac:spMk id="4" creationId="{7975CC9C-B289-DC96-EF48-D410A65C4BC1}"/>
            </ac:spMkLst>
          </pc:sp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Titre du graphique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accent6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Feuil1!$A$2:$A$5</c:f>
              <c:strCache>
                <c:ptCount val="4"/>
                <c:pt idx="0">
                  <c:v>Catégorie 1</c:v>
                </c:pt>
                <c:pt idx="1">
                  <c:v>Catégorie 2</c:v>
                </c:pt>
                <c:pt idx="2">
                  <c:v>Catégorie 3</c:v>
                </c:pt>
                <c:pt idx="3">
                  <c:v>Catégorie 4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D3-6F4A-AA16-AA05A1535F49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Série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Feuil1!$A$2:$A$5</c:f>
              <c:strCache>
                <c:ptCount val="4"/>
                <c:pt idx="0">
                  <c:v>Catégorie 1</c:v>
                </c:pt>
                <c:pt idx="1">
                  <c:v>Catégorie 2</c:v>
                </c:pt>
                <c:pt idx="2">
                  <c:v>Catégorie 3</c:v>
                </c:pt>
                <c:pt idx="3">
                  <c:v>Catégorie 4</c:v>
                </c:pt>
              </c:strCache>
            </c:strRef>
          </c:cat>
          <c:val>
            <c:numRef>
              <c:f>Feuil1!$C$2:$C$5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D3-6F4A-AA16-AA05A1535F49}"/>
            </c:ext>
          </c:extLst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Série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Feuil1!$A$2:$A$5</c:f>
              <c:strCache>
                <c:ptCount val="4"/>
                <c:pt idx="0">
                  <c:v>Catégorie 1</c:v>
                </c:pt>
                <c:pt idx="1">
                  <c:v>Catégorie 2</c:v>
                </c:pt>
                <c:pt idx="2">
                  <c:v>Catégorie 3</c:v>
                </c:pt>
                <c:pt idx="3">
                  <c:v>Catégorie 4</c:v>
                </c:pt>
              </c:strCache>
            </c:strRef>
          </c:cat>
          <c:val>
            <c:numRef>
              <c:f>Feuil1!$D$2:$D$5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AD3-6F4A-AA16-AA05A1535F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77142608"/>
        <c:axId val="377144320"/>
      </c:barChart>
      <c:catAx>
        <c:axId val="377142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77144320"/>
        <c:crosses val="autoZero"/>
        <c:auto val="1"/>
        <c:lblAlgn val="ctr"/>
        <c:lblOffset val="100"/>
        <c:noMultiLvlLbl val="0"/>
      </c:catAx>
      <c:valAx>
        <c:axId val="377144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77142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accent6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aseline="0">
          <a:solidFill>
            <a:schemeClr val="accent6"/>
          </a:solidFill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Titre du graphique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accent6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Feuil1!$A$2:$A$5</c:f>
              <c:strCache>
                <c:ptCount val="4"/>
                <c:pt idx="0">
                  <c:v>Catégorie 1</c:v>
                </c:pt>
                <c:pt idx="1">
                  <c:v>Catégorie 2</c:v>
                </c:pt>
                <c:pt idx="2">
                  <c:v>Catégorie 3</c:v>
                </c:pt>
                <c:pt idx="3">
                  <c:v>Catégorie 4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87A-6C46-92D6-487EA3A28094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Série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Feuil1!$A$2:$A$5</c:f>
              <c:strCache>
                <c:ptCount val="4"/>
                <c:pt idx="0">
                  <c:v>Catégorie 1</c:v>
                </c:pt>
                <c:pt idx="1">
                  <c:v>Catégorie 2</c:v>
                </c:pt>
                <c:pt idx="2">
                  <c:v>Catégorie 3</c:v>
                </c:pt>
                <c:pt idx="3">
                  <c:v>Catégorie 4</c:v>
                </c:pt>
              </c:strCache>
            </c:strRef>
          </c:cat>
          <c:val>
            <c:numRef>
              <c:f>Feuil1!$C$2:$C$5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87A-6C46-92D6-487EA3A28094}"/>
            </c:ext>
          </c:extLst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Série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Feuil1!$A$2:$A$5</c:f>
              <c:strCache>
                <c:ptCount val="4"/>
                <c:pt idx="0">
                  <c:v>Catégorie 1</c:v>
                </c:pt>
                <c:pt idx="1">
                  <c:v>Catégorie 2</c:v>
                </c:pt>
                <c:pt idx="2">
                  <c:v>Catégorie 3</c:v>
                </c:pt>
                <c:pt idx="3">
                  <c:v>Catégorie 4</c:v>
                </c:pt>
              </c:strCache>
            </c:strRef>
          </c:cat>
          <c:val>
            <c:numRef>
              <c:f>Feuil1!$D$2:$D$5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87A-6C46-92D6-487EA3A280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6552448"/>
        <c:axId val="396554160"/>
      </c:lineChart>
      <c:catAx>
        <c:axId val="396552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96554160"/>
        <c:crosses val="autoZero"/>
        <c:auto val="1"/>
        <c:lblAlgn val="ctr"/>
        <c:lblOffset val="100"/>
        <c:noMultiLvlLbl val="0"/>
      </c:catAx>
      <c:valAx>
        <c:axId val="396554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96552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accent6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aseline="0">
          <a:solidFill>
            <a:schemeClr val="accent6"/>
          </a:solidFill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15" b="0" i="0" u="none" strike="noStrike" kern="1200" spc="0" baseline="0">
              <a:solidFill>
                <a:schemeClr val="accent6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ofPieChart>
        <c:ofPieType val="pie"/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172-724F-BB70-7E848CA869B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172-724F-BB70-7E848CA869B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172-724F-BB70-7E848CA869B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172-724F-BB70-7E848CA869B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172-724F-BB70-7E848CA869BD}"/>
              </c:ext>
            </c:extLst>
          </c:dPt>
          <c:cat>
            <c:strRef>
              <c:f>Feuil1!$A$2:$A$5</c:f>
              <c:strCache>
                <c:ptCount val="4"/>
                <c:pt idx="0">
                  <c:v>1er trim.</c:v>
                </c:pt>
                <c:pt idx="1">
                  <c:v>2e trim.</c:v>
                </c:pt>
                <c:pt idx="2">
                  <c:v>3e trim.</c:v>
                </c:pt>
                <c:pt idx="3">
                  <c:v>4e trim.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7B-874B-A4DE-8E9568B791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accent6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aseline="0">
          <a:solidFill>
            <a:schemeClr val="accent6"/>
          </a:solidFill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4AE9B99F-8A79-57B6-BDAB-4091DC3A74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AFB1189-B120-69A1-A79B-4B7F85FD365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ECFDD-F770-8E4E-9FD6-FE38DF3EDFAD}" type="datetimeFigureOut">
              <a:rPr lang="fr-FR" smtClean="0"/>
              <a:t>11/06/2025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D46B30C-C54E-7944-60CB-E8EB97A612C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02A745E-ED3B-9D7A-9876-AAF7A88BC57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198AF6-5188-5748-80F9-C509769CF54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61943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E8A6A1-01A6-AF4B-B20D-F8FC7EDFDDB8}" type="datetimeFigureOut">
              <a:rPr lang="en-US" smtClean="0"/>
              <a:t>6/11/25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1BC5A-BC66-BB42-915F-E053001F8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57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Objectif</a:t>
            </a:r>
            <a:r>
              <a:rPr lang="en-GB" dirty="0"/>
              <a:t> : Cette diapositive </a:t>
            </a:r>
            <a:r>
              <a:rPr lang="en-GB" dirty="0" err="1"/>
              <a:t>sert</a:t>
            </a:r>
            <a:r>
              <a:rPr lang="en-GB" dirty="0"/>
              <a:t> </a:t>
            </a:r>
            <a:r>
              <a:rPr lang="en-GB" dirty="0" err="1"/>
              <a:t>d’introduction</a:t>
            </a:r>
            <a:r>
              <a:rPr lang="en-GB" dirty="0"/>
              <a:t> à la </a:t>
            </a:r>
            <a:r>
              <a:rPr lang="en-GB" dirty="0" err="1"/>
              <a:t>présentation</a:t>
            </a:r>
            <a:r>
              <a:rPr lang="en-GB" dirty="0"/>
              <a:t>.</a:t>
            </a:r>
          </a:p>
          <a:p>
            <a:endParaRPr lang="en-GB" b="1" dirty="0"/>
          </a:p>
          <a:p>
            <a:r>
              <a:rPr lang="en-GB" b="1" dirty="0"/>
              <a:t>Utilisation</a:t>
            </a:r>
            <a:r>
              <a:rPr lang="en-GB" dirty="0"/>
              <a:t> : </a:t>
            </a:r>
            <a:r>
              <a:rPr lang="en-GB" dirty="0" err="1"/>
              <a:t>Remplacez</a:t>
            </a:r>
            <a:r>
              <a:rPr lang="en-GB" dirty="0"/>
              <a:t> le </a:t>
            </a:r>
            <a:r>
              <a:rPr lang="en-GB" dirty="0" err="1"/>
              <a:t>texte</a:t>
            </a:r>
            <a:r>
              <a:rPr lang="en-GB" dirty="0"/>
              <a:t> par un </a:t>
            </a:r>
            <a:r>
              <a:rPr lang="en-GB" b="0" dirty="0"/>
              <a:t>titre </a:t>
            </a:r>
            <a:r>
              <a:rPr lang="en-GB" b="0" dirty="0" err="1"/>
              <a:t>accrocheur</a:t>
            </a:r>
            <a:r>
              <a:rPr lang="en-GB" b="0" dirty="0"/>
              <a:t> </a:t>
            </a:r>
            <a:r>
              <a:rPr lang="en-GB" b="0" dirty="0" err="1"/>
              <a:t>ou</a:t>
            </a:r>
            <a:r>
              <a:rPr lang="en-GB" b="0" dirty="0"/>
              <a:t> le </a:t>
            </a:r>
            <a:r>
              <a:rPr lang="en-GB" b="0" dirty="0" err="1"/>
              <a:t>sujet</a:t>
            </a:r>
            <a:r>
              <a:rPr lang="en-GB" b="0" dirty="0"/>
              <a:t> principal de </a:t>
            </a:r>
            <a:r>
              <a:rPr lang="en-GB" dirty="0" err="1"/>
              <a:t>votre</a:t>
            </a:r>
            <a:r>
              <a:rPr lang="en-GB" dirty="0"/>
              <a:t> </a:t>
            </a:r>
            <a:r>
              <a:rPr lang="en-GB" dirty="0" err="1"/>
              <a:t>présentation</a:t>
            </a:r>
            <a:r>
              <a:rPr lang="en-GB" dirty="0"/>
              <a:t>.</a:t>
            </a:r>
          </a:p>
          <a:p>
            <a:r>
              <a:rPr lang="en-GB" dirty="0"/>
              <a:t>Vous </a:t>
            </a:r>
            <a:r>
              <a:rPr lang="en-GB" dirty="0" err="1"/>
              <a:t>pouvez</a:t>
            </a:r>
            <a:r>
              <a:rPr lang="en-GB" dirty="0"/>
              <a:t> </a:t>
            </a:r>
            <a:r>
              <a:rPr lang="en-GB" dirty="0" err="1"/>
              <a:t>également</a:t>
            </a:r>
            <a:r>
              <a:rPr lang="en-GB" dirty="0"/>
              <a:t> y </a:t>
            </a:r>
            <a:r>
              <a:rPr lang="en-GB" dirty="0" err="1"/>
              <a:t>inscrire</a:t>
            </a:r>
            <a:r>
              <a:rPr lang="en-GB" dirty="0"/>
              <a:t> </a:t>
            </a:r>
            <a:r>
              <a:rPr lang="en-GB" dirty="0" err="1"/>
              <a:t>votre</a:t>
            </a:r>
            <a:r>
              <a:rPr lang="en-GB" dirty="0"/>
              <a:t> </a:t>
            </a:r>
            <a:r>
              <a:rPr lang="en-GB" b="0" dirty="0"/>
              <a:t>nom </a:t>
            </a:r>
            <a:r>
              <a:rPr lang="en-GB" dirty="0" err="1"/>
              <a:t>ou</a:t>
            </a:r>
            <a:r>
              <a:rPr lang="en-GB" dirty="0"/>
              <a:t> </a:t>
            </a:r>
            <a:r>
              <a:rPr lang="en-GB" dirty="0" err="1"/>
              <a:t>celui</a:t>
            </a:r>
            <a:r>
              <a:rPr lang="en-GB" dirty="0"/>
              <a:t> de </a:t>
            </a:r>
            <a:r>
              <a:rPr lang="en-GB" dirty="0" err="1"/>
              <a:t>votre</a:t>
            </a:r>
            <a:r>
              <a:rPr lang="en-GB" dirty="0"/>
              <a:t> département, </a:t>
            </a:r>
            <a:r>
              <a:rPr lang="en-GB" dirty="0" err="1"/>
              <a:t>si</a:t>
            </a:r>
            <a:r>
              <a:rPr lang="en-GB" dirty="0"/>
              <a:t> pertinent.</a:t>
            </a:r>
          </a:p>
          <a:p>
            <a:endParaRPr lang="en-GB" dirty="0"/>
          </a:p>
          <a:p>
            <a:r>
              <a:rPr lang="en-GB" b="1" dirty="0"/>
              <a:t>Pour modifier le titre:</a:t>
            </a:r>
            <a:br>
              <a:rPr lang="en-GB" dirty="0"/>
            </a:br>
            <a:r>
              <a:rPr lang="en-GB" dirty="0"/>
              <a:t>1. </a:t>
            </a:r>
            <a:r>
              <a:rPr lang="en-GB" dirty="0" err="1"/>
              <a:t>Cliquez</a:t>
            </a:r>
            <a:r>
              <a:rPr lang="en-GB" dirty="0"/>
              <a:t> sur la zone de </a:t>
            </a:r>
            <a:r>
              <a:rPr lang="en-GB" dirty="0" err="1"/>
              <a:t>texte</a:t>
            </a:r>
            <a:r>
              <a:rPr lang="en-GB" dirty="0"/>
              <a:t> </a:t>
            </a:r>
            <a:r>
              <a:rPr lang="en-GB" b="0" dirty="0"/>
              <a:t>du titre </a:t>
            </a:r>
            <a:r>
              <a:rPr lang="en-GB" dirty="0"/>
              <a:t>pour le </a:t>
            </a:r>
            <a:r>
              <a:rPr lang="en-GB" dirty="0" err="1"/>
              <a:t>sélectionner</a:t>
            </a:r>
            <a:r>
              <a:rPr lang="en-GB" dirty="0"/>
              <a:t>.</a:t>
            </a:r>
            <a:br>
              <a:rPr lang="en-GB" dirty="0"/>
            </a:br>
            <a:r>
              <a:rPr lang="en-GB" dirty="0"/>
              <a:t>2. </a:t>
            </a:r>
            <a:r>
              <a:rPr lang="en-GB" dirty="0" err="1"/>
              <a:t>Tapez</a:t>
            </a:r>
            <a:r>
              <a:rPr lang="en-GB" dirty="0"/>
              <a:t> </a:t>
            </a:r>
            <a:r>
              <a:rPr lang="en-GB" dirty="0" err="1"/>
              <a:t>votre</a:t>
            </a:r>
            <a:r>
              <a:rPr lang="en-GB" dirty="0"/>
              <a:t> </a:t>
            </a:r>
            <a:r>
              <a:rPr lang="en-GB" dirty="0" err="1"/>
              <a:t>texte</a:t>
            </a:r>
            <a:r>
              <a:rPr lang="en-GB" dirty="0"/>
              <a:t> pour le </a:t>
            </a:r>
            <a:r>
              <a:rPr lang="en-GB" dirty="0" err="1"/>
              <a:t>remplacer</a:t>
            </a:r>
            <a:r>
              <a:rPr lang="en-GB" dirty="0"/>
              <a:t>.</a:t>
            </a:r>
          </a:p>
          <a:p>
            <a:endParaRPr lang="en-GB" b="1" dirty="0"/>
          </a:p>
          <a:p>
            <a:r>
              <a:rPr lang="en-GB" b="1" dirty="0"/>
              <a:t>Conseil</a:t>
            </a:r>
            <a:r>
              <a:rPr lang="en-GB" dirty="0"/>
              <a:t> : </a:t>
            </a:r>
            <a:r>
              <a:rPr lang="en-GB" dirty="0" err="1"/>
              <a:t>Gardez</a:t>
            </a:r>
            <a:r>
              <a:rPr lang="en-GB" dirty="0"/>
              <a:t> le titre </a:t>
            </a:r>
            <a:r>
              <a:rPr lang="en-GB" dirty="0" err="1"/>
              <a:t>clair</a:t>
            </a:r>
            <a:r>
              <a:rPr lang="en-GB" dirty="0"/>
              <a:t> et </a:t>
            </a:r>
            <a:r>
              <a:rPr lang="en-GB" dirty="0" err="1"/>
              <a:t>concis</a:t>
            </a:r>
            <a:r>
              <a:rPr lang="en-GB" dirty="0"/>
              <a:t>, et </a:t>
            </a:r>
            <a:r>
              <a:rPr lang="en-GB" dirty="0" err="1"/>
              <a:t>évite</a:t>
            </a:r>
            <a:r>
              <a:rPr lang="en-GB" dirty="0"/>
              <a:t> les formulations longues </a:t>
            </a:r>
            <a:r>
              <a:rPr lang="en-GB" dirty="0" err="1"/>
              <a:t>ou</a:t>
            </a:r>
            <a:r>
              <a:rPr lang="en-GB" dirty="0"/>
              <a:t> trop complexes.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61BC5A-BC66-BB42-915F-E053001F87B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9640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Objectif</a:t>
            </a:r>
            <a:r>
              <a:rPr lang="en-GB" dirty="0"/>
              <a:t> : Cette diapositive </a:t>
            </a:r>
            <a:r>
              <a:rPr lang="en-GB" dirty="0" err="1"/>
              <a:t>est</a:t>
            </a:r>
            <a:r>
              <a:rPr lang="en-GB" dirty="0"/>
              <a:t> </a:t>
            </a:r>
            <a:r>
              <a:rPr lang="en-GB" dirty="0" err="1"/>
              <a:t>conçue</a:t>
            </a:r>
            <a:r>
              <a:rPr lang="en-GB" dirty="0"/>
              <a:t> pour </a:t>
            </a:r>
            <a:r>
              <a:rPr lang="en-GB" dirty="0" err="1"/>
              <a:t>présenter</a:t>
            </a:r>
            <a:r>
              <a:rPr lang="en-GB" dirty="0"/>
              <a:t> deux points de </a:t>
            </a:r>
            <a:r>
              <a:rPr lang="en-GB" dirty="0" err="1"/>
              <a:t>vue</a:t>
            </a:r>
            <a:r>
              <a:rPr lang="en-GB" dirty="0"/>
              <a:t> </a:t>
            </a:r>
            <a:r>
              <a:rPr lang="en-GB" dirty="0" err="1"/>
              <a:t>ou</a:t>
            </a:r>
            <a:r>
              <a:rPr lang="en-GB" dirty="0"/>
              <a:t> deux </a:t>
            </a:r>
            <a:r>
              <a:rPr lang="en-GB" dirty="0" err="1"/>
              <a:t>idées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parallèle</a:t>
            </a:r>
            <a:r>
              <a:rPr lang="en-GB" dirty="0"/>
              <a:t>, </a:t>
            </a:r>
            <a:r>
              <a:rPr lang="en-GB" dirty="0" err="1"/>
              <a:t>accompagnés</a:t>
            </a:r>
            <a:r>
              <a:rPr lang="en-GB" dirty="0"/>
              <a:t> </a:t>
            </a:r>
            <a:r>
              <a:rPr lang="en-GB" dirty="0" err="1"/>
              <a:t>d’illustrations</a:t>
            </a:r>
            <a:r>
              <a:rPr lang="en-GB" dirty="0"/>
              <a:t> (</a:t>
            </a:r>
            <a:r>
              <a:rPr lang="en-GB" dirty="0" err="1"/>
              <a:t>icônes</a:t>
            </a:r>
            <a:r>
              <a:rPr lang="en-GB" dirty="0"/>
              <a:t>, images, tableaux, etc.).</a:t>
            </a:r>
          </a:p>
          <a:p>
            <a:endParaRPr lang="en-GB" b="1" dirty="0"/>
          </a:p>
          <a:p>
            <a:r>
              <a:rPr lang="en-GB" b="1" dirty="0"/>
              <a:t>Utilisation</a:t>
            </a:r>
            <a:r>
              <a:rPr lang="en-GB" dirty="0"/>
              <a:t> :</a:t>
            </a:r>
          </a:p>
          <a:p>
            <a:r>
              <a:rPr lang="en-GB" dirty="0" err="1"/>
              <a:t>Remplacez</a:t>
            </a:r>
            <a:r>
              <a:rPr lang="en-GB" dirty="0"/>
              <a:t> le titre par </a:t>
            </a:r>
            <a:r>
              <a:rPr lang="en-GB" dirty="0" err="1"/>
              <a:t>l’intitulé</a:t>
            </a:r>
            <a:r>
              <a:rPr lang="en-GB" dirty="0"/>
              <a:t> </a:t>
            </a:r>
            <a:r>
              <a:rPr lang="en-GB" dirty="0" err="1"/>
              <a:t>général</a:t>
            </a:r>
            <a:r>
              <a:rPr lang="en-GB" dirty="0"/>
              <a:t> de la diapositive </a:t>
            </a:r>
            <a:r>
              <a:rPr lang="en-GB" dirty="0" err="1"/>
              <a:t>ou</a:t>
            </a:r>
            <a:r>
              <a:rPr lang="en-GB" dirty="0"/>
              <a:t> le </a:t>
            </a:r>
            <a:r>
              <a:rPr lang="en-GB" dirty="0" err="1"/>
              <a:t>thème</a:t>
            </a:r>
            <a:r>
              <a:rPr lang="en-GB" dirty="0"/>
              <a:t> de la </a:t>
            </a:r>
            <a:r>
              <a:rPr lang="en-GB" dirty="0" err="1"/>
              <a:t>comparaison</a:t>
            </a:r>
            <a:r>
              <a:rPr lang="en-GB" dirty="0"/>
              <a:t>.</a:t>
            </a:r>
          </a:p>
          <a:p>
            <a:r>
              <a:rPr lang="en-GB" dirty="0"/>
              <a:t>Dans </a:t>
            </a:r>
            <a:r>
              <a:rPr lang="en-GB" dirty="0" err="1"/>
              <a:t>chaque</a:t>
            </a:r>
            <a:r>
              <a:rPr lang="en-GB" dirty="0"/>
              <a:t> zone de </a:t>
            </a:r>
            <a:r>
              <a:rPr lang="en-GB" dirty="0" err="1"/>
              <a:t>texte</a:t>
            </a:r>
            <a:r>
              <a:rPr lang="en-GB" dirty="0"/>
              <a:t>, </a:t>
            </a:r>
            <a:r>
              <a:rPr lang="en-GB" dirty="0" err="1"/>
              <a:t>écrivez</a:t>
            </a:r>
            <a:r>
              <a:rPr lang="en-GB" dirty="0"/>
              <a:t> </a:t>
            </a:r>
            <a:r>
              <a:rPr lang="en-GB" dirty="0" err="1"/>
              <a:t>une</a:t>
            </a:r>
            <a:r>
              <a:rPr lang="en-GB" dirty="0"/>
              <a:t> description </a:t>
            </a:r>
            <a:r>
              <a:rPr lang="en-GB" dirty="0" err="1"/>
              <a:t>ou</a:t>
            </a:r>
            <a:r>
              <a:rPr lang="en-GB" dirty="0"/>
              <a:t> un </a:t>
            </a:r>
            <a:r>
              <a:rPr lang="en-GB" dirty="0" err="1"/>
              <a:t>contenu</a:t>
            </a:r>
            <a:r>
              <a:rPr lang="en-GB" dirty="0"/>
              <a:t> </a:t>
            </a:r>
            <a:r>
              <a:rPr lang="en-GB" dirty="0" err="1"/>
              <a:t>lié</a:t>
            </a:r>
            <a:r>
              <a:rPr lang="en-GB" dirty="0"/>
              <a:t> au point que </a:t>
            </a:r>
            <a:r>
              <a:rPr lang="en-GB" dirty="0" err="1"/>
              <a:t>vous</a:t>
            </a:r>
            <a:r>
              <a:rPr lang="en-GB" dirty="0"/>
              <a:t> </a:t>
            </a:r>
            <a:r>
              <a:rPr lang="en-GB" dirty="0" err="1"/>
              <a:t>présentez</a:t>
            </a:r>
            <a:r>
              <a:rPr lang="en-GB" dirty="0"/>
              <a:t>.</a:t>
            </a:r>
          </a:p>
          <a:p>
            <a:r>
              <a:rPr lang="en-GB" dirty="0" err="1"/>
              <a:t>Utilisez</a:t>
            </a:r>
            <a:r>
              <a:rPr lang="en-GB" dirty="0"/>
              <a:t> les deux </a:t>
            </a:r>
            <a:r>
              <a:rPr lang="en-GB" dirty="0" err="1"/>
              <a:t>boîtes</a:t>
            </a:r>
            <a:r>
              <a:rPr lang="en-GB" dirty="0"/>
              <a:t> </a:t>
            </a:r>
            <a:r>
              <a:rPr lang="en-GB" dirty="0" err="1"/>
              <a:t>dédiées</a:t>
            </a:r>
            <a:r>
              <a:rPr lang="en-GB" dirty="0"/>
              <a:t> aux </a:t>
            </a:r>
            <a:r>
              <a:rPr lang="en-GB" dirty="0" err="1"/>
              <a:t>icônes</a:t>
            </a:r>
            <a:r>
              <a:rPr lang="en-GB" dirty="0"/>
              <a:t>, images, tableaux </a:t>
            </a:r>
            <a:r>
              <a:rPr lang="en-GB" dirty="0" err="1"/>
              <a:t>ou</a:t>
            </a:r>
            <a:r>
              <a:rPr lang="en-GB" dirty="0"/>
              <a:t> </a:t>
            </a:r>
            <a:r>
              <a:rPr lang="en-GB" dirty="0" err="1"/>
              <a:t>graphiques</a:t>
            </a:r>
            <a:r>
              <a:rPr lang="en-GB" dirty="0"/>
              <a:t> pour </a:t>
            </a:r>
            <a:r>
              <a:rPr lang="en-GB" dirty="0" err="1"/>
              <a:t>illustrer</a:t>
            </a:r>
            <a:r>
              <a:rPr lang="en-GB" dirty="0"/>
              <a:t> les deux points.</a:t>
            </a:r>
          </a:p>
          <a:p>
            <a:endParaRPr lang="en-GB" b="1" dirty="0"/>
          </a:p>
          <a:p>
            <a:r>
              <a:rPr lang="en-GB" b="1" dirty="0"/>
              <a:t>Pour modifier le </a:t>
            </a:r>
            <a:r>
              <a:rPr lang="en-GB" b="1" dirty="0" err="1"/>
              <a:t>contenu</a:t>
            </a:r>
            <a:r>
              <a:rPr lang="en-GB" dirty="0"/>
              <a:t> :</a:t>
            </a:r>
          </a:p>
          <a:p>
            <a:r>
              <a:rPr lang="en-GB" dirty="0"/>
              <a:t>1. </a:t>
            </a:r>
            <a:r>
              <a:rPr lang="en-GB" dirty="0" err="1"/>
              <a:t>Cliquez</a:t>
            </a:r>
            <a:r>
              <a:rPr lang="en-GB" dirty="0"/>
              <a:t> sur la zone de </a:t>
            </a:r>
            <a:r>
              <a:rPr lang="en-GB" dirty="0" err="1"/>
              <a:t>texte</a:t>
            </a:r>
            <a:r>
              <a:rPr lang="en-GB" dirty="0"/>
              <a:t> du titre pour le modifier.</a:t>
            </a:r>
          </a:p>
          <a:p>
            <a:r>
              <a:rPr lang="en-GB" dirty="0"/>
              <a:t>2. </a:t>
            </a:r>
            <a:r>
              <a:rPr lang="en-GB" dirty="0" err="1"/>
              <a:t>Cliquez</a:t>
            </a:r>
            <a:r>
              <a:rPr lang="en-GB" dirty="0"/>
              <a:t> sur les deux zones de </a:t>
            </a:r>
            <a:r>
              <a:rPr lang="en-GB" dirty="0" err="1"/>
              <a:t>texte</a:t>
            </a:r>
            <a:r>
              <a:rPr lang="en-GB" dirty="0"/>
              <a:t> pour y </a:t>
            </a:r>
            <a:r>
              <a:rPr lang="en-GB" dirty="0" err="1"/>
              <a:t>ajouter</a:t>
            </a:r>
            <a:r>
              <a:rPr lang="en-GB" dirty="0"/>
              <a:t> </a:t>
            </a:r>
            <a:r>
              <a:rPr lang="en-GB" dirty="0" err="1"/>
              <a:t>vos</a:t>
            </a:r>
            <a:r>
              <a:rPr lang="en-GB" dirty="0"/>
              <a:t> descriptions.</a:t>
            </a:r>
          </a:p>
          <a:p>
            <a:r>
              <a:rPr lang="en-GB" dirty="0"/>
              <a:t>3. </a:t>
            </a:r>
            <a:r>
              <a:rPr lang="en-GB" dirty="0" err="1"/>
              <a:t>Cliquez</a:t>
            </a:r>
            <a:r>
              <a:rPr lang="en-GB" dirty="0"/>
              <a:t> sur les </a:t>
            </a:r>
            <a:r>
              <a:rPr lang="en-GB" dirty="0" err="1"/>
              <a:t>boîtes</a:t>
            </a:r>
            <a:r>
              <a:rPr lang="en-GB" dirty="0"/>
              <a:t> </a:t>
            </a:r>
            <a:r>
              <a:rPr lang="en-GB" dirty="0" err="1"/>
              <a:t>réservées</a:t>
            </a:r>
            <a:r>
              <a:rPr lang="en-GB" dirty="0"/>
              <a:t> aux images </a:t>
            </a:r>
            <a:r>
              <a:rPr lang="en-GB" dirty="0" err="1"/>
              <a:t>ou</a:t>
            </a:r>
            <a:r>
              <a:rPr lang="en-GB" dirty="0"/>
              <a:t> </a:t>
            </a:r>
            <a:r>
              <a:rPr lang="en-GB" dirty="0" err="1"/>
              <a:t>icônes</a:t>
            </a:r>
            <a:r>
              <a:rPr lang="en-GB" dirty="0"/>
              <a:t> pour </a:t>
            </a:r>
            <a:r>
              <a:rPr lang="en-GB" dirty="0" err="1"/>
              <a:t>insérer</a:t>
            </a:r>
            <a:r>
              <a:rPr lang="en-GB" dirty="0"/>
              <a:t> un </a:t>
            </a:r>
            <a:r>
              <a:rPr lang="en-GB" dirty="0" err="1"/>
              <a:t>élément</a:t>
            </a:r>
            <a:r>
              <a:rPr lang="en-GB" dirty="0"/>
              <a:t> </a:t>
            </a:r>
            <a:r>
              <a:rPr lang="en-GB" dirty="0" err="1"/>
              <a:t>visuel</a:t>
            </a:r>
            <a:r>
              <a:rPr lang="en-GB" dirty="0"/>
              <a:t> (via le menu "Insertion" &gt; "Images", "</a:t>
            </a:r>
            <a:r>
              <a:rPr lang="en-GB" dirty="0" err="1"/>
              <a:t>Icônes</a:t>
            </a:r>
            <a:r>
              <a:rPr lang="en-GB" dirty="0"/>
              <a:t>", </a:t>
            </a:r>
            <a:r>
              <a:rPr lang="en-GB" dirty="0" err="1"/>
              <a:t>ou</a:t>
            </a:r>
            <a:r>
              <a:rPr lang="en-GB" dirty="0"/>
              <a:t> "Tableaux" </a:t>
            </a:r>
            <a:r>
              <a:rPr lang="en-GB" dirty="0" err="1"/>
              <a:t>selon</a:t>
            </a:r>
            <a:r>
              <a:rPr lang="en-GB" dirty="0"/>
              <a:t> </a:t>
            </a:r>
            <a:r>
              <a:rPr lang="en-GB" dirty="0" err="1"/>
              <a:t>votre</a:t>
            </a:r>
            <a:r>
              <a:rPr lang="en-GB" dirty="0"/>
              <a:t> </a:t>
            </a:r>
            <a:r>
              <a:rPr lang="en-GB" dirty="0" err="1"/>
              <a:t>besoin</a:t>
            </a:r>
            <a:r>
              <a:rPr lang="en-GB" dirty="0"/>
              <a:t>).</a:t>
            </a:r>
          </a:p>
          <a:p>
            <a:endParaRPr lang="en-GB" b="1" dirty="0"/>
          </a:p>
          <a:p>
            <a:r>
              <a:rPr lang="en-GB" b="1" dirty="0"/>
              <a:t>Conseils</a:t>
            </a:r>
            <a:r>
              <a:rPr lang="en-GB" dirty="0"/>
              <a:t> :</a:t>
            </a:r>
          </a:p>
          <a:p>
            <a:r>
              <a:rPr lang="en-GB" dirty="0"/>
              <a:t>Le titre doit </a:t>
            </a:r>
            <a:r>
              <a:rPr lang="en-GB" dirty="0" err="1"/>
              <a:t>clairement</a:t>
            </a:r>
            <a:r>
              <a:rPr lang="en-GB" dirty="0"/>
              <a:t> </a:t>
            </a:r>
            <a:r>
              <a:rPr lang="en-GB" dirty="0" err="1"/>
              <a:t>refléter</a:t>
            </a:r>
            <a:r>
              <a:rPr lang="en-GB" dirty="0"/>
              <a:t> le </a:t>
            </a:r>
            <a:r>
              <a:rPr lang="en-GB" dirty="0" err="1"/>
              <a:t>sujet</a:t>
            </a:r>
            <a:r>
              <a:rPr lang="en-GB" dirty="0"/>
              <a:t> </a:t>
            </a:r>
            <a:r>
              <a:rPr lang="en-GB" dirty="0" err="1"/>
              <a:t>ou</a:t>
            </a:r>
            <a:r>
              <a:rPr lang="en-GB" dirty="0"/>
              <a:t> la </a:t>
            </a:r>
            <a:r>
              <a:rPr lang="en-GB" dirty="0" err="1"/>
              <a:t>comparaison</a:t>
            </a:r>
            <a:r>
              <a:rPr lang="en-GB" dirty="0"/>
              <a:t>.</a:t>
            </a:r>
          </a:p>
          <a:p>
            <a:r>
              <a:rPr lang="en-GB" dirty="0" err="1"/>
              <a:t>Choisir</a:t>
            </a:r>
            <a:r>
              <a:rPr lang="en-GB" dirty="0"/>
              <a:t> des images </a:t>
            </a:r>
            <a:r>
              <a:rPr lang="en-GB" dirty="0" err="1"/>
              <a:t>ou</a:t>
            </a:r>
            <a:r>
              <a:rPr lang="en-GB" dirty="0"/>
              <a:t> </a:t>
            </a:r>
            <a:r>
              <a:rPr lang="en-GB" dirty="0" err="1"/>
              <a:t>icônes</a:t>
            </a:r>
            <a:r>
              <a:rPr lang="en-GB" dirty="0"/>
              <a:t> qui </a:t>
            </a:r>
            <a:r>
              <a:rPr lang="en-GB" dirty="0" err="1"/>
              <a:t>illustrent</a:t>
            </a:r>
            <a:r>
              <a:rPr lang="en-GB" dirty="0"/>
              <a:t> bien les points </a:t>
            </a:r>
            <a:r>
              <a:rPr lang="en-GB" dirty="0" err="1"/>
              <a:t>abordés</a:t>
            </a:r>
            <a:r>
              <a:rPr lang="en-GB" dirty="0"/>
              <a:t>.</a:t>
            </a:r>
          </a:p>
          <a:p>
            <a:r>
              <a:rPr lang="en-GB" dirty="0" err="1"/>
              <a:t>Assurez-vous</a:t>
            </a:r>
            <a:r>
              <a:rPr lang="en-GB" dirty="0"/>
              <a:t> que les deux </a:t>
            </a:r>
            <a:r>
              <a:rPr lang="en-GB" dirty="0" err="1"/>
              <a:t>côtés</a:t>
            </a:r>
            <a:r>
              <a:rPr lang="en-GB" dirty="0"/>
              <a:t> </a:t>
            </a:r>
            <a:r>
              <a:rPr lang="en-GB" dirty="0" err="1"/>
              <a:t>soient</a:t>
            </a:r>
            <a:r>
              <a:rPr lang="en-GB" dirty="0"/>
              <a:t> </a:t>
            </a:r>
            <a:r>
              <a:rPr lang="en-GB" dirty="0" err="1"/>
              <a:t>équilibrés</a:t>
            </a:r>
            <a:r>
              <a:rPr lang="en-GB" dirty="0"/>
              <a:t> </a:t>
            </a:r>
            <a:r>
              <a:rPr lang="en-GB" dirty="0" err="1"/>
              <a:t>visuellement</a:t>
            </a:r>
            <a:r>
              <a:rPr lang="en-GB" dirty="0"/>
              <a:t> et que le </a:t>
            </a:r>
            <a:r>
              <a:rPr lang="en-GB" dirty="0" err="1"/>
              <a:t>contenu</a:t>
            </a:r>
            <a:r>
              <a:rPr lang="en-GB" dirty="0"/>
              <a:t> </a:t>
            </a:r>
            <a:r>
              <a:rPr lang="en-GB" dirty="0" err="1"/>
              <a:t>soit</a:t>
            </a:r>
            <a:r>
              <a:rPr lang="en-GB" dirty="0"/>
              <a:t> </a:t>
            </a:r>
            <a:r>
              <a:rPr lang="en-GB" dirty="0" err="1"/>
              <a:t>lisible</a:t>
            </a:r>
            <a:r>
              <a:rPr lang="en-GB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61BC5A-BC66-BB42-915F-E053001F87B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2126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Objectif</a:t>
            </a:r>
            <a:r>
              <a:rPr lang="en-GB" dirty="0"/>
              <a:t> : Cette diapositive </a:t>
            </a:r>
            <a:r>
              <a:rPr lang="en-GB" dirty="0" err="1"/>
              <a:t>est</a:t>
            </a:r>
            <a:r>
              <a:rPr lang="en-GB" dirty="0"/>
              <a:t> </a:t>
            </a:r>
            <a:r>
              <a:rPr lang="en-GB" dirty="0" err="1"/>
              <a:t>complètement</a:t>
            </a:r>
            <a:r>
              <a:rPr lang="en-GB" dirty="0"/>
              <a:t> vide, </a:t>
            </a:r>
            <a:r>
              <a:rPr lang="en-GB" dirty="0" err="1"/>
              <a:t>conçue</a:t>
            </a:r>
            <a:r>
              <a:rPr lang="en-GB" dirty="0"/>
              <a:t> pour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permettre</a:t>
            </a:r>
            <a:r>
              <a:rPr lang="en-GB" dirty="0"/>
              <a:t> </a:t>
            </a:r>
            <a:r>
              <a:rPr lang="en-GB" dirty="0" err="1"/>
              <a:t>d’ajouter</a:t>
            </a:r>
            <a:r>
              <a:rPr lang="en-GB" dirty="0"/>
              <a:t> </a:t>
            </a:r>
            <a:r>
              <a:rPr lang="en-GB" dirty="0" err="1"/>
              <a:t>librement</a:t>
            </a:r>
            <a:r>
              <a:rPr lang="en-GB" dirty="0"/>
              <a:t> ton propre </a:t>
            </a:r>
            <a:r>
              <a:rPr lang="en-GB" dirty="0" err="1"/>
              <a:t>contenu</a:t>
            </a:r>
            <a:r>
              <a:rPr lang="en-GB" dirty="0"/>
              <a:t>.</a:t>
            </a:r>
          </a:p>
          <a:p>
            <a:endParaRPr lang="en-GB" b="1" dirty="0"/>
          </a:p>
          <a:p>
            <a:r>
              <a:rPr lang="en-GB" b="1" dirty="0"/>
              <a:t>Utilisation</a:t>
            </a:r>
            <a:r>
              <a:rPr lang="en-GB" dirty="0"/>
              <a:t> :</a:t>
            </a:r>
          </a:p>
          <a:p>
            <a:r>
              <a:rPr lang="en-GB" dirty="0" err="1"/>
              <a:t>Ajoutez</a:t>
            </a:r>
            <a:r>
              <a:rPr lang="en-GB" dirty="0"/>
              <a:t> des zones de </a:t>
            </a:r>
            <a:r>
              <a:rPr lang="en-GB" dirty="0" err="1"/>
              <a:t>texte</a:t>
            </a:r>
            <a:r>
              <a:rPr lang="en-GB" dirty="0"/>
              <a:t>, des images, des tableaux, des </a:t>
            </a:r>
            <a:r>
              <a:rPr lang="en-GB" dirty="0" err="1"/>
              <a:t>graphiques</a:t>
            </a:r>
            <a:r>
              <a:rPr lang="en-GB" dirty="0"/>
              <a:t> </a:t>
            </a:r>
            <a:r>
              <a:rPr lang="en-GB" dirty="0" err="1"/>
              <a:t>ou</a:t>
            </a:r>
            <a:r>
              <a:rPr lang="en-GB" dirty="0"/>
              <a:t> tout </a:t>
            </a:r>
            <a:r>
              <a:rPr lang="en-GB" dirty="0" err="1"/>
              <a:t>autre</a:t>
            </a:r>
            <a:r>
              <a:rPr lang="en-GB" dirty="0"/>
              <a:t> </a:t>
            </a:r>
            <a:r>
              <a:rPr lang="en-GB" dirty="0" err="1"/>
              <a:t>élément</a:t>
            </a:r>
            <a:r>
              <a:rPr lang="en-GB" dirty="0"/>
              <a:t> que </a:t>
            </a:r>
            <a:r>
              <a:rPr lang="en-GB" dirty="0" err="1"/>
              <a:t>vous</a:t>
            </a:r>
            <a:r>
              <a:rPr lang="en-GB" dirty="0"/>
              <a:t> </a:t>
            </a:r>
            <a:r>
              <a:rPr lang="en-GB" dirty="0" err="1"/>
              <a:t>souhaitez</a:t>
            </a:r>
            <a:r>
              <a:rPr lang="en-GB" dirty="0"/>
              <a:t> </a:t>
            </a:r>
            <a:r>
              <a:rPr lang="en-GB" dirty="0" err="1"/>
              <a:t>insérer</a:t>
            </a:r>
            <a:r>
              <a:rPr lang="en-GB" dirty="0"/>
              <a:t>.</a:t>
            </a:r>
          </a:p>
          <a:p>
            <a:r>
              <a:rPr lang="en-GB" dirty="0"/>
              <a:t>Vous </a:t>
            </a:r>
            <a:r>
              <a:rPr lang="en-GB" dirty="0" err="1"/>
              <a:t>pouvez</a:t>
            </a:r>
            <a:r>
              <a:rPr lang="en-GB" dirty="0"/>
              <a:t> </a:t>
            </a:r>
            <a:r>
              <a:rPr lang="en-GB" dirty="0" err="1"/>
              <a:t>personnaliser</a:t>
            </a:r>
            <a:r>
              <a:rPr lang="en-GB" dirty="0"/>
              <a:t> </a:t>
            </a:r>
            <a:r>
              <a:rPr lang="en-GB" dirty="0" err="1"/>
              <a:t>totalement</a:t>
            </a:r>
            <a:r>
              <a:rPr lang="en-GB" dirty="0"/>
              <a:t> la mise </a:t>
            </a:r>
            <a:r>
              <a:rPr lang="en-GB" dirty="0" err="1"/>
              <a:t>en</a:t>
            </a:r>
            <a:r>
              <a:rPr lang="en-GB" dirty="0"/>
              <a:t> page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fonction</a:t>
            </a:r>
            <a:r>
              <a:rPr lang="en-GB" dirty="0"/>
              <a:t> de </a:t>
            </a:r>
            <a:r>
              <a:rPr lang="en-GB" dirty="0" err="1"/>
              <a:t>vos</a:t>
            </a:r>
            <a:r>
              <a:rPr lang="en-GB" dirty="0"/>
              <a:t> </a:t>
            </a:r>
            <a:r>
              <a:rPr lang="en-GB" dirty="0" err="1"/>
              <a:t>besoins</a:t>
            </a:r>
            <a:r>
              <a:rPr lang="en-GB" dirty="0"/>
              <a:t>.</a:t>
            </a:r>
          </a:p>
          <a:p>
            <a:endParaRPr lang="en-GB" b="1" dirty="0"/>
          </a:p>
          <a:p>
            <a:r>
              <a:rPr lang="en-GB" b="1" dirty="0"/>
              <a:t>Pour modifier le </a:t>
            </a:r>
            <a:r>
              <a:rPr lang="en-GB" b="1" dirty="0" err="1"/>
              <a:t>contenu</a:t>
            </a:r>
            <a:r>
              <a:rPr lang="en-GB" dirty="0"/>
              <a:t> :</a:t>
            </a:r>
          </a:p>
          <a:p>
            <a:r>
              <a:rPr lang="en-GB" dirty="0" err="1"/>
              <a:t>Cliquez</a:t>
            </a:r>
            <a:r>
              <a:rPr lang="en-GB" dirty="0"/>
              <a:t> </a:t>
            </a:r>
            <a:r>
              <a:rPr lang="en-GB" dirty="0" err="1"/>
              <a:t>n’importe</a:t>
            </a:r>
            <a:r>
              <a:rPr lang="en-GB" dirty="0"/>
              <a:t> </a:t>
            </a:r>
            <a:r>
              <a:rPr lang="en-GB" dirty="0" err="1"/>
              <a:t>où</a:t>
            </a:r>
            <a:r>
              <a:rPr lang="en-GB" dirty="0"/>
              <a:t> sur la diapositive pour </a:t>
            </a:r>
            <a:r>
              <a:rPr lang="en-GB" dirty="0" err="1"/>
              <a:t>insérer</a:t>
            </a:r>
            <a:r>
              <a:rPr lang="en-GB" dirty="0"/>
              <a:t> de nouveaux </a:t>
            </a:r>
            <a:r>
              <a:rPr lang="en-GB" dirty="0" err="1"/>
              <a:t>éléments</a:t>
            </a:r>
            <a:r>
              <a:rPr lang="en-GB" dirty="0"/>
              <a:t>.</a:t>
            </a:r>
          </a:p>
          <a:p>
            <a:r>
              <a:rPr lang="en-GB" dirty="0" err="1"/>
              <a:t>Utilisez</a:t>
            </a:r>
            <a:r>
              <a:rPr lang="en-GB" dirty="0"/>
              <a:t> les onglets du </a:t>
            </a:r>
            <a:r>
              <a:rPr lang="en-GB" dirty="0" err="1"/>
              <a:t>ruban</a:t>
            </a:r>
            <a:r>
              <a:rPr lang="en-GB" dirty="0"/>
              <a:t> "Insertion" pour </a:t>
            </a:r>
            <a:r>
              <a:rPr lang="en-GB" dirty="0" err="1"/>
              <a:t>ajouter</a:t>
            </a:r>
            <a:r>
              <a:rPr lang="en-GB" dirty="0"/>
              <a:t> des zones de </a:t>
            </a:r>
            <a:r>
              <a:rPr lang="en-GB" dirty="0" err="1"/>
              <a:t>texte</a:t>
            </a:r>
            <a:r>
              <a:rPr lang="en-GB" dirty="0"/>
              <a:t>, images, </a:t>
            </a:r>
            <a:r>
              <a:rPr lang="en-GB" dirty="0" err="1"/>
              <a:t>graphiques</a:t>
            </a:r>
            <a:r>
              <a:rPr lang="en-GB" dirty="0"/>
              <a:t>, tableaux, etc.</a:t>
            </a:r>
          </a:p>
          <a:p>
            <a:endParaRPr lang="en-GB" b="1" dirty="0"/>
          </a:p>
          <a:p>
            <a:r>
              <a:rPr lang="en-GB" b="1" dirty="0"/>
              <a:t>Conseils</a:t>
            </a:r>
            <a:r>
              <a:rPr lang="en-GB" dirty="0"/>
              <a:t> :</a:t>
            </a:r>
          </a:p>
          <a:p>
            <a:r>
              <a:rPr lang="en-GB" dirty="0" err="1"/>
              <a:t>Pensez</a:t>
            </a:r>
            <a:r>
              <a:rPr lang="en-GB" dirty="0"/>
              <a:t> à </a:t>
            </a:r>
            <a:r>
              <a:rPr lang="en-GB" dirty="0" err="1"/>
              <a:t>maintenir</a:t>
            </a:r>
            <a:r>
              <a:rPr lang="en-GB" dirty="0"/>
              <a:t> </a:t>
            </a:r>
            <a:r>
              <a:rPr lang="en-GB" dirty="0" err="1"/>
              <a:t>une</a:t>
            </a:r>
            <a:r>
              <a:rPr lang="en-GB" dirty="0"/>
              <a:t> </a:t>
            </a:r>
            <a:r>
              <a:rPr lang="en-GB" dirty="0" err="1"/>
              <a:t>cohérence</a:t>
            </a:r>
            <a:r>
              <a:rPr lang="en-GB" dirty="0"/>
              <a:t> </a:t>
            </a:r>
            <a:r>
              <a:rPr lang="en-GB" dirty="0" err="1"/>
              <a:t>visuelle</a:t>
            </a:r>
            <a:r>
              <a:rPr lang="en-GB" dirty="0"/>
              <a:t> avec les </a:t>
            </a:r>
            <a:r>
              <a:rPr lang="en-GB" dirty="0" err="1"/>
              <a:t>autres</a:t>
            </a:r>
            <a:r>
              <a:rPr lang="en-GB" dirty="0"/>
              <a:t> diapositives (polices, couleurs, </a:t>
            </a:r>
            <a:r>
              <a:rPr lang="en-GB" dirty="0" err="1"/>
              <a:t>alignement</a:t>
            </a:r>
            <a:r>
              <a:rPr lang="en-GB" dirty="0"/>
              <a:t>).</a:t>
            </a:r>
          </a:p>
          <a:p>
            <a:r>
              <a:rPr lang="en-GB" dirty="0" err="1"/>
              <a:t>Essayez</a:t>
            </a:r>
            <a:r>
              <a:rPr lang="en-GB" dirty="0"/>
              <a:t> de ne pas surcharger la diapositive pour que le message </a:t>
            </a:r>
            <a:r>
              <a:rPr lang="en-GB" dirty="0" err="1"/>
              <a:t>reste</a:t>
            </a:r>
            <a:r>
              <a:rPr lang="en-GB" dirty="0"/>
              <a:t> </a:t>
            </a:r>
            <a:r>
              <a:rPr lang="en-GB" dirty="0" err="1"/>
              <a:t>clair</a:t>
            </a:r>
            <a:r>
              <a:rPr lang="en-GB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61BC5A-BC66-BB42-915F-E053001F87B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6769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Objectif</a:t>
            </a:r>
            <a:r>
              <a:rPr lang="en-GB" dirty="0"/>
              <a:t> : Cette diapositive </a:t>
            </a:r>
            <a:r>
              <a:rPr lang="en-GB" dirty="0" err="1"/>
              <a:t>est</a:t>
            </a:r>
            <a:r>
              <a:rPr lang="en-GB" dirty="0"/>
              <a:t> </a:t>
            </a:r>
            <a:r>
              <a:rPr lang="en-GB" dirty="0" err="1"/>
              <a:t>complètement</a:t>
            </a:r>
            <a:r>
              <a:rPr lang="en-GB" dirty="0"/>
              <a:t> vide, </a:t>
            </a:r>
            <a:r>
              <a:rPr lang="en-GB" dirty="0" err="1"/>
              <a:t>conçue</a:t>
            </a:r>
            <a:r>
              <a:rPr lang="en-GB" dirty="0"/>
              <a:t> pour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permettre</a:t>
            </a:r>
            <a:r>
              <a:rPr lang="en-GB" dirty="0"/>
              <a:t> </a:t>
            </a:r>
            <a:r>
              <a:rPr lang="en-GB" dirty="0" err="1"/>
              <a:t>d’ajouter</a:t>
            </a:r>
            <a:r>
              <a:rPr lang="en-GB" dirty="0"/>
              <a:t> </a:t>
            </a:r>
            <a:r>
              <a:rPr lang="en-GB" dirty="0" err="1"/>
              <a:t>librement</a:t>
            </a:r>
            <a:r>
              <a:rPr lang="en-GB" dirty="0"/>
              <a:t> ton propre </a:t>
            </a:r>
            <a:r>
              <a:rPr lang="en-GB" dirty="0" err="1"/>
              <a:t>contenu</a:t>
            </a:r>
            <a:r>
              <a:rPr lang="en-GB" dirty="0"/>
              <a:t>.</a:t>
            </a:r>
          </a:p>
          <a:p>
            <a:endParaRPr lang="en-GB" b="1" dirty="0"/>
          </a:p>
          <a:p>
            <a:r>
              <a:rPr lang="en-GB" b="1" dirty="0"/>
              <a:t>Utilisation</a:t>
            </a:r>
            <a:r>
              <a:rPr lang="en-GB" dirty="0"/>
              <a:t> :</a:t>
            </a:r>
          </a:p>
          <a:p>
            <a:r>
              <a:rPr lang="en-GB" dirty="0" err="1"/>
              <a:t>Ajoutez</a:t>
            </a:r>
            <a:r>
              <a:rPr lang="en-GB" dirty="0"/>
              <a:t> des zones de </a:t>
            </a:r>
            <a:r>
              <a:rPr lang="en-GB" dirty="0" err="1"/>
              <a:t>texte</a:t>
            </a:r>
            <a:r>
              <a:rPr lang="en-GB" dirty="0"/>
              <a:t>, des images, des tableaux, des </a:t>
            </a:r>
            <a:r>
              <a:rPr lang="en-GB" dirty="0" err="1"/>
              <a:t>graphiques</a:t>
            </a:r>
            <a:r>
              <a:rPr lang="en-GB" dirty="0"/>
              <a:t> </a:t>
            </a:r>
            <a:r>
              <a:rPr lang="en-GB" dirty="0" err="1"/>
              <a:t>ou</a:t>
            </a:r>
            <a:r>
              <a:rPr lang="en-GB" dirty="0"/>
              <a:t> tout </a:t>
            </a:r>
            <a:r>
              <a:rPr lang="en-GB" dirty="0" err="1"/>
              <a:t>autre</a:t>
            </a:r>
            <a:r>
              <a:rPr lang="en-GB" dirty="0"/>
              <a:t> </a:t>
            </a:r>
            <a:r>
              <a:rPr lang="en-GB" dirty="0" err="1"/>
              <a:t>élément</a:t>
            </a:r>
            <a:r>
              <a:rPr lang="en-GB" dirty="0"/>
              <a:t> que </a:t>
            </a:r>
            <a:r>
              <a:rPr lang="en-GB" dirty="0" err="1"/>
              <a:t>vous</a:t>
            </a:r>
            <a:r>
              <a:rPr lang="en-GB" dirty="0"/>
              <a:t> </a:t>
            </a:r>
            <a:r>
              <a:rPr lang="en-GB" dirty="0" err="1"/>
              <a:t>souhaitez</a:t>
            </a:r>
            <a:r>
              <a:rPr lang="en-GB" dirty="0"/>
              <a:t> </a:t>
            </a:r>
            <a:r>
              <a:rPr lang="en-GB" dirty="0" err="1"/>
              <a:t>insérer</a:t>
            </a:r>
            <a:r>
              <a:rPr lang="en-GB" dirty="0"/>
              <a:t>.</a:t>
            </a:r>
          </a:p>
          <a:p>
            <a:r>
              <a:rPr lang="en-GB" dirty="0"/>
              <a:t>Vous </a:t>
            </a:r>
            <a:r>
              <a:rPr lang="en-GB" dirty="0" err="1"/>
              <a:t>pouvez</a:t>
            </a:r>
            <a:r>
              <a:rPr lang="en-GB" dirty="0"/>
              <a:t> </a:t>
            </a:r>
            <a:r>
              <a:rPr lang="en-GB" dirty="0" err="1"/>
              <a:t>personnaliser</a:t>
            </a:r>
            <a:r>
              <a:rPr lang="en-GB" dirty="0"/>
              <a:t> </a:t>
            </a:r>
            <a:r>
              <a:rPr lang="en-GB" dirty="0" err="1"/>
              <a:t>totalement</a:t>
            </a:r>
            <a:r>
              <a:rPr lang="en-GB" dirty="0"/>
              <a:t> la mise </a:t>
            </a:r>
            <a:r>
              <a:rPr lang="en-GB" dirty="0" err="1"/>
              <a:t>en</a:t>
            </a:r>
            <a:r>
              <a:rPr lang="en-GB" dirty="0"/>
              <a:t> page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fonction</a:t>
            </a:r>
            <a:r>
              <a:rPr lang="en-GB" dirty="0"/>
              <a:t> de </a:t>
            </a:r>
            <a:r>
              <a:rPr lang="en-GB" dirty="0" err="1"/>
              <a:t>vos</a:t>
            </a:r>
            <a:r>
              <a:rPr lang="en-GB" dirty="0"/>
              <a:t> </a:t>
            </a:r>
            <a:r>
              <a:rPr lang="en-GB" dirty="0" err="1"/>
              <a:t>besoins</a:t>
            </a:r>
            <a:r>
              <a:rPr lang="en-GB" dirty="0"/>
              <a:t>.</a:t>
            </a:r>
          </a:p>
          <a:p>
            <a:endParaRPr lang="en-GB" b="1" dirty="0"/>
          </a:p>
          <a:p>
            <a:r>
              <a:rPr lang="en-GB" b="1" dirty="0"/>
              <a:t>Pour modifier le </a:t>
            </a:r>
            <a:r>
              <a:rPr lang="en-GB" b="1" dirty="0" err="1"/>
              <a:t>contenu</a:t>
            </a:r>
            <a:r>
              <a:rPr lang="en-GB" dirty="0"/>
              <a:t> :</a:t>
            </a:r>
          </a:p>
          <a:p>
            <a:r>
              <a:rPr lang="en-GB" dirty="0" err="1"/>
              <a:t>Cliquez</a:t>
            </a:r>
            <a:r>
              <a:rPr lang="en-GB" dirty="0"/>
              <a:t> </a:t>
            </a:r>
            <a:r>
              <a:rPr lang="en-GB" dirty="0" err="1"/>
              <a:t>n’importe</a:t>
            </a:r>
            <a:r>
              <a:rPr lang="en-GB" dirty="0"/>
              <a:t> </a:t>
            </a:r>
            <a:r>
              <a:rPr lang="en-GB" dirty="0" err="1"/>
              <a:t>où</a:t>
            </a:r>
            <a:r>
              <a:rPr lang="en-GB" dirty="0"/>
              <a:t> sur la diapositive pour </a:t>
            </a:r>
            <a:r>
              <a:rPr lang="en-GB" dirty="0" err="1"/>
              <a:t>insérer</a:t>
            </a:r>
            <a:r>
              <a:rPr lang="en-GB" dirty="0"/>
              <a:t> de nouveaux </a:t>
            </a:r>
            <a:r>
              <a:rPr lang="en-GB" dirty="0" err="1"/>
              <a:t>éléments</a:t>
            </a:r>
            <a:r>
              <a:rPr lang="en-GB" dirty="0"/>
              <a:t>.</a:t>
            </a:r>
          </a:p>
          <a:p>
            <a:r>
              <a:rPr lang="en-GB" dirty="0" err="1"/>
              <a:t>Utilisez</a:t>
            </a:r>
            <a:r>
              <a:rPr lang="en-GB" dirty="0"/>
              <a:t> les onglets du </a:t>
            </a:r>
            <a:r>
              <a:rPr lang="en-GB" dirty="0" err="1"/>
              <a:t>ruban</a:t>
            </a:r>
            <a:r>
              <a:rPr lang="en-GB" dirty="0"/>
              <a:t> "Insertion" pour </a:t>
            </a:r>
            <a:r>
              <a:rPr lang="en-GB" dirty="0" err="1"/>
              <a:t>ajouter</a:t>
            </a:r>
            <a:r>
              <a:rPr lang="en-GB" dirty="0"/>
              <a:t> des zones de </a:t>
            </a:r>
            <a:r>
              <a:rPr lang="en-GB" dirty="0" err="1"/>
              <a:t>texte</a:t>
            </a:r>
            <a:r>
              <a:rPr lang="en-GB" dirty="0"/>
              <a:t>, images, </a:t>
            </a:r>
            <a:r>
              <a:rPr lang="en-GB" dirty="0" err="1"/>
              <a:t>graphiques</a:t>
            </a:r>
            <a:r>
              <a:rPr lang="en-GB" dirty="0"/>
              <a:t>, tableaux, etc.</a:t>
            </a:r>
          </a:p>
          <a:p>
            <a:endParaRPr lang="en-GB" b="1" dirty="0"/>
          </a:p>
          <a:p>
            <a:r>
              <a:rPr lang="en-GB" b="1" dirty="0"/>
              <a:t>Conseils</a:t>
            </a:r>
            <a:r>
              <a:rPr lang="en-GB" dirty="0"/>
              <a:t> :</a:t>
            </a:r>
          </a:p>
          <a:p>
            <a:r>
              <a:rPr lang="en-GB" dirty="0" err="1"/>
              <a:t>Pensez</a:t>
            </a:r>
            <a:r>
              <a:rPr lang="en-GB" dirty="0"/>
              <a:t> à </a:t>
            </a:r>
            <a:r>
              <a:rPr lang="en-GB" dirty="0" err="1"/>
              <a:t>maintenir</a:t>
            </a:r>
            <a:r>
              <a:rPr lang="en-GB" dirty="0"/>
              <a:t> </a:t>
            </a:r>
            <a:r>
              <a:rPr lang="en-GB" dirty="0" err="1"/>
              <a:t>une</a:t>
            </a:r>
            <a:r>
              <a:rPr lang="en-GB" dirty="0"/>
              <a:t> </a:t>
            </a:r>
            <a:r>
              <a:rPr lang="en-GB" dirty="0" err="1"/>
              <a:t>cohérence</a:t>
            </a:r>
            <a:r>
              <a:rPr lang="en-GB" dirty="0"/>
              <a:t> </a:t>
            </a:r>
            <a:r>
              <a:rPr lang="en-GB" dirty="0" err="1"/>
              <a:t>visuelle</a:t>
            </a:r>
            <a:r>
              <a:rPr lang="en-GB" dirty="0"/>
              <a:t> avec les </a:t>
            </a:r>
            <a:r>
              <a:rPr lang="en-GB" dirty="0" err="1"/>
              <a:t>autres</a:t>
            </a:r>
            <a:r>
              <a:rPr lang="en-GB" dirty="0"/>
              <a:t> diapositives (polices, couleurs, </a:t>
            </a:r>
            <a:r>
              <a:rPr lang="en-GB" dirty="0" err="1"/>
              <a:t>alignement</a:t>
            </a:r>
            <a:r>
              <a:rPr lang="en-GB" dirty="0"/>
              <a:t>).</a:t>
            </a:r>
          </a:p>
          <a:p>
            <a:r>
              <a:rPr lang="en-GB" dirty="0" err="1"/>
              <a:t>Essayez</a:t>
            </a:r>
            <a:r>
              <a:rPr lang="en-GB" dirty="0"/>
              <a:t> de ne pas surcharger la diapositive pour que le message </a:t>
            </a:r>
            <a:r>
              <a:rPr lang="en-GB" dirty="0" err="1"/>
              <a:t>reste</a:t>
            </a:r>
            <a:r>
              <a:rPr lang="en-GB" dirty="0"/>
              <a:t> </a:t>
            </a:r>
            <a:r>
              <a:rPr lang="en-GB" dirty="0" err="1"/>
              <a:t>clair</a:t>
            </a:r>
            <a:r>
              <a:rPr lang="en-GB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61BC5A-BC66-BB42-915F-E053001F87B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3610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Objectif</a:t>
            </a:r>
            <a:r>
              <a:rPr lang="en-GB" dirty="0"/>
              <a:t> : Cette diapositive </a:t>
            </a:r>
            <a:r>
              <a:rPr lang="en-GB" dirty="0" err="1"/>
              <a:t>est</a:t>
            </a:r>
            <a:r>
              <a:rPr lang="en-GB" dirty="0"/>
              <a:t> </a:t>
            </a:r>
            <a:r>
              <a:rPr lang="en-GB" dirty="0" err="1"/>
              <a:t>complètement</a:t>
            </a:r>
            <a:r>
              <a:rPr lang="en-GB" dirty="0"/>
              <a:t> vide, </a:t>
            </a:r>
            <a:r>
              <a:rPr lang="en-GB" dirty="0" err="1"/>
              <a:t>conçue</a:t>
            </a:r>
            <a:r>
              <a:rPr lang="en-GB" dirty="0"/>
              <a:t> pour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permettre</a:t>
            </a:r>
            <a:r>
              <a:rPr lang="en-GB" dirty="0"/>
              <a:t> </a:t>
            </a:r>
            <a:r>
              <a:rPr lang="en-GB" dirty="0" err="1"/>
              <a:t>d’ajouter</a:t>
            </a:r>
            <a:r>
              <a:rPr lang="en-GB" dirty="0"/>
              <a:t> </a:t>
            </a:r>
            <a:r>
              <a:rPr lang="en-GB" dirty="0" err="1"/>
              <a:t>librement</a:t>
            </a:r>
            <a:r>
              <a:rPr lang="en-GB" dirty="0"/>
              <a:t> ton propre </a:t>
            </a:r>
            <a:r>
              <a:rPr lang="en-GB" dirty="0" err="1"/>
              <a:t>contenu</a:t>
            </a:r>
            <a:r>
              <a:rPr lang="en-GB" dirty="0"/>
              <a:t>.</a:t>
            </a:r>
          </a:p>
          <a:p>
            <a:endParaRPr lang="en-GB" b="1" dirty="0"/>
          </a:p>
          <a:p>
            <a:r>
              <a:rPr lang="en-GB" b="1" dirty="0"/>
              <a:t>Utilisation</a:t>
            </a:r>
            <a:r>
              <a:rPr lang="en-GB" dirty="0"/>
              <a:t> :</a:t>
            </a:r>
          </a:p>
          <a:p>
            <a:r>
              <a:rPr lang="en-GB" dirty="0" err="1"/>
              <a:t>Ajoutez</a:t>
            </a:r>
            <a:r>
              <a:rPr lang="en-GB" dirty="0"/>
              <a:t> des zones de </a:t>
            </a:r>
            <a:r>
              <a:rPr lang="en-GB" dirty="0" err="1"/>
              <a:t>texte</a:t>
            </a:r>
            <a:r>
              <a:rPr lang="en-GB" dirty="0"/>
              <a:t>, des images, des tableaux, des </a:t>
            </a:r>
            <a:r>
              <a:rPr lang="en-GB" dirty="0" err="1"/>
              <a:t>graphiques</a:t>
            </a:r>
            <a:r>
              <a:rPr lang="en-GB" dirty="0"/>
              <a:t> </a:t>
            </a:r>
            <a:r>
              <a:rPr lang="en-GB" dirty="0" err="1"/>
              <a:t>ou</a:t>
            </a:r>
            <a:r>
              <a:rPr lang="en-GB" dirty="0"/>
              <a:t> tout </a:t>
            </a:r>
            <a:r>
              <a:rPr lang="en-GB" dirty="0" err="1"/>
              <a:t>autre</a:t>
            </a:r>
            <a:r>
              <a:rPr lang="en-GB" dirty="0"/>
              <a:t> </a:t>
            </a:r>
            <a:r>
              <a:rPr lang="en-GB" dirty="0" err="1"/>
              <a:t>élément</a:t>
            </a:r>
            <a:r>
              <a:rPr lang="en-GB" dirty="0"/>
              <a:t> que </a:t>
            </a:r>
            <a:r>
              <a:rPr lang="en-GB" dirty="0" err="1"/>
              <a:t>vous</a:t>
            </a:r>
            <a:r>
              <a:rPr lang="en-GB" dirty="0"/>
              <a:t> </a:t>
            </a:r>
            <a:r>
              <a:rPr lang="en-GB" dirty="0" err="1"/>
              <a:t>souhaitez</a:t>
            </a:r>
            <a:r>
              <a:rPr lang="en-GB" dirty="0"/>
              <a:t> </a:t>
            </a:r>
            <a:r>
              <a:rPr lang="en-GB" dirty="0" err="1"/>
              <a:t>insérer</a:t>
            </a:r>
            <a:r>
              <a:rPr lang="en-GB" dirty="0"/>
              <a:t>.</a:t>
            </a:r>
          </a:p>
          <a:p>
            <a:r>
              <a:rPr lang="en-GB" dirty="0"/>
              <a:t>Vous </a:t>
            </a:r>
            <a:r>
              <a:rPr lang="en-GB" dirty="0" err="1"/>
              <a:t>pouvez</a:t>
            </a:r>
            <a:r>
              <a:rPr lang="en-GB" dirty="0"/>
              <a:t> </a:t>
            </a:r>
            <a:r>
              <a:rPr lang="en-GB" dirty="0" err="1"/>
              <a:t>personnaliser</a:t>
            </a:r>
            <a:r>
              <a:rPr lang="en-GB" dirty="0"/>
              <a:t> </a:t>
            </a:r>
            <a:r>
              <a:rPr lang="en-GB" dirty="0" err="1"/>
              <a:t>totalement</a:t>
            </a:r>
            <a:r>
              <a:rPr lang="en-GB" dirty="0"/>
              <a:t> la mise </a:t>
            </a:r>
            <a:r>
              <a:rPr lang="en-GB" dirty="0" err="1"/>
              <a:t>en</a:t>
            </a:r>
            <a:r>
              <a:rPr lang="en-GB" dirty="0"/>
              <a:t> page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fonction</a:t>
            </a:r>
            <a:r>
              <a:rPr lang="en-GB" dirty="0"/>
              <a:t> de </a:t>
            </a:r>
            <a:r>
              <a:rPr lang="en-GB" dirty="0" err="1"/>
              <a:t>vos</a:t>
            </a:r>
            <a:r>
              <a:rPr lang="en-GB" dirty="0"/>
              <a:t> </a:t>
            </a:r>
            <a:r>
              <a:rPr lang="en-GB" dirty="0" err="1"/>
              <a:t>besoins</a:t>
            </a:r>
            <a:r>
              <a:rPr lang="en-GB" dirty="0"/>
              <a:t>.</a:t>
            </a:r>
          </a:p>
          <a:p>
            <a:endParaRPr lang="en-GB" b="1" dirty="0"/>
          </a:p>
          <a:p>
            <a:r>
              <a:rPr lang="en-GB" b="1" dirty="0"/>
              <a:t>Pour modifier le </a:t>
            </a:r>
            <a:r>
              <a:rPr lang="en-GB" b="1" dirty="0" err="1"/>
              <a:t>contenu</a:t>
            </a:r>
            <a:r>
              <a:rPr lang="en-GB" dirty="0"/>
              <a:t> :</a:t>
            </a:r>
          </a:p>
          <a:p>
            <a:r>
              <a:rPr lang="en-GB" dirty="0" err="1"/>
              <a:t>Cliquez</a:t>
            </a:r>
            <a:r>
              <a:rPr lang="en-GB" dirty="0"/>
              <a:t> </a:t>
            </a:r>
            <a:r>
              <a:rPr lang="en-GB" dirty="0" err="1"/>
              <a:t>n’importe</a:t>
            </a:r>
            <a:r>
              <a:rPr lang="en-GB" dirty="0"/>
              <a:t> </a:t>
            </a:r>
            <a:r>
              <a:rPr lang="en-GB" dirty="0" err="1"/>
              <a:t>où</a:t>
            </a:r>
            <a:r>
              <a:rPr lang="en-GB" dirty="0"/>
              <a:t> sur la diapositive pour </a:t>
            </a:r>
            <a:r>
              <a:rPr lang="en-GB" dirty="0" err="1"/>
              <a:t>insérer</a:t>
            </a:r>
            <a:r>
              <a:rPr lang="en-GB" dirty="0"/>
              <a:t> de nouveaux </a:t>
            </a:r>
            <a:r>
              <a:rPr lang="en-GB" dirty="0" err="1"/>
              <a:t>éléments</a:t>
            </a:r>
            <a:r>
              <a:rPr lang="en-GB" dirty="0"/>
              <a:t>.</a:t>
            </a:r>
          </a:p>
          <a:p>
            <a:r>
              <a:rPr lang="en-GB" dirty="0" err="1"/>
              <a:t>Utilisez</a:t>
            </a:r>
            <a:r>
              <a:rPr lang="en-GB" dirty="0"/>
              <a:t> les onglets du </a:t>
            </a:r>
            <a:r>
              <a:rPr lang="en-GB" dirty="0" err="1"/>
              <a:t>ruban</a:t>
            </a:r>
            <a:r>
              <a:rPr lang="en-GB" dirty="0"/>
              <a:t> "Insertion" pour </a:t>
            </a:r>
            <a:r>
              <a:rPr lang="en-GB" dirty="0" err="1"/>
              <a:t>ajouter</a:t>
            </a:r>
            <a:r>
              <a:rPr lang="en-GB" dirty="0"/>
              <a:t> des zones de </a:t>
            </a:r>
            <a:r>
              <a:rPr lang="en-GB" dirty="0" err="1"/>
              <a:t>texte</a:t>
            </a:r>
            <a:r>
              <a:rPr lang="en-GB" dirty="0"/>
              <a:t>, images, </a:t>
            </a:r>
            <a:r>
              <a:rPr lang="en-GB" dirty="0" err="1"/>
              <a:t>graphiques</a:t>
            </a:r>
            <a:r>
              <a:rPr lang="en-GB" dirty="0"/>
              <a:t>, tableaux, etc.</a:t>
            </a:r>
          </a:p>
          <a:p>
            <a:endParaRPr lang="en-GB" b="1" dirty="0"/>
          </a:p>
          <a:p>
            <a:r>
              <a:rPr lang="en-GB" b="1" dirty="0"/>
              <a:t>Conseils</a:t>
            </a:r>
            <a:r>
              <a:rPr lang="en-GB" dirty="0"/>
              <a:t> :</a:t>
            </a:r>
          </a:p>
          <a:p>
            <a:r>
              <a:rPr lang="en-GB" dirty="0" err="1"/>
              <a:t>Pensez</a:t>
            </a:r>
            <a:r>
              <a:rPr lang="en-GB" dirty="0"/>
              <a:t> à </a:t>
            </a:r>
            <a:r>
              <a:rPr lang="en-GB" dirty="0" err="1"/>
              <a:t>maintenir</a:t>
            </a:r>
            <a:r>
              <a:rPr lang="en-GB" dirty="0"/>
              <a:t> </a:t>
            </a:r>
            <a:r>
              <a:rPr lang="en-GB" dirty="0" err="1"/>
              <a:t>une</a:t>
            </a:r>
            <a:r>
              <a:rPr lang="en-GB" dirty="0"/>
              <a:t> </a:t>
            </a:r>
            <a:r>
              <a:rPr lang="en-GB" dirty="0" err="1"/>
              <a:t>cohérence</a:t>
            </a:r>
            <a:r>
              <a:rPr lang="en-GB" dirty="0"/>
              <a:t> </a:t>
            </a:r>
            <a:r>
              <a:rPr lang="en-GB" dirty="0" err="1"/>
              <a:t>visuelle</a:t>
            </a:r>
            <a:r>
              <a:rPr lang="en-GB" dirty="0"/>
              <a:t> avec les </a:t>
            </a:r>
            <a:r>
              <a:rPr lang="en-GB" dirty="0" err="1"/>
              <a:t>autres</a:t>
            </a:r>
            <a:r>
              <a:rPr lang="en-GB" dirty="0"/>
              <a:t> diapositives (polices, couleurs, </a:t>
            </a:r>
            <a:r>
              <a:rPr lang="en-GB" dirty="0" err="1"/>
              <a:t>alignement</a:t>
            </a:r>
            <a:r>
              <a:rPr lang="en-GB" dirty="0"/>
              <a:t>).</a:t>
            </a:r>
          </a:p>
          <a:p>
            <a:r>
              <a:rPr lang="en-GB" dirty="0" err="1"/>
              <a:t>Essayez</a:t>
            </a:r>
            <a:r>
              <a:rPr lang="en-GB" dirty="0"/>
              <a:t> de ne pas surcharger la diapositive pour que le message </a:t>
            </a:r>
            <a:r>
              <a:rPr lang="en-GB" dirty="0" err="1"/>
              <a:t>reste</a:t>
            </a:r>
            <a:r>
              <a:rPr lang="en-GB" dirty="0"/>
              <a:t> </a:t>
            </a:r>
            <a:r>
              <a:rPr lang="en-GB" dirty="0" err="1"/>
              <a:t>clair</a:t>
            </a:r>
            <a:r>
              <a:rPr lang="en-GB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61BC5A-BC66-BB42-915F-E053001F87B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814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Objectif</a:t>
            </a:r>
            <a:r>
              <a:rPr lang="en-GB" dirty="0"/>
              <a:t> : Cette diapositive </a:t>
            </a:r>
            <a:r>
              <a:rPr lang="en-GB" dirty="0" err="1"/>
              <a:t>sert</a:t>
            </a:r>
            <a:r>
              <a:rPr lang="en-GB" dirty="0"/>
              <a:t> </a:t>
            </a:r>
            <a:r>
              <a:rPr lang="en-GB" dirty="0" err="1"/>
              <a:t>d’introduction</a:t>
            </a:r>
            <a:r>
              <a:rPr lang="en-GB" dirty="0"/>
              <a:t> à la </a:t>
            </a:r>
            <a:r>
              <a:rPr lang="en-GB" dirty="0" err="1"/>
              <a:t>présentation</a:t>
            </a:r>
            <a:r>
              <a:rPr lang="en-GB" dirty="0"/>
              <a:t>.</a:t>
            </a:r>
          </a:p>
          <a:p>
            <a:endParaRPr lang="en-GB" b="1" dirty="0"/>
          </a:p>
          <a:p>
            <a:r>
              <a:rPr lang="en-GB" b="1" dirty="0"/>
              <a:t>Utilisation</a:t>
            </a:r>
            <a:r>
              <a:rPr lang="en-GB" dirty="0"/>
              <a:t> : </a:t>
            </a:r>
            <a:r>
              <a:rPr lang="en-GB" dirty="0" err="1"/>
              <a:t>Remplacez</a:t>
            </a:r>
            <a:r>
              <a:rPr lang="en-GB" dirty="0"/>
              <a:t> le </a:t>
            </a:r>
            <a:r>
              <a:rPr lang="en-GB" dirty="0" err="1"/>
              <a:t>texte</a:t>
            </a:r>
            <a:r>
              <a:rPr lang="en-GB" dirty="0"/>
              <a:t> par un </a:t>
            </a:r>
            <a:r>
              <a:rPr lang="en-GB" b="0" dirty="0"/>
              <a:t>titre </a:t>
            </a:r>
            <a:r>
              <a:rPr lang="en-GB" b="0" dirty="0" err="1"/>
              <a:t>accrocheur</a:t>
            </a:r>
            <a:r>
              <a:rPr lang="en-GB" b="0" dirty="0"/>
              <a:t> </a:t>
            </a:r>
            <a:r>
              <a:rPr lang="en-GB" b="0" dirty="0" err="1"/>
              <a:t>ou</a:t>
            </a:r>
            <a:r>
              <a:rPr lang="en-GB" b="0" dirty="0"/>
              <a:t> le </a:t>
            </a:r>
            <a:r>
              <a:rPr lang="en-GB" b="0" dirty="0" err="1"/>
              <a:t>sujet</a:t>
            </a:r>
            <a:r>
              <a:rPr lang="en-GB" b="0" dirty="0"/>
              <a:t> principal de </a:t>
            </a:r>
            <a:r>
              <a:rPr lang="en-GB" dirty="0" err="1"/>
              <a:t>votre</a:t>
            </a:r>
            <a:r>
              <a:rPr lang="en-GB" dirty="0"/>
              <a:t> </a:t>
            </a:r>
            <a:r>
              <a:rPr lang="en-GB" dirty="0" err="1"/>
              <a:t>présentation</a:t>
            </a:r>
            <a:r>
              <a:rPr lang="en-GB" dirty="0"/>
              <a:t>.</a:t>
            </a:r>
          </a:p>
          <a:p>
            <a:r>
              <a:rPr lang="en-GB" dirty="0"/>
              <a:t>Vous </a:t>
            </a:r>
            <a:r>
              <a:rPr lang="en-GB" dirty="0" err="1"/>
              <a:t>pouvez</a:t>
            </a:r>
            <a:r>
              <a:rPr lang="en-GB" dirty="0"/>
              <a:t> </a:t>
            </a:r>
            <a:r>
              <a:rPr lang="en-GB" dirty="0" err="1"/>
              <a:t>également</a:t>
            </a:r>
            <a:r>
              <a:rPr lang="en-GB" dirty="0"/>
              <a:t> y </a:t>
            </a:r>
            <a:r>
              <a:rPr lang="en-GB" dirty="0" err="1"/>
              <a:t>inscrire</a:t>
            </a:r>
            <a:r>
              <a:rPr lang="en-GB" dirty="0"/>
              <a:t> </a:t>
            </a:r>
            <a:r>
              <a:rPr lang="en-GB" dirty="0" err="1"/>
              <a:t>votre</a:t>
            </a:r>
            <a:r>
              <a:rPr lang="en-GB" dirty="0"/>
              <a:t> </a:t>
            </a:r>
            <a:r>
              <a:rPr lang="en-GB" b="0" dirty="0"/>
              <a:t>nom </a:t>
            </a:r>
            <a:r>
              <a:rPr lang="en-GB" dirty="0" err="1"/>
              <a:t>ou</a:t>
            </a:r>
            <a:r>
              <a:rPr lang="en-GB" dirty="0"/>
              <a:t> </a:t>
            </a:r>
            <a:r>
              <a:rPr lang="en-GB" dirty="0" err="1"/>
              <a:t>celui</a:t>
            </a:r>
            <a:r>
              <a:rPr lang="en-GB" dirty="0"/>
              <a:t> de </a:t>
            </a:r>
            <a:r>
              <a:rPr lang="en-GB" dirty="0" err="1"/>
              <a:t>votre</a:t>
            </a:r>
            <a:r>
              <a:rPr lang="en-GB" dirty="0"/>
              <a:t> département, </a:t>
            </a:r>
            <a:r>
              <a:rPr lang="en-GB" dirty="0" err="1"/>
              <a:t>si</a:t>
            </a:r>
            <a:r>
              <a:rPr lang="en-GB" dirty="0"/>
              <a:t> pertinent.</a:t>
            </a:r>
          </a:p>
          <a:p>
            <a:endParaRPr lang="en-GB" dirty="0"/>
          </a:p>
          <a:p>
            <a:r>
              <a:rPr lang="en-GB" b="1" dirty="0"/>
              <a:t>Pour modifier le titre:</a:t>
            </a:r>
            <a:br>
              <a:rPr lang="en-GB" dirty="0"/>
            </a:br>
            <a:r>
              <a:rPr lang="en-GB" dirty="0"/>
              <a:t>1. </a:t>
            </a:r>
            <a:r>
              <a:rPr lang="en-GB" dirty="0" err="1"/>
              <a:t>Cliquez</a:t>
            </a:r>
            <a:r>
              <a:rPr lang="en-GB" dirty="0"/>
              <a:t> sur la zone de </a:t>
            </a:r>
            <a:r>
              <a:rPr lang="en-GB" dirty="0" err="1"/>
              <a:t>texte</a:t>
            </a:r>
            <a:r>
              <a:rPr lang="en-GB" dirty="0"/>
              <a:t> </a:t>
            </a:r>
            <a:r>
              <a:rPr lang="en-GB" b="0" dirty="0"/>
              <a:t>du titre </a:t>
            </a:r>
            <a:r>
              <a:rPr lang="en-GB" dirty="0"/>
              <a:t>pour le </a:t>
            </a:r>
            <a:r>
              <a:rPr lang="en-GB" dirty="0" err="1"/>
              <a:t>sélectionner</a:t>
            </a:r>
            <a:r>
              <a:rPr lang="en-GB" dirty="0"/>
              <a:t>.</a:t>
            </a:r>
            <a:br>
              <a:rPr lang="en-GB" dirty="0"/>
            </a:br>
            <a:r>
              <a:rPr lang="en-GB" dirty="0"/>
              <a:t>2. </a:t>
            </a:r>
            <a:r>
              <a:rPr lang="en-GB" dirty="0" err="1"/>
              <a:t>Tapez</a:t>
            </a:r>
            <a:r>
              <a:rPr lang="en-GB" dirty="0"/>
              <a:t> </a:t>
            </a:r>
            <a:r>
              <a:rPr lang="en-GB" dirty="0" err="1"/>
              <a:t>votre</a:t>
            </a:r>
            <a:r>
              <a:rPr lang="en-GB" dirty="0"/>
              <a:t> </a:t>
            </a:r>
            <a:r>
              <a:rPr lang="en-GB" dirty="0" err="1"/>
              <a:t>texte</a:t>
            </a:r>
            <a:r>
              <a:rPr lang="en-GB" dirty="0"/>
              <a:t> pour le </a:t>
            </a:r>
            <a:r>
              <a:rPr lang="en-GB" dirty="0" err="1"/>
              <a:t>remplacer</a:t>
            </a:r>
            <a:r>
              <a:rPr lang="en-GB" dirty="0"/>
              <a:t>.</a:t>
            </a:r>
          </a:p>
          <a:p>
            <a:endParaRPr lang="en-GB" b="1" dirty="0"/>
          </a:p>
          <a:p>
            <a:r>
              <a:rPr lang="en-GB" b="1" dirty="0"/>
              <a:t>Conseil</a:t>
            </a:r>
            <a:r>
              <a:rPr lang="en-GB" dirty="0"/>
              <a:t> : </a:t>
            </a:r>
            <a:r>
              <a:rPr lang="en-GB" dirty="0" err="1"/>
              <a:t>Gardez</a:t>
            </a:r>
            <a:r>
              <a:rPr lang="en-GB" dirty="0"/>
              <a:t> le titre </a:t>
            </a:r>
            <a:r>
              <a:rPr lang="en-GB" dirty="0" err="1"/>
              <a:t>clair</a:t>
            </a:r>
            <a:r>
              <a:rPr lang="en-GB" dirty="0"/>
              <a:t> et </a:t>
            </a:r>
            <a:r>
              <a:rPr lang="en-GB" dirty="0" err="1"/>
              <a:t>concis</a:t>
            </a:r>
            <a:r>
              <a:rPr lang="en-GB" dirty="0"/>
              <a:t>, et </a:t>
            </a:r>
            <a:r>
              <a:rPr lang="en-GB" dirty="0" err="1"/>
              <a:t>évite</a:t>
            </a:r>
            <a:r>
              <a:rPr lang="en-GB" dirty="0"/>
              <a:t> les formulations longues </a:t>
            </a:r>
            <a:r>
              <a:rPr lang="en-GB" dirty="0" err="1"/>
              <a:t>ou</a:t>
            </a:r>
            <a:r>
              <a:rPr lang="en-GB" dirty="0"/>
              <a:t> trop complexes.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61BC5A-BC66-BB42-915F-E053001F87B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412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Objectif</a:t>
            </a:r>
            <a:r>
              <a:rPr lang="en-GB" dirty="0"/>
              <a:t> : Cette diapositive </a:t>
            </a:r>
            <a:r>
              <a:rPr lang="en-GB" dirty="0" err="1"/>
              <a:t>sert</a:t>
            </a:r>
            <a:r>
              <a:rPr lang="en-GB" dirty="0"/>
              <a:t> </a:t>
            </a:r>
            <a:r>
              <a:rPr lang="en-GB" dirty="0" err="1"/>
              <a:t>d’introduction</a:t>
            </a:r>
            <a:r>
              <a:rPr lang="en-GB" dirty="0"/>
              <a:t> à la </a:t>
            </a:r>
            <a:r>
              <a:rPr lang="en-GB" dirty="0" err="1"/>
              <a:t>présentation</a:t>
            </a:r>
            <a:r>
              <a:rPr lang="en-GB" dirty="0"/>
              <a:t>.</a:t>
            </a:r>
          </a:p>
          <a:p>
            <a:endParaRPr lang="en-GB" b="1" dirty="0"/>
          </a:p>
          <a:p>
            <a:r>
              <a:rPr lang="en-GB" b="1" dirty="0"/>
              <a:t>Utilisation</a:t>
            </a:r>
            <a:r>
              <a:rPr lang="en-GB" dirty="0"/>
              <a:t> : </a:t>
            </a:r>
            <a:r>
              <a:rPr lang="en-GB" dirty="0" err="1"/>
              <a:t>Remplacez</a:t>
            </a:r>
            <a:r>
              <a:rPr lang="en-GB" dirty="0"/>
              <a:t> le </a:t>
            </a:r>
            <a:r>
              <a:rPr lang="en-GB" dirty="0" err="1"/>
              <a:t>texte</a:t>
            </a:r>
            <a:r>
              <a:rPr lang="en-GB" dirty="0"/>
              <a:t> par un </a:t>
            </a:r>
            <a:r>
              <a:rPr lang="en-GB" b="0" dirty="0"/>
              <a:t>titre </a:t>
            </a:r>
            <a:r>
              <a:rPr lang="en-GB" b="0" dirty="0" err="1"/>
              <a:t>accrocheur</a:t>
            </a:r>
            <a:r>
              <a:rPr lang="en-GB" b="0" dirty="0"/>
              <a:t> </a:t>
            </a:r>
            <a:r>
              <a:rPr lang="en-GB" b="0" dirty="0" err="1"/>
              <a:t>ou</a:t>
            </a:r>
            <a:r>
              <a:rPr lang="en-GB" b="0" dirty="0"/>
              <a:t> le </a:t>
            </a:r>
            <a:r>
              <a:rPr lang="en-GB" b="0" dirty="0" err="1"/>
              <a:t>sujet</a:t>
            </a:r>
            <a:r>
              <a:rPr lang="en-GB" b="0" dirty="0"/>
              <a:t> principal de </a:t>
            </a:r>
            <a:r>
              <a:rPr lang="en-GB" dirty="0" err="1"/>
              <a:t>votre</a:t>
            </a:r>
            <a:r>
              <a:rPr lang="en-GB" dirty="0"/>
              <a:t> </a:t>
            </a:r>
            <a:r>
              <a:rPr lang="en-GB" dirty="0" err="1"/>
              <a:t>présentation</a:t>
            </a:r>
            <a:r>
              <a:rPr lang="en-GB" dirty="0"/>
              <a:t>.</a:t>
            </a:r>
          </a:p>
          <a:p>
            <a:r>
              <a:rPr lang="en-GB" dirty="0"/>
              <a:t>Vous </a:t>
            </a:r>
            <a:r>
              <a:rPr lang="en-GB" dirty="0" err="1"/>
              <a:t>pouvez</a:t>
            </a:r>
            <a:r>
              <a:rPr lang="en-GB" dirty="0"/>
              <a:t> </a:t>
            </a:r>
            <a:r>
              <a:rPr lang="en-GB" dirty="0" err="1"/>
              <a:t>également</a:t>
            </a:r>
            <a:r>
              <a:rPr lang="en-GB" dirty="0"/>
              <a:t> y </a:t>
            </a:r>
            <a:r>
              <a:rPr lang="en-GB" dirty="0" err="1"/>
              <a:t>inscrire</a:t>
            </a:r>
            <a:r>
              <a:rPr lang="en-GB" dirty="0"/>
              <a:t> </a:t>
            </a:r>
            <a:r>
              <a:rPr lang="en-GB" dirty="0" err="1"/>
              <a:t>votre</a:t>
            </a:r>
            <a:r>
              <a:rPr lang="en-GB" dirty="0"/>
              <a:t> </a:t>
            </a:r>
            <a:r>
              <a:rPr lang="en-GB" b="0" dirty="0"/>
              <a:t>nom </a:t>
            </a:r>
            <a:r>
              <a:rPr lang="en-GB" dirty="0" err="1"/>
              <a:t>ou</a:t>
            </a:r>
            <a:r>
              <a:rPr lang="en-GB" dirty="0"/>
              <a:t> </a:t>
            </a:r>
            <a:r>
              <a:rPr lang="en-GB" dirty="0" err="1"/>
              <a:t>celui</a:t>
            </a:r>
            <a:r>
              <a:rPr lang="en-GB" dirty="0"/>
              <a:t> de </a:t>
            </a:r>
            <a:r>
              <a:rPr lang="en-GB" dirty="0" err="1"/>
              <a:t>votre</a:t>
            </a:r>
            <a:r>
              <a:rPr lang="en-GB" dirty="0"/>
              <a:t> département, </a:t>
            </a:r>
            <a:r>
              <a:rPr lang="en-GB" dirty="0" err="1"/>
              <a:t>si</a:t>
            </a:r>
            <a:r>
              <a:rPr lang="en-GB" dirty="0"/>
              <a:t> pertinent.</a:t>
            </a:r>
          </a:p>
          <a:p>
            <a:endParaRPr lang="en-GB" dirty="0"/>
          </a:p>
          <a:p>
            <a:r>
              <a:rPr lang="en-GB" b="1" dirty="0"/>
              <a:t>Pour modifier le titre:</a:t>
            </a:r>
            <a:br>
              <a:rPr lang="en-GB" dirty="0"/>
            </a:br>
            <a:r>
              <a:rPr lang="en-GB" dirty="0"/>
              <a:t>1. </a:t>
            </a:r>
            <a:r>
              <a:rPr lang="en-GB" dirty="0" err="1"/>
              <a:t>Cliquez</a:t>
            </a:r>
            <a:r>
              <a:rPr lang="en-GB" dirty="0"/>
              <a:t> sur la zone de </a:t>
            </a:r>
            <a:r>
              <a:rPr lang="en-GB" dirty="0" err="1"/>
              <a:t>texte</a:t>
            </a:r>
            <a:r>
              <a:rPr lang="en-GB" dirty="0"/>
              <a:t> </a:t>
            </a:r>
            <a:r>
              <a:rPr lang="en-GB" b="0" dirty="0"/>
              <a:t>du titre </a:t>
            </a:r>
            <a:r>
              <a:rPr lang="en-GB" dirty="0"/>
              <a:t>pour le </a:t>
            </a:r>
            <a:r>
              <a:rPr lang="en-GB" dirty="0" err="1"/>
              <a:t>sélectionner</a:t>
            </a:r>
            <a:r>
              <a:rPr lang="en-GB" dirty="0"/>
              <a:t>.</a:t>
            </a:r>
            <a:br>
              <a:rPr lang="en-GB" dirty="0"/>
            </a:br>
            <a:r>
              <a:rPr lang="en-GB" dirty="0"/>
              <a:t>2. </a:t>
            </a:r>
            <a:r>
              <a:rPr lang="en-GB" dirty="0" err="1"/>
              <a:t>Tapez</a:t>
            </a:r>
            <a:r>
              <a:rPr lang="en-GB" dirty="0"/>
              <a:t> </a:t>
            </a:r>
            <a:r>
              <a:rPr lang="en-GB" dirty="0" err="1"/>
              <a:t>votre</a:t>
            </a:r>
            <a:r>
              <a:rPr lang="en-GB" dirty="0"/>
              <a:t> </a:t>
            </a:r>
            <a:r>
              <a:rPr lang="en-GB" dirty="0" err="1"/>
              <a:t>texte</a:t>
            </a:r>
            <a:r>
              <a:rPr lang="en-GB" dirty="0"/>
              <a:t> pour le </a:t>
            </a:r>
            <a:r>
              <a:rPr lang="en-GB" dirty="0" err="1"/>
              <a:t>remplacer</a:t>
            </a:r>
            <a:r>
              <a:rPr lang="en-GB" dirty="0"/>
              <a:t>.</a:t>
            </a:r>
          </a:p>
          <a:p>
            <a:endParaRPr lang="en-GB" b="1" dirty="0"/>
          </a:p>
          <a:p>
            <a:r>
              <a:rPr lang="en-GB" b="1" dirty="0"/>
              <a:t>Conseil</a:t>
            </a:r>
            <a:r>
              <a:rPr lang="en-GB" dirty="0"/>
              <a:t> : </a:t>
            </a:r>
            <a:r>
              <a:rPr lang="en-GB" dirty="0" err="1"/>
              <a:t>Gardez</a:t>
            </a:r>
            <a:r>
              <a:rPr lang="en-GB" dirty="0"/>
              <a:t> le titre </a:t>
            </a:r>
            <a:r>
              <a:rPr lang="en-GB" dirty="0" err="1"/>
              <a:t>clair</a:t>
            </a:r>
            <a:r>
              <a:rPr lang="en-GB" dirty="0"/>
              <a:t> et </a:t>
            </a:r>
            <a:r>
              <a:rPr lang="en-GB" dirty="0" err="1"/>
              <a:t>concis</a:t>
            </a:r>
            <a:r>
              <a:rPr lang="en-GB" dirty="0"/>
              <a:t>, et </a:t>
            </a:r>
            <a:r>
              <a:rPr lang="en-GB" dirty="0" err="1"/>
              <a:t>évite</a:t>
            </a:r>
            <a:r>
              <a:rPr lang="en-GB" dirty="0"/>
              <a:t> les formulations longues </a:t>
            </a:r>
            <a:r>
              <a:rPr lang="en-GB" dirty="0" err="1"/>
              <a:t>ou</a:t>
            </a:r>
            <a:r>
              <a:rPr lang="en-GB" dirty="0"/>
              <a:t> trop complexes.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61BC5A-BC66-BB42-915F-E053001F87B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0220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Objectif</a:t>
            </a:r>
            <a:r>
              <a:rPr lang="en-GB" dirty="0"/>
              <a:t> : Cette diapositive </a:t>
            </a:r>
            <a:r>
              <a:rPr lang="en-GB" dirty="0" err="1"/>
              <a:t>sert</a:t>
            </a:r>
            <a:r>
              <a:rPr lang="en-GB" dirty="0"/>
              <a:t> </a:t>
            </a:r>
            <a:r>
              <a:rPr lang="en-GB" dirty="0" err="1"/>
              <a:t>d’introduction</a:t>
            </a:r>
            <a:r>
              <a:rPr lang="en-GB" dirty="0"/>
              <a:t> à la </a:t>
            </a:r>
            <a:r>
              <a:rPr lang="en-GB" dirty="0" err="1"/>
              <a:t>présentation</a:t>
            </a:r>
            <a:r>
              <a:rPr lang="en-GB" dirty="0"/>
              <a:t>.</a:t>
            </a:r>
          </a:p>
          <a:p>
            <a:endParaRPr lang="en-GB" b="1" dirty="0"/>
          </a:p>
          <a:p>
            <a:r>
              <a:rPr lang="en-GB" b="1" dirty="0"/>
              <a:t>Utilisation</a:t>
            </a:r>
            <a:r>
              <a:rPr lang="en-GB" dirty="0"/>
              <a:t> : </a:t>
            </a:r>
            <a:r>
              <a:rPr lang="en-GB" dirty="0" err="1"/>
              <a:t>Remplacez</a:t>
            </a:r>
            <a:r>
              <a:rPr lang="en-GB" dirty="0"/>
              <a:t> le </a:t>
            </a:r>
            <a:r>
              <a:rPr lang="en-GB" dirty="0" err="1"/>
              <a:t>texte</a:t>
            </a:r>
            <a:r>
              <a:rPr lang="en-GB" dirty="0"/>
              <a:t> par un </a:t>
            </a:r>
            <a:r>
              <a:rPr lang="en-GB" b="0" dirty="0"/>
              <a:t>titre </a:t>
            </a:r>
            <a:r>
              <a:rPr lang="en-GB" b="0" dirty="0" err="1"/>
              <a:t>accrocheur</a:t>
            </a:r>
            <a:r>
              <a:rPr lang="en-GB" b="0" dirty="0"/>
              <a:t> </a:t>
            </a:r>
            <a:r>
              <a:rPr lang="en-GB" b="0" dirty="0" err="1"/>
              <a:t>ou</a:t>
            </a:r>
            <a:r>
              <a:rPr lang="en-GB" b="0" dirty="0"/>
              <a:t> le </a:t>
            </a:r>
            <a:r>
              <a:rPr lang="en-GB" b="0" dirty="0" err="1"/>
              <a:t>sujet</a:t>
            </a:r>
            <a:r>
              <a:rPr lang="en-GB" b="0" dirty="0"/>
              <a:t> principal de </a:t>
            </a:r>
            <a:r>
              <a:rPr lang="en-GB" dirty="0" err="1"/>
              <a:t>votre</a:t>
            </a:r>
            <a:r>
              <a:rPr lang="en-GB" dirty="0"/>
              <a:t> </a:t>
            </a:r>
            <a:r>
              <a:rPr lang="en-GB" dirty="0" err="1"/>
              <a:t>présentation</a:t>
            </a:r>
            <a:r>
              <a:rPr lang="en-GB" dirty="0"/>
              <a:t>.</a:t>
            </a:r>
          </a:p>
          <a:p>
            <a:r>
              <a:rPr lang="en-GB" dirty="0"/>
              <a:t>Vous </a:t>
            </a:r>
            <a:r>
              <a:rPr lang="en-GB" dirty="0" err="1"/>
              <a:t>pouvez</a:t>
            </a:r>
            <a:r>
              <a:rPr lang="en-GB" dirty="0"/>
              <a:t> </a:t>
            </a:r>
            <a:r>
              <a:rPr lang="en-GB" dirty="0" err="1"/>
              <a:t>également</a:t>
            </a:r>
            <a:r>
              <a:rPr lang="en-GB" dirty="0"/>
              <a:t> y </a:t>
            </a:r>
            <a:r>
              <a:rPr lang="en-GB" dirty="0" err="1"/>
              <a:t>inscrire</a:t>
            </a:r>
            <a:r>
              <a:rPr lang="en-GB" dirty="0"/>
              <a:t> </a:t>
            </a:r>
            <a:r>
              <a:rPr lang="en-GB" dirty="0" err="1"/>
              <a:t>votre</a:t>
            </a:r>
            <a:r>
              <a:rPr lang="en-GB" dirty="0"/>
              <a:t> </a:t>
            </a:r>
            <a:r>
              <a:rPr lang="en-GB" b="0" dirty="0"/>
              <a:t>nom </a:t>
            </a:r>
            <a:r>
              <a:rPr lang="en-GB" dirty="0" err="1"/>
              <a:t>ou</a:t>
            </a:r>
            <a:r>
              <a:rPr lang="en-GB" dirty="0"/>
              <a:t> </a:t>
            </a:r>
            <a:r>
              <a:rPr lang="en-GB" dirty="0" err="1"/>
              <a:t>celui</a:t>
            </a:r>
            <a:r>
              <a:rPr lang="en-GB" dirty="0"/>
              <a:t> de </a:t>
            </a:r>
            <a:r>
              <a:rPr lang="en-GB" dirty="0" err="1"/>
              <a:t>votre</a:t>
            </a:r>
            <a:r>
              <a:rPr lang="en-GB" dirty="0"/>
              <a:t> département, </a:t>
            </a:r>
            <a:r>
              <a:rPr lang="en-GB" dirty="0" err="1"/>
              <a:t>si</a:t>
            </a:r>
            <a:r>
              <a:rPr lang="en-GB" dirty="0"/>
              <a:t> pertinent.</a:t>
            </a:r>
          </a:p>
          <a:p>
            <a:endParaRPr lang="en-GB" dirty="0"/>
          </a:p>
          <a:p>
            <a:r>
              <a:rPr lang="en-GB" b="1" dirty="0"/>
              <a:t>Pour modifier le titre:</a:t>
            </a:r>
            <a:br>
              <a:rPr lang="en-GB" dirty="0"/>
            </a:br>
            <a:r>
              <a:rPr lang="en-GB" dirty="0"/>
              <a:t>1. </a:t>
            </a:r>
            <a:r>
              <a:rPr lang="en-GB" dirty="0" err="1"/>
              <a:t>Cliquez</a:t>
            </a:r>
            <a:r>
              <a:rPr lang="en-GB" dirty="0"/>
              <a:t> sur la zone de </a:t>
            </a:r>
            <a:r>
              <a:rPr lang="en-GB" dirty="0" err="1"/>
              <a:t>texte</a:t>
            </a:r>
            <a:r>
              <a:rPr lang="en-GB" dirty="0"/>
              <a:t> </a:t>
            </a:r>
            <a:r>
              <a:rPr lang="en-GB" b="0" dirty="0"/>
              <a:t>du titre </a:t>
            </a:r>
            <a:r>
              <a:rPr lang="en-GB" dirty="0"/>
              <a:t>pour le </a:t>
            </a:r>
            <a:r>
              <a:rPr lang="en-GB" dirty="0" err="1"/>
              <a:t>sélectionner</a:t>
            </a:r>
            <a:r>
              <a:rPr lang="en-GB" dirty="0"/>
              <a:t>.</a:t>
            </a:r>
            <a:br>
              <a:rPr lang="en-GB" dirty="0"/>
            </a:br>
            <a:r>
              <a:rPr lang="en-GB" dirty="0"/>
              <a:t>2. </a:t>
            </a:r>
            <a:r>
              <a:rPr lang="en-GB" dirty="0" err="1"/>
              <a:t>Tapez</a:t>
            </a:r>
            <a:r>
              <a:rPr lang="en-GB" dirty="0"/>
              <a:t> </a:t>
            </a:r>
            <a:r>
              <a:rPr lang="en-GB" dirty="0" err="1"/>
              <a:t>votre</a:t>
            </a:r>
            <a:r>
              <a:rPr lang="en-GB" dirty="0"/>
              <a:t> </a:t>
            </a:r>
            <a:r>
              <a:rPr lang="en-GB" dirty="0" err="1"/>
              <a:t>texte</a:t>
            </a:r>
            <a:r>
              <a:rPr lang="en-GB" dirty="0"/>
              <a:t> pour le </a:t>
            </a:r>
            <a:r>
              <a:rPr lang="en-GB" dirty="0" err="1"/>
              <a:t>remplacer</a:t>
            </a:r>
            <a:r>
              <a:rPr lang="en-GB" dirty="0"/>
              <a:t>.</a:t>
            </a:r>
          </a:p>
          <a:p>
            <a:endParaRPr lang="en-GB" b="1" dirty="0"/>
          </a:p>
          <a:p>
            <a:r>
              <a:rPr lang="en-GB" b="1" dirty="0"/>
              <a:t>Conseil</a:t>
            </a:r>
            <a:r>
              <a:rPr lang="en-GB" dirty="0"/>
              <a:t> : </a:t>
            </a:r>
            <a:r>
              <a:rPr lang="en-GB" dirty="0" err="1"/>
              <a:t>Gardez</a:t>
            </a:r>
            <a:r>
              <a:rPr lang="en-GB" dirty="0"/>
              <a:t> le titre </a:t>
            </a:r>
            <a:r>
              <a:rPr lang="en-GB" dirty="0" err="1"/>
              <a:t>clair</a:t>
            </a:r>
            <a:r>
              <a:rPr lang="en-GB" dirty="0"/>
              <a:t> et </a:t>
            </a:r>
            <a:r>
              <a:rPr lang="en-GB" dirty="0" err="1"/>
              <a:t>concis</a:t>
            </a:r>
            <a:r>
              <a:rPr lang="en-GB" dirty="0"/>
              <a:t>, et </a:t>
            </a:r>
            <a:r>
              <a:rPr lang="en-GB" dirty="0" err="1"/>
              <a:t>évite</a:t>
            </a:r>
            <a:r>
              <a:rPr lang="en-GB" dirty="0"/>
              <a:t> les formulations longues </a:t>
            </a:r>
            <a:r>
              <a:rPr lang="en-GB" dirty="0" err="1"/>
              <a:t>ou</a:t>
            </a:r>
            <a:r>
              <a:rPr lang="en-GB" dirty="0"/>
              <a:t> trop complexes.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61BC5A-BC66-BB42-915F-E053001F87B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410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Objectif</a:t>
            </a:r>
            <a:r>
              <a:rPr lang="en-GB" dirty="0"/>
              <a:t> : Cette diapositive </a:t>
            </a:r>
            <a:r>
              <a:rPr lang="en-GB" dirty="0" err="1"/>
              <a:t>présente</a:t>
            </a:r>
            <a:r>
              <a:rPr lang="en-GB" dirty="0"/>
              <a:t> </a:t>
            </a:r>
            <a:r>
              <a:rPr lang="en-GB" dirty="0" err="1"/>
              <a:t>une</a:t>
            </a:r>
            <a:r>
              <a:rPr lang="en-GB" dirty="0"/>
              <a:t> section </a:t>
            </a:r>
            <a:r>
              <a:rPr lang="en-GB" dirty="0" err="1"/>
              <a:t>ou</a:t>
            </a:r>
            <a:r>
              <a:rPr lang="en-GB" dirty="0"/>
              <a:t> un </a:t>
            </a:r>
            <a:r>
              <a:rPr lang="en-GB" dirty="0" err="1"/>
              <a:t>thème</a:t>
            </a:r>
            <a:r>
              <a:rPr lang="en-GB" dirty="0"/>
              <a:t> </a:t>
            </a:r>
            <a:r>
              <a:rPr lang="en-GB" dirty="0" err="1"/>
              <a:t>spécifique</a:t>
            </a:r>
            <a:r>
              <a:rPr lang="en-GB" dirty="0"/>
              <a:t> de ta </a:t>
            </a:r>
            <a:r>
              <a:rPr lang="en-GB" dirty="0" err="1"/>
              <a:t>présentation</a:t>
            </a:r>
            <a:r>
              <a:rPr lang="en-GB" dirty="0"/>
              <a:t>.</a:t>
            </a:r>
          </a:p>
          <a:p>
            <a:endParaRPr lang="en-GB" b="1" dirty="0"/>
          </a:p>
          <a:p>
            <a:r>
              <a:rPr lang="en-GB" b="1" dirty="0"/>
              <a:t>Utilisation</a:t>
            </a:r>
            <a:r>
              <a:rPr lang="en-GB" dirty="0"/>
              <a:t> : </a:t>
            </a:r>
            <a:r>
              <a:rPr lang="en-GB" b="0" dirty="0" err="1"/>
              <a:t>Remplacez</a:t>
            </a:r>
            <a:r>
              <a:rPr lang="en-GB" b="0" dirty="0"/>
              <a:t> le titre par le titre de la section </a:t>
            </a:r>
            <a:r>
              <a:rPr lang="en-GB" b="0" dirty="0" err="1"/>
              <a:t>ou</a:t>
            </a:r>
            <a:r>
              <a:rPr lang="en-GB" b="0" dirty="0"/>
              <a:t> le </a:t>
            </a:r>
            <a:r>
              <a:rPr lang="en-GB" b="0" dirty="0" err="1"/>
              <a:t>sujet</a:t>
            </a:r>
            <a:r>
              <a:rPr lang="en-GB" b="0" dirty="0"/>
              <a:t> à </a:t>
            </a:r>
            <a:r>
              <a:rPr lang="en-GB" b="0" dirty="0" err="1"/>
              <a:t>aborder</a:t>
            </a:r>
            <a:r>
              <a:rPr lang="en-GB" b="0" dirty="0"/>
              <a:t>.</a:t>
            </a:r>
          </a:p>
          <a:p>
            <a:r>
              <a:rPr lang="en-GB" b="0" dirty="0" err="1"/>
              <a:t>Remplacez</a:t>
            </a:r>
            <a:r>
              <a:rPr lang="en-GB" b="0" dirty="0"/>
              <a:t> le sous-titre par un </a:t>
            </a:r>
            <a:r>
              <a:rPr lang="en-GB" b="0" dirty="0" err="1"/>
              <a:t>complément</a:t>
            </a:r>
            <a:r>
              <a:rPr lang="en-GB" b="0" dirty="0"/>
              <a:t> </a:t>
            </a:r>
            <a:r>
              <a:rPr lang="en-GB" b="0" dirty="0" err="1"/>
              <a:t>d’information</a:t>
            </a:r>
            <a:r>
              <a:rPr lang="en-GB" b="0" dirty="0"/>
              <a:t> </a:t>
            </a:r>
            <a:r>
              <a:rPr lang="en-GB" b="0" dirty="0" err="1"/>
              <a:t>ou</a:t>
            </a:r>
            <a:r>
              <a:rPr lang="en-GB" b="0" dirty="0"/>
              <a:t> </a:t>
            </a:r>
            <a:r>
              <a:rPr lang="en-GB" b="0" dirty="0" err="1"/>
              <a:t>une</a:t>
            </a:r>
            <a:r>
              <a:rPr lang="en-GB" b="0" dirty="0"/>
              <a:t> </a:t>
            </a:r>
            <a:r>
              <a:rPr lang="en-GB" b="0" dirty="0" err="1"/>
              <a:t>brève</a:t>
            </a:r>
            <a:r>
              <a:rPr lang="en-GB" b="0" dirty="0"/>
              <a:t> description du </a:t>
            </a:r>
            <a:r>
              <a:rPr lang="en-GB" b="0" dirty="0" err="1"/>
              <a:t>sujet</a:t>
            </a:r>
            <a:r>
              <a:rPr lang="en-GB" b="0" dirty="0"/>
              <a:t>.</a:t>
            </a:r>
          </a:p>
          <a:p>
            <a:endParaRPr lang="en-GB" b="1" dirty="0"/>
          </a:p>
          <a:p>
            <a:r>
              <a:rPr lang="en-GB" b="1" dirty="0"/>
              <a:t>Pour modifier le titre et le sous-titre</a:t>
            </a:r>
            <a:r>
              <a:rPr lang="en-GB" dirty="0"/>
              <a:t> :</a:t>
            </a:r>
            <a:br>
              <a:rPr lang="en-GB" dirty="0"/>
            </a:br>
            <a:r>
              <a:rPr lang="en-GB" dirty="0"/>
              <a:t>1. </a:t>
            </a:r>
            <a:r>
              <a:rPr lang="en-GB" dirty="0" err="1"/>
              <a:t>Cliquez</a:t>
            </a:r>
            <a:r>
              <a:rPr lang="en-GB" dirty="0"/>
              <a:t> sur la zone de </a:t>
            </a:r>
            <a:r>
              <a:rPr lang="en-GB" b="0" dirty="0" err="1"/>
              <a:t>texte</a:t>
            </a:r>
            <a:r>
              <a:rPr lang="en-GB" b="0" dirty="0"/>
              <a:t> du titre pour le </a:t>
            </a:r>
            <a:r>
              <a:rPr lang="en-GB" b="0" dirty="0" err="1"/>
              <a:t>sélectionner</a:t>
            </a:r>
            <a:r>
              <a:rPr lang="en-GB" b="0" dirty="0"/>
              <a:t>.</a:t>
            </a:r>
            <a:br>
              <a:rPr lang="en-GB" b="0" dirty="0"/>
            </a:br>
            <a:r>
              <a:rPr lang="en-GB" b="0" dirty="0"/>
              <a:t>2. </a:t>
            </a:r>
            <a:r>
              <a:rPr lang="en-GB" b="0" dirty="0" err="1"/>
              <a:t>Tapez</a:t>
            </a:r>
            <a:r>
              <a:rPr lang="en-GB" b="0" dirty="0"/>
              <a:t> </a:t>
            </a:r>
            <a:r>
              <a:rPr lang="en-GB" b="0" dirty="0" err="1"/>
              <a:t>votre</a:t>
            </a:r>
            <a:r>
              <a:rPr lang="en-GB" b="0" dirty="0"/>
              <a:t> </a:t>
            </a:r>
            <a:r>
              <a:rPr lang="en-GB" b="0" dirty="0" err="1"/>
              <a:t>texte</a:t>
            </a:r>
            <a:r>
              <a:rPr lang="en-GB" b="0" dirty="0"/>
              <a:t> pour le </a:t>
            </a:r>
            <a:r>
              <a:rPr lang="en-GB" b="0" dirty="0" err="1"/>
              <a:t>remplacer</a:t>
            </a:r>
            <a:r>
              <a:rPr lang="en-GB" b="0" dirty="0"/>
              <a:t>.</a:t>
            </a:r>
            <a:br>
              <a:rPr lang="en-GB" b="0" dirty="0"/>
            </a:br>
            <a:r>
              <a:rPr lang="en-GB" b="0" dirty="0"/>
              <a:t>3. </a:t>
            </a:r>
            <a:r>
              <a:rPr lang="en-GB" b="0" dirty="0" err="1"/>
              <a:t>Répètez</a:t>
            </a:r>
            <a:r>
              <a:rPr lang="en-GB" b="0" dirty="0"/>
              <a:t> la </a:t>
            </a:r>
            <a:r>
              <a:rPr lang="en-GB" b="0" dirty="0" err="1"/>
              <a:t>même</a:t>
            </a:r>
            <a:r>
              <a:rPr lang="en-GB" b="0" dirty="0"/>
              <a:t> </a:t>
            </a:r>
            <a:r>
              <a:rPr lang="en-GB" b="0" dirty="0" err="1"/>
              <a:t>opération</a:t>
            </a:r>
            <a:r>
              <a:rPr lang="en-GB" b="0" dirty="0"/>
              <a:t> pour le sous-titre.</a:t>
            </a:r>
          </a:p>
          <a:p>
            <a:endParaRPr lang="en-GB" b="1" dirty="0"/>
          </a:p>
          <a:p>
            <a:r>
              <a:rPr lang="en-GB" b="1" dirty="0"/>
              <a:t>Conseil</a:t>
            </a:r>
            <a:r>
              <a:rPr lang="en-GB" dirty="0"/>
              <a:t> :</a:t>
            </a:r>
          </a:p>
          <a:p>
            <a:r>
              <a:rPr lang="en-GB" dirty="0"/>
              <a:t>Le titre </a:t>
            </a:r>
            <a:r>
              <a:rPr lang="en-GB" b="0" dirty="0"/>
              <a:t>doit </a:t>
            </a:r>
            <a:r>
              <a:rPr lang="en-GB" b="0" dirty="0" err="1"/>
              <a:t>être</a:t>
            </a:r>
            <a:r>
              <a:rPr lang="en-GB" b="0" dirty="0"/>
              <a:t> court et </a:t>
            </a:r>
            <a:r>
              <a:rPr lang="en-GB" b="0" dirty="0" err="1"/>
              <a:t>impactant</a:t>
            </a:r>
            <a:r>
              <a:rPr lang="en-GB" b="0" dirty="0"/>
              <a:t>.</a:t>
            </a:r>
          </a:p>
          <a:p>
            <a:r>
              <a:rPr lang="en-GB" b="0" dirty="0"/>
              <a:t>Le sous-titre </a:t>
            </a:r>
            <a:r>
              <a:rPr lang="en-GB" b="0" dirty="0" err="1"/>
              <a:t>peut</a:t>
            </a:r>
            <a:r>
              <a:rPr lang="en-GB" b="0" dirty="0"/>
              <a:t> </a:t>
            </a:r>
            <a:r>
              <a:rPr lang="en-GB" b="0" dirty="0" err="1"/>
              <a:t>contenir</a:t>
            </a:r>
            <a:r>
              <a:rPr lang="en-GB" b="0" dirty="0"/>
              <a:t> </a:t>
            </a:r>
            <a:r>
              <a:rPr lang="en-GB" b="0" dirty="0" err="1"/>
              <a:t>une</a:t>
            </a:r>
            <a:r>
              <a:rPr lang="en-GB" b="0" dirty="0"/>
              <a:t> phrase plus longue, </a:t>
            </a:r>
            <a:r>
              <a:rPr lang="en-GB" b="0" dirty="0" err="1"/>
              <a:t>mais</a:t>
            </a:r>
            <a:r>
              <a:rPr lang="en-GB" b="0" dirty="0"/>
              <a:t> </a:t>
            </a:r>
            <a:r>
              <a:rPr lang="en-GB" b="0" dirty="0" err="1"/>
              <a:t>reste</a:t>
            </a:r>
            <a:r>
              <a:rPr lang="en-GB" b="0" dirty="0"/>
              <a:t> </a:t>
            </a:r>
            <a:r>
              <a:rPr lang="en-GB" b="0" dirty="0" err="1"/>
              <a:t>clair</a:t>
            </a:r>
            <a:r>
              <a:rPr lang="en-GB" b="0" dirty="0"/>
              <a:t> et pertinent.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61BC5A-BC66-BB42-915F-E053001F87B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7570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Objectif</a:t>
            </a:r>
            <a:r>
              <a:rPr lang="en-GB" dirty="0"/>
              <a:t> : Cette diapositive </a:t>
            </a:r>
            <a:r>
              <a:rPr lang="en-GB" dirty="0" err="1"/>
              <a:t>présente</a:t>
            </a:r>
            <a:r>
              <a:rPr lang="en-GB" dirty="0"/>
              <a:t> </a:t>
            </a:r>
            <a:r>
              <a:rPr lang="en-GB" dirty="0" err="1"/>
              <a:t>une</a:t>
            </a:r>
            <a:r>
              <a:rPr lang="en-GB" dirty="0"/>
              <a:t> section </a:t>
            </a:r>
            <a:r>
              <a:rPr lang="en-GB" dirty="0" err="1"/>
              <a:t>ou</a:t>
            </a:r>
            <a:r>
              <a:rPr lang="en-GB" dirty="0"/>
              <a:t> un </a:t>
            </a:r>
            <a:r>
              <a:rPr lang="en-GB" dirty="0" err="1"/>
              <a:t>thème</a:t>
            </a:r>
            <a:r>
              <a:rPr lang="en-GB" dirty="0"/>
              <a:t> </a:t>
            </a:r>
            <a:r>
              <a:rPr lang="en-GB" dirty="0" err="1"/>
              <a:t>spécifique</a:t>
            </a:r>
            <a:r>
              <a:rPr lang="en-GB" dirty="0"/>
              <a:t> de ta </a:t>
            </a:r>
            <a:r>
              <a:rPr lang="en-GB" dirty="0" err="1"/>
              <a:t>présentation</a:t>
            </a:r>
            <a:r>
              <a:rPr lang="en-GB" dirty="0"/>
              <a:t>.</a:t>
            </a:r>
          </a:p>
          <a:p>
            <a:endParaRPr lang="en-GB" b="1" dirty="0"/>
          </a:p>
          <a:p>
            <a:r>
              <a:rPr lang="en-GB" b="1" dirty="0"/>
              <a:t>Utilisation</a:t>
            </a:r>
            <a:r>
              <a:rPr lang="en-GB" dirty="0"/>
              <a:t> : </a:t>
            </a:r>
            <a:r>
              <a:rPr lang="en-GB" b="0" dirty="0" err="1"/>
              <a:t>Remplacez</a:t>
            </a:r>
            <a:r>
              <a:rPr lang="en-GB" b="0" dirty="0"/>
              <a:t> le titre par le titre de la section </a:t>
            </a:r>
            <a:r>
              <a:rPr lang="en-GB" b="0" dirty="0" err="1"/>
              <a:t>ou</a:t>
            </a:r>
            <a:r>
              <a:rPr lang="en-GB" b="0" dirty="0"/>
              <a:t> le </a:t>
            </a:r>
            <a:r>
              <a:rPr lang="en-GB" b="0" dirty="0" err="1"/>
              <a:t>sujet</a:t>
            </a:r>
            <a:r>
              <a:rPr lang="en-GB" b="0" dirty="0"/>
              <a:t> à </a:t>
            </a:r>
            <a:r>
              <a:rPr lang="en-GB" b="0" dirty="0" err="1"/>
              <a:t>aborder</a:t>
            </a:r>
            <a:r>
              <a:rPr lang="en-GB" b="0" dirty="0"/>
              <a:t>.</a:t>
            </a:r>
          </a:p>
          <a:p>
            <a:r>
              <a:rPr lang="en-GB" b="0" dirty="0" err="1"/>
              <a:t>Remplacez</a:t>
            </a:r>
            <a:r>
              <a:rPr lang="en-GB" b="0" dirty="0"/>
              <a:t> le sous-titre par un </a:t>
            </a:r>
            <a:r>
              <a:rPr lang="en-GB" b="0" dirty="0" err="1"/>
              <a:t>complément</a:t>
            </a:r>
            <a:r>
              <a:rPr lang="en-GB" b="0" dirty="0"/>
              <a:t> </a:t>
            </a:r>
            <a:r>
              <a:rPr lang="en-GB" b="0" dirty="0" err="1"/>
              <a:t>d’information</a:t>
            </a:r>
            <a:r>
              <a:rPr lang="en-GB" b="0" dirty="0"/>
              <a:t> </a:t>
            </a:r>
            <a:r>
              <a:rPr lang="en-GB" b="0" dirty="0" err="1"/>
              <a:t>ou</a:t>
            </a:r>
            <a:r>
              <a:rPr lang="en-GB" b="0" dirty="0"/>
              <a:t> </a:t>
            </a:r>
            <a:r>
              <a:rPr lang="en-GB" b="0" dirty="0" err="1"/>
              <a:t>une</a:t>
            </a:r>
            <a:r>
              <a:rPr lang="en-GB" b="0" dirty="0"/>
              <a:t> </a:t>
            </a:r>
            <a:r>
              <a:rPr lang="en-GB" b="0" dirty="0" err="1"/>
              <a:t>brève</a:t>
            </a:r>
            <a:r>
              <a:rPr lang="en-GB" b="0" dirty="0"/>
              <a:t> description du </a:t>
            </a:r>
            <a:r>
              <a:rPr lang="en-GB" b="0" dirty="0" err="1"/>
              <a:t>sujet</a:t>
            </a:r>
            <a:r>
              <a:rPr lang="en-GB" b="0" dirty="0"/>
              <a:t>.</a:t>
            </a:r>
          </a:p>
          <a:p>
            <a:endParaRPr lang="en-GB" b="1" dirty="0"/>
          </a:p>
          <a:p>
            <a:r>
              <a:rPr lang="en-GB" b="1" dirty="0"/>
              <a:t>Pour modifier le titre et le sous-titre</a:t>
            </a:r>
            <a:r>
              <a:rPr lang="en-GB" dirty="0"/>
              <a:t> :</a:t>
            </a:r>
            <a:br>
              <a:rPr lang="en-GB" dirty="0"/>
            </a:br>
            <a:r>
              <a:rPr lang="en-GB" dirty="0"/>
              <a:t>1. </a:t>
            </a:r>
            <a:r>
              <a:rPr lang="en-GB" dirty="0" err="1"/>
              <a:t>Cliquez</a:t>
            </a:r>
            <a:r>
              <a:rPr lang="en-GB" dirty="0"/>
              <a:t> sur la zone de </a:t>
            </a:r>
            <a:r>
              <a:rPr lang="en-GB" b="0" dirty="0" err="1"/>
              <a:t>texte</a:t>
            </a:r>
            <a:r>
              <a:rPr lang="en-GB" b="0" dirty="0"/>
              <a:t> du titre pour le </a:t>
            </a:r>
            <a:r>
              <a:rPr lang="en-GB" b="0" dirty="0" err="1"/>
              <a:t>sélectionner</a:t>
            </a:r>
            <a:r>
              <a:rPr lang="en-GB" b="0" dirty="0"/>
              <a:t>.</a:t>
            </a:r>
            <a:br>
              <a:rPr lang="en-GB" b="0" dirty="0"/>
            </a:br>
            <a:r>
              <a:rPr lang="en-GB" b="0" dirty="0"/>
              <a:t>2. </a:t>
            </a:r>
            <a:r>
              <a:rPr lang="en-GB" b="0" dirty="0" err="1"/>
              <a:t>Tapez</a:t>
            </a:r>
            <a:r>
              <a:rPr lang="en-GB" b="0" dirty="0"/>
              <a:t> </a:t>
            </a:r>
            <a:r>
              <a:rPr lang="en-GB" b="0" dirty="0" err="1"/>
              <a:t>votre</a:t>
            </a:r>
            <a:r>
              <a:rPr lang="en-GB" b="0" dirty="0"/>
              <a:t> </a:t>
            </a:r>
            <a:r>
              <a:rPr lang="en-GB" b="0" dirty="0" err="1"/>
              <a:t>texte</a:t>
            </a:r>
            <a:r>
              <a:rPr lang="en-GB" b="0" dirty="0"/>
              <a:t> pour le </a:t>
            </a:r>
            <a:r>
              <a:rPr lang="en-GB" b="0" dirty="0" err="1"/>
              <a:t>remplacer</a:t>
            </a:r>
            <a:r>
              <a:rPr lang="en-GB" b="0" dirty="0"/>
              <a:t>.</a:t>
            </a:r>
            <a:br>
              <a:rPr lang="en-GB" b="0" dirty="0"/>
            </a:br>
            <a:r>
              <a:rPr lang="en-GB" b="0" dirty="0"/>
              <a:t>3. </a:t>
            </a:r>
            <a:r>
              <a:rPr lang="en-GB" b="0" dirty="0" err="1"/>
              <a:t>Répètez</a:t>
            </a:r>
            <a:r>
              <a:rPr lang="en-GB" b="0" dirty="0"/>
              <a:t> la </a:t>
            </a:r>
            <a:r>
              <a:rPr lang="en-GB" b="0" dirty="0" err="1"/>
              <a:t>même</a:t>
            </a:r>
            <a:r>
              <a:rPr lang="en-GB" b="0" dirty="0"/>
              <a:t> </a:t>
            </a:r>
            <a:r>
              <a:rPr lang="en-GB" b="0" dirty="0" err="1"/>
              <a:t>opération</a:t>
            </a:r>
            <a:r>
              <a:rPr lang="en-GB" b="0" dirty="0"/>
              <a:t> pour le sous-titre.</a:t>
            </a:r>
          </a:p>
          <a:p>
            <a:endParaRPr lang="en-GB" b="1" dirty="0"/>
          </a:p>
          <a:p>
            <a:r>
              <a:rPr lang="en-GB" b="1" dirty="0"/>
              <a:t>Conseil</a:t>
            </a:r>
            <a:r>
              <a:rPr lang="en-GB" dirty="0"/>
              <a:t> :</a:t>
            </a:r>
          </a:p>
          <a:p>
            <a:r>
              <a:rPr lang="en-GB" dirty="0"/>
              <a:t>Le titre </a:t>
            </a:r>
            <a:r>
              <a:rPr lang="en-GB" b="0" dirty="0"/>
              <a:t>doit </a:t>
            </a:r>
            <a:r>
              <a:rPr lang="en-GB" b="0" dirty="0" err="1"/>
              <a:t>être</a:t>
            </a:r>
            <a:r>
              <a:rPr lang="en-GB" b="0" dirty="0"/>
              <a:t> court et </a:t>
            </a:r>
            <a:r>
              <a:rPr lang="en-GB" b="0" dirty="0" err="1"/>
              <a:t>impactant</a:t>
            </a:r>
            <a:r>
              <a:rPr lang="en-GB" b="0" dirty="0"/>
              <a:t>.</a:t>
            </a:r>
          </a:p>
          <a:p>
            <a:r>
              <a:rPr lang="en-GB" b="0" dirty="0"/>
              <a:t>Le sous-titre </a:t>
            </a:r>
            <a:r>
              <a:rPr lang="en-GB" b="0" dirty="0" err="1"/>
              <a:t>peut</a:t>
            </a:r>
            <a:r>
              <a:rPr lang="en-GB" b="0" dirty="0"/>
              <a:t> </a:t>
            </a:r>
            <a:r>
              <a:rPr lang="en-GB" b="0" dirty="0" err="1"/>
              <a:t>contenir</a:t>
            </a:r>
            <a:r>
              <a:rPr lang="en-GB" b="0" dirty="0"/>
              <a:t> </a:t>
            </a:r>
            <a:r>
              <a:rPr lang="en-GB" b="0" dirty="0" err="1"/>
              <a:t>une</a:t>
            </a:r>
            <a:r>
              <a:rPr lang="en-GB" b="0" dirty="0"/>
              <a:t> phrase plus longue, </a:t>
            </a:r>
            <a:r>
              <a:rPr lang="en-GB" b="0" dirty="0" err="1"/>
              <a:t>mais</a:t>
            </a:r>
            <a:r>
              <a:rPr lang="en-GB" b="0" dirty="0"/>
              <a:t> </a:t>
            </a:r>
            <a:r>
              <a:rPr lang="en-GB" b="0" dirty="0" err="1"/>
              <a:t>reste</a:t>
            </a:r>
            <a:r>
              <a:rPr lang="en-GB" b="0" dirty="0"/>
              <a:t> </a:t>
            </a:r>
            <a:r>
              <a:rPr lang="en-GB" b="0" dirty="0" err="1"/>
              <a:t>clair</a:t>
            </a:r>
            <a:r>
              <a:rPr lang="en-GB" b="0" dirty="0"/>
              <a:t> et pertinent.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61BC5A-BC66-BB42-915F-E053001F87B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0636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Objectif</a:t>
            </a:r>
            <a:r>
              <a:rPr lang="en-GB" dirty="0"/>
              <a:t> : Cette diapositive </a:t>
            </a:r>
            <a:r>
              <a:rPr lang="en-GB" dirty="0" err="1"/>
              <a:t>est</a:t>
            </a:r>
            <a:r>
              <a:rPr lang="en-GB" dirty="0"/>
              <a:t> </a:t>
            </a:r>
            <a:r>
              <a:rPr lang="en-GB" dirty="0" err="1"/>
              <a:t>conçue</a:t>
            </a:r>
            <a:r>
              <a:rPr lang="en-GB" dirty="0"/>
              <a:t> pour </a:t>
            </a:r>
            <a:r>
              <a:rPr lang="en-GB" dirty="0" err="1"/>
              <a:t>présenter</a:t>
            </a:r>
            <a:r>
              <a:rPr lang="en-GB" dirty="0"/>
              <a:t> </a:t>
            </a:r>
            <a:r>
              <a:rPr lang="en-GB" dirty="0" err="1"/>
              <a:t>une</a:t>
            </a:r>
            <a:r>
              <a:rPr lang="en-GB" dirty="0"/>
              <a:t> </a:t>
            </a:r>
            <a:r>
              <a:rPr lang="en-GB" dirty="0" err="1"/>
              <a:t>liste</a:t>
            </a:r>
            <a:r>
              <a:rPr lang="en-GB" dirty="0"/>
              <a:t> </a:t>
            </a:r>
            <a:r>
              <a:rPr lang="en-GB" dirty="0" err="1"/>
              <a:t>d’éléments</a:t>
            </a:r>
            <a:r>
              <a:rPr lang="en-GB" dirty="0"/>
              <a:t> </a:t>
            </a:r>
            <a:r>
              <a:rPr lang="en-GB" dirty="0" err="1"/>
              <a:t>ou</a:t>
            </a:r>
            <a:r>
              <a:rPr lang="en-GB" dirty="0"/>
              <a:t> de points </a:t>
            </a:r>
            <a:r>
              <a:rPr lang="en-GB" dirty="0" err="1"/>
              <a:t>clés</a:t>
            </a:r>
            <a:r>
              <a:rPr lang="en-GB" dirty="0"/>
              <a:t>.</a:t>
            </a:r>
          </a:p>
          <a:p>
            <a:endParaRPr lang="en-GB" b="1" dirty="0"/>
          </a:p>
          <a:p>
            <a:r>
              <a:rPr lang="en-GB" b="1" dirty="0"/>
              <a:t>Utilisation</a:t>
            </a:r>
            <a:r>
              <a:rPr lang="en-GB" dirty="0"/>
              <a:t> :</a:t>
            </a:r>
          </a:p>
          <a:p>
            <a:r>
              <a:rPr lang="en-GB" b="0" dirty="0" err="1"/>
              <a:t>Remplacez</a:t>
            </a:r>
            <a:r>
              <a:rPr lang="en-GB" b="0" dirty="0"/>
              <a:t> le titre par </a:t>
            </a:r>
            <a:r>
              <a:rPr lang="en-GB" b="0" dirty="0" err="1"/>
              <a:t>l’intitulé</a:t>
            </a:r>
            <a:r>
              <a:rPr lang="en-GB" b="0" dirty="0"/>
              <a:t> </a:t>
            </a:r>
            <a:r>
              <a:rPr lang="en-GB" dirty="0"/>
              <a:t>principal de la section.</a:t>
            </a:r>
          </a:p>
          <a:p>
            <a:r>
              <a:rPr lang="en-GB" dirty="0"/>
              <a:t>Dans la zone de </a:t>
            </a:r>
            <a:r>
              <a:rPr lang="en-GB" dirty="0" err="1"/>
              <a:t>texte</a:t>
            </a:r>
            <a:r>
              <a:rPr lang="en-GB" dirty="0"/>
              <a:t> </a:t>
            </a:r>
            <a:r>
              <a:rPr lang="en-GB" dirty="0" err="1"/>
              <a:t>contenant</a:t>
            </a:r>
            <a:r>
              <a:rPr lang="en-GB" dirty="0"/>
              <a:t> la </a:t>
            </a:r>
            <a:r>
              <a:rPr lang="en-GB" b="0" dirty="0" err="1"/>
              <a:t>liste</a:t>
            </a:r>
            <a:r>
              <a:rPr lang="en-GB" b="0" dirty="0"/>
              <a:t> à </a:t>
            </a:r>
            <a:r>
              <a:rPr lang="en-GB" b="0" dirty="0" err="1"/>
              <a:t>puces</a:t>
            </a:r>
            <a:r>
              <a:rPr lang="en-GB" b="0" dirty="0"/>
              <a:t>, </a:t>
            </a:r>
            <a:r>
              <a:rPr lang="en-GB" dirty="0" err="1"/>
              <a:t>inscrivez</a:t>
            </a:r>
            <a:r>
              <a:rPr lang="en-GB" dirty="0"/>
              <a:t> les </a:t>
            </a:r>
            <a:r>
              <a:rPr lang="en-GB" dirty="0" err="1"/>
              <a:t>éléments</a:t>
            </a:r>
            <a:r>
              <a:rPr lang="en-GB" dirty="0"/>
              <a:t> que </a:t>
            </a:r>
            <a:r>
              <a:rPr lang="en-GB" dirty="0" err="1"/>
              <a:t>vous</a:t>
            </a:r>
            <a:r>
              <a:rPr lang="en-GB" dirty="0"/>
              <a:t> </a:t>
            </a:r>
            <a:r>
              <a:rPr lang="en-GB" dirty="0" err="1"/>
              <a:t>souhaitez</a:t>
            </a:r>
            <a:r>
              <a:rPr lang="en-GB" dirty="0"/>
              <a:t> </a:t>
            </a:r>
            <a:r>
              <a:rPr lang="en-GB" dirty="0" err="1"/>
              <a:t>présenter</a:t>
            </a:r>
            <a:r>
              <a:rPr lang="en-GB" dirty="0"/>
              <a:t>.</a:t>
            </a:r>
          </a:p>
          <a:p>
            <a:endParaRPr lang="en-GB" b="1" dirty="0"/>
          </a:p>
          <a:p>
            <a:r>
              <a:rPr lang="en-GB" b="1" dirty="0"/>
              <a:t>Pour modifier le </a:t>
            </a:r>
            <a:r>
              <a:rPr lang="en-GB" b="1" dirty="0" err="1"/>
              <a:t>contenu</a:t>
            </a:r>
            <a:r>
              <a:rPr lang="en-GB" dirty="0"/>
              <a:t> :</a:t>
            </a:r>
            <a:br>
              <a:rPr lang="en-GB" dirty="0"/>
            </a:br>
            <a:r>
              <a:rPr lang="en-GB" dirty="0"/>
              <a:t>1. </a:t>
            </a:r>
            <a:r>
              <a:rPr lang="en-GB" dirty="0" err="1"/>
              <a:t>Cliquez</a:t>
            </a:r>
            <a:r>
              <a:rPr lang="en-GB" dirty="0"/>
              <a:t> sur la zone de </a:t>
            </a:r>
            <a:r>
              <a:rPr lang="en-GB" dirty="0" err="1"/>
              <a:t>texte</a:t>
            </a:r>
            <a:r>
              <a:rPr lang="en-GB" dirty="0"/>
              <a:t> </a:t>
            </a:r>
            <a:r>
              <a:rPr lang="en-GB" b="0" dirty="0"/>
              <a:t>du titre pour le </a:t>
            </a:r>
            <a:r>
              <a:rPr lang="en-GB" b="0" dirty="0" err="1"/>
              <a:t>sélectionner</a:t>
            </a:r>
            <a:r>
              <a:rPr lang="en-GB" b="0" dirty="0"/>
              <a:t> et </a:t>
            </a:r>
            <a:r>
              <a:rPr lang="en-GB" b="0" dirty="0" err="1"/>
              <a:t>remplace</a:t>
            </a:r>
            <a:r>
              <a:rPr lang="en-GB" b="0" dirty="0"/>
              <a:t> le </a:t>
            </a:r>
            <a:r>
              <a:rPr lang="en-GB" b="0" dirty="0" err="1"/>
              <a:t>texte</a:t>
            </a:r>
            <a:r>
              <a:rPr lang="en-GB" b="0" dirty="0"/>
              <a:t>.</a:t>
            </a:r>
            <a:br>
              <a:rPr lang="en-GB" b="0" dirty="0"/>
            </a:br>
            <a:r>
              <a:rPr lang="en-GB" b="0" dirty="0"/>
              <a:t>2. </a:t>
            </a:r>
            <a:r>
              <a:rPr lang="en-GB" b="0" dirty="0" err="1"/>
              <a:t>Cliquez</a:t>
            </a:r>
            <a:r>
              <a:rPr lang="en-GB" b="0" dirty="0"/>
              <a:t> sur la zone de </a:t>
            </a:r>
            <a:r>
              <a:rPr lang="en-GB" b="0" dirty="0" err="1"/>
              <a:t>texte</a:t>
            </a:r>
            <a:r>
              <a:rPr lang="en-GB" b="0" dirty="0"/>
              <a:t> de la </a:t>
            </a:r>
            <a:r>
              <a:rPr lang="en-GB" b="0" dirty="0" err="1"/>
              <a:t>liste</a:t>
            </a:r>
            <a:r>
              <a:rPr lang="en-GB" b="0" dirty="0"/>
              <a:t> à </a:t>
            </a:r>
            <a:r>
              <a:rPr lang="en-GB" b="0" dirty="0" err="1"/>
              <a:t>puces</a:t>
            </a:r>
            <a:r>
              <a:rPr lang="en-GB" b="0" dirty="0"/>
              <a:t>.</a:t>
            </a:r>
            <a:br>
              <a:rPr lang="en-GB" b="0" dirty="0"/>
            </a:br>
            <a:r>
              <a:rPr lang="en-GB" b="0" dirty="0"/>
              <a:t>3. </a:t>
            </a:r>
            <a:r>
              <a:rPr lang="en-GB" b="0" dirty="0" err="1"/>
              <a:t>Remplacez</a:t>
            </a:r>
            <a:r>
              <a:rPr lang="en-GB" b="0" dirty="0"/>
              <a:t> les </a:t>
            </a:r>
            <a:r>
              <a:rPr lang="en-GB" b="0" dirty="0" err="1"/>
              <a:t>puces</a:t>
            </a:r>
            <a:r>
              <a:rPr lang="en-GB" b="0" dirty="0"/>
              <a:t> </a:t>
            </a:r>
            <a:r>
              <a:rPr lang="en-GB" b="0" dirty="0" err="1"/>
              <a:t>existantes</a:t>
            </a:r>
            <a:r>
              <a:rPr lang="en-GB" b="0" dirty="0"/>
              <a:t> par </a:t>
            </a:r>
            <a:r>
              <a:rPr lang="en-GB" b="0" dirty="0" err="1"/>
              <a:t>vos</a:t>
            </a:r>
            <a:r>
              <a:rPr lang="en-GB" b="0" dirty="0"/>
              <a:t> </a:t>
            </a:r>
            <a:r>
              <a:rPr lang="en-GB" b="0" dirty="0" err="1"/>
              <a:t>propres</a:t>
            </a:r>
            <a:r>
              <a:rPr lang="en-GB" b="0" dirty="0"/>
              <a:t> points, </a:t>
            </a:r>
            <a:r>
              <a:rPr lang="en-GB" b="0" dirty="0" err="1"/>
              <a:t>en</a:t>
            </a:r>
            <a:r>
              <a:rPr lang="en-GB" b="0" dirty="0"/>
              <a:t> </a:t>
            </a:r>
            <a:r>
              <a:rPr lang="en-GB" b="0" dirty="0" err="1"/>
              <a:t>utilisant</a:t>
            </a:r>
            <a:r>
              <a:rPr lang="en-GB" b="0" dirty="0"/>
              <a:t> la </a:t>
            </a:r>
            <a:r>
              <a:rPr lang="en-GB" b="0" dirty="0" err="1"/>
              <a:t>touche</a:t>
            </a:r>
            <a:r>
              <a:rPr lang="en-GB" b="0" dirty="0"/>
              <a:t> "Entrée" pour </a:t>
            </a:r>
            <a:r>
              <a:rPr lang="en-GB" b="0" dirty="0" err="1"/>
              <a:t>ajouter</a:t>
            </a:r>
            <a:r>
              <a:rPr lang="en-GB" b="0" dirty="0"/>
              <a:t> de </a:t>
            </a:r>
            <a:r>
              <a:rPr lang="en-GB" b="0" dirty="0" err="1"/>
              <a:t>nouvelles</a:t>
            </a:r>
            <a:r>
              <a:rPr lang="en-GB" b="0" dirty="0"/>
              <a:t> </a:t>
            </a:r>
            <a:r>
              <a:rPr lang="en-GB" b="0" dirty="0" err="1"/>
              <a:t>puces</a:t>
            </a:r>
            <a:r>
              <a:rPr lang="en-GB" b="0" dirty="0"/>
              <a:t> </a:t>
            </a:r>
            <a:r>
              <a:rPr lang="en-GB" b="0" dirty="0" err="1"/>
              <a:t>si</a:t>
            </a:r>
            <a:r>
              <a:rPr lang="en-GB" b="0" dirty="0"/>
              <a:t> </a:t>
            </a:r>
            <a:r>
              <a:rPr lang="en-GB" b="0" dirty="0" err="1"/>
              <a:t>nécessaire</a:t>
            </a:r>
            <a:r>
              <a:rPr lang="en-GB" b="0" dirty="0"/>
              <a:t>.</a:t>
            </a:r>
          </a:p>
          <a:p>
            <a:endParaRPr lang="en-GB" b="1" dirty="0"/>
          </a:p>
          <a:p>
            <a:r>
              <a:rPr lang="en-GB" b="1" dirty="0"/>
              <a:t>Conseils</a:t>
            </a:r>
            <a:r>
              <a:rPr lang="en-GB" dirty="0"/>
              <a:t> :</a:t>
            </a:r>
          </a:p>
          <a:p>
            <a:r>
              <a:rPr lang="en-GB" dirty="0"/>
              <a:t>Le titre doit </a:t>
            </a:r>
            <a:r>
              <a:rPr lang="en-GB" dirty="0" err="1"/>
              <a:t>rester</a:t>
            </a:r>
            <a:r>
              <a:rPr lang="en-GB" dirty="0"/>
              <a:t> </a:t>
            </a:r>
            <a:r>
              <a:rPr lang="en-GB" b="0" dirty="0"/>
              <a:t>court et </a:t>
            </a:r>
            <a:r>
              <a:rPr lang="en-GB" b="0" dirty="0" err="1"/>
              <a:t>clair</a:t>
            </a:r>
            <a:r>
              <a:rPr lang="en-GB" b="0" dirty="0"/>
              <a:t>.</a:t>
            </a:r>
          </a:p>
          <a:p>
            <a:r>
              <a:rPr lang="en-GB" dirty="0" err="1"/>
              <a:t>Limite</a:t>
            </a:r>
            <a:r>
              <a:rPr lang="en-GB" dirty="0"/>
              <a:t> le </a:t>
            </a:r>
            <a:r>
              <a:rPr lang="en-GB" dirty="0" err="1"/>
              <a:t>nombre</a:t>
            </a:r>
            <a:r>
              <a:rPr lang="en-GB" dirty="0"/>
              <a:t> de </a:t>
            </a:r>
            <a:r>
              <a:rPr lang="en-GB" dirty="0" err="1"/>
              <a:t>puces</a:t>
            </a:r>
            <a:r>
              <a:rPr lang="en-GB" dirty="0"/>
              <a:t> (environ 3 à 5) pour </a:t>
            </a:r>
            <a:r>
              <a:rPr lang="en-GB" dirty="0" err="1"/>
              <a:t>une</a:t>
            </a:r>
            <a:r>
              <a:rPr lang="en-GB" dirty="0"/>
              <a:t> </a:t>
            </a:r>
            <a:r>
              <a:rPr lang="en-GB" dirty="0" err="1"/>
              <a:t>meilleure</a:t>
            </a:r>
            <a:r>
              <a:rPr lang="en-GB" dirty="0"/>
              <a:t> </a:t>
            </a:r>
            <a:r>
              <a:rPr lang="en-GB" dirty="0" err="1"/>
              <a:t>lisibilité</a:t>
            </a:r>
            <a:r>
              <a:rPr lang="en-GB" dirty="0"/>
              <a:t>.</a:t>
            </a:r>
          </a:p>
          <a:p>
            <a:r>
              <a:rPr lang="en-GB" dirty="0"/>
              <a:t>Utilise des mots-</a:t>
            </a:r>
            <a:r>
              <a:rPr lang="en-GB" dirty="0" err="1"/>
              <a:t>clés</a:t>
            </a:r>
            <a:r>
              <a:rPr lang="en-GB" dirty="0"/>
              <a:t> </a:t>
            </a:r>
            <a:r>
              <a:rPr lang="en-GB" dirty="0" err="1"/>
              <a:t>ou</a:t>
            </a:r>
            <a:r>
              <a:rPr lang="en-GB" dirty="0"/>
              <a:t> des phrases </a:t>
            </a:r>
            <a:r>
              <a:rPr lang="en-GB" dirty="0" err="1"/>
              <a:t>courtes</a:t>
            </a:r>
            <a:r>
              <a:rPr lang="en-GB" dirty="0"/>
              <a:t> pour </a:t>
            </a:r>
            <a:r>
              <a:rPr lang="en-GB" dirty="0" err="1"/>
              <a:t>chaque</a:t>
            </a:r>
            <a:r>
              <a:rPr lang="en-GB" dirty="0"/>
              <a:t> puce.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61BC5A-BC66-BB42-915F-E053001F87B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5661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Objectif</a:t>
            </a:r>
            <a:r>
              <a:rPr lang="en-GB" dirty="0"/>
              <a:t> : Cette diapositive </a:t>
            </a:r>
            <a:r>
              <a:rPr lang="en-GB" dirty="0" err="1"/>
              <a:t>est</a:t>
            </a:r>
            <a:r>
              <a:rPr lang="en-GB" dirty="0"/>
              <a:t> </a:t>
            </a:r>
            <a:r>
              <a:rPr lang="en-GB" dirty="0" err="1"/>
              <a:t>conçue</a:t>
            </a:r>
            <a:r>
              <a:rPr lang="en-GB" dirty="0"/>
              <a:t> pour </a:t>
            </a:r>
            <a:r>
              <a:rPr lang="en-GB" dirty="0" err="1"/>
              <a:t>présenter</a:t>
            </a:r>
            <a:r>
              <a:rPr lang="en-GB" dirty="0"/>
              <a:t> des données sous </a:t>
            </a:r>
            <a:r>
              <a:rPr lang="en-GB" dirty="0" err="1"/>
              <a:t>forme</a:t>
            </a:r>
            <a:r>
              <a:rPr lang="en-GB" dirty="0"/>
              <a:t> de </a:t>
            </a:r>
            <a:r>
              <a:rPr lang="en-GB" dirty="0" err="1"/>
              <a:t>graphiques</a:t>
            </a:r>
            <a:r>
              <a:rPr lang="en-GB" dirty="0"/>
              <a:t> </a:t>
            </a:r>
            <a:r>
              <a:rPr lang="en-GB" dirty="0" err="1"/>
              <a:t>ou</a:t>
            </a:r>
            <a:r>
              <a:rPr lang="en-GB" dirty="0"/>
              <a:t> de tableaux.</a:t>
            </a:r>
          </a:p>
          <a:p>
            <a:endParaRPr lang="en-GB" b="1" dirty="0"/>
          </a:p>
          <a:p>
            <a:r>
              <a:rPr lang="en-GB" b="1" dirty="0"/>
              <a:t>Utilisation</a:t>
            </a:r>
            <a:r>
              <a:rPr lang="en-GB" dirty="0"/>
              <a:t> :</a:t>
            </a:r>
          </a:p>
          <a:p>
            <a:r>
              <a:rPr lang="en-GB" dirty="0" err="1"/>
              <a:t>Remplacez</a:t>
            </a:r>
            <a:r>
              <a:rPr lang="en-GB" dirty="0"/>
              <a:t> le titre par un </a:t>
            </a:r>
            <a:r>
              <a:rPr lang="en-GB" dirty="0" err="1"/>
              <a:t>intitulé</a:t>
            </a:r>
            <a:r>
              <a:rPr lang="en-GB" dirty="0"/>
              <a:t> </a:t>
            </a:r>
            <a:r>
              <a:rPr lang="en-GB" dirty="0" err="1"/>
              <a:t>clair</a:t>
            </a:r>
            <a:r>
              <a:rPr lang="en-GB" dirty="0"/>
              <a:t> </a:t>
            </a:r>
            <a:r>
              <a:rPr lang="en-GB" dirty="0" err="1"/>
              <a:t>décrivant</a:t>
            </a:r>
            <a:r>
              <a:rPr lang="en-GB" dirty="0"/>
              <a:t> les données </a:t>
            </a:r>
            <a:r>
              <a:rPr lang="en-GB" dirty="0" err="1"/>
              <a:t>ou</a:t>
            </a:r>
            <a:r>
              <a:rPr lang="en-GB" dirty="0"/>
              <a:t> le </a:t>
            </a:r>
            <a:r>
              <a:rPr lang="en-GB" dirty="0" err="1"/>
              <a:t>sujet</a:t>
            </a:r>
            <a:r>
              <a:rPr lang="en-GB" dirty="0"/>
              <a:t> des </a:t>
            </a:r>
            <a:r>
              <a:rPr lang="en-GB" dirty="0" err="1"/>
              <a:t>graphiques</a:t>
            </a:r>
            <a:r>
              <a:rPr lang="en-GB" dirty="0"/>
              <a:t>.</a:t>
            </a:r>
          </a:p>
          <a:p>
            <a:r>
              <a:rPr lang="en-GB" dirty="0" err="1"/>
              <a:t>Cliquez</a:t>
            </a:r>
            <a:r>
              <a:rPr lang="en-GB" dirty="0"/>
              <a:t> sur les </a:t>
            </a:r>
            <a:r>
              <a:rPr lang="en-GB" dirty="0" err="1"/>
              <a:t>espaces</a:t>
            </a:r>
            <a:r>
              <a:rPr lang="en-GB" dirty="0"/>
              <a:t> </a:t>
            </a:r>
            <a:r>
              <a:rPr lang="en-GB" dirty="0" err="1"/>
              <a:t>réservés</a:t>
            </a:r>
            <a:r>
              <a:rPr lang="en-GB" dirty="0"/>
              <a:t> pour </a:t>
            </a:r>
            <a:r>
              <a:rPr lang="en-GB" dirty="0" err="1"/>
              <a:t>insérer</a:t>
            </a:r>
            <a:r>
              <a:rPr lang="en-GB" dirty="0"/>
              <a:t> </a:t>
            </a:r>
            <a:r>
              <a:rPr lang="en-GB" dirty="0" err="1"/>
              <a:t>ou</a:t>
            </a:r>
            <a:r>
              <a:rPr lang="en-GB" dirty="0"/>
              <a:t> modifier des </a:t>
            </a:r>
            <a:r>
              <a:rPr lang="en-GB" dirty="0" err="1"/>
              <a:t>graphiques</a:t>
            </a:r>
            <a:r>
              <a:rPr lang="en-GB" dirty="0"/>
              <a:t> </a:t>
            </a:r>
            <a:r>
              <a:rPr lang="en-GB" dirty="0" err="1"/>
              <a:t>ou</a:t>
            </a:r>
            <a:r>
              <a:rPr lang="en-GB" dirty="0"/>
              <a:t> des tableaux.</a:t>
            </a:r>
          </a:p>
          <a:p>
            <a:r>
              <a:rPr lang="en-GB" dirty="0" err="1"/>
              <a:t>Utilisez</a:t>
            </a:r>
            <a:r>
              <a:rPr lang="en-GB" dirty="0"/>
              <a:t> </a:t>
            </a:r>
            <a:r>
              <a:rPr lang="en-GB" dirty="0" err="1"/>
              <a:t>l’onglet</a:t>
            </a:r>
            <a:r>
              <a:rPr lang="en-GB" dirty="0"/>
              <a:t> "Insertion" pour </a:t>
            </a:r>
            <a:r>
              <a:rPr lang="en-GB" dirty="0" err="1"/>
              <a:t>ajouter</a:t>
            </a:r>
            <a:r>
              <a:rPr lang="en-GB" dirty="0"/>
              <a:t> de nouveaux </a:t>
            </a:r>
            <a:r>
              <a:rPr lang="en-GB" dirty="0" err="1"/>
              <a:t>graphiques</a:t>
            </a:r>
            <a:r>
              <a:rPr lang="en-GB" dirty="0"/>
              <a:t> </a:t>
            </a:r>
            <a:r>
              <a:rPr lang="en-GB" dirty="0" err="1"/>
              <a:t>ou</a:t>
            </a:r>
            <a:r>
              <a:rPr lang="en-GB" dirty="0"/>
              <a:t> tableaux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nécessaire</a:t>
            </a:r>
            <a:r>
              <a:rPr lang="en-GB" dirty="0"/>
              <a:t>.</a:t>
            </a:r>
          </a:p>
          <a:p>
            <a:endParaRPr lang="en-GB" b="1" dirty="0"/>
          </a:p>
          <a:p>
            <a:r>
              <a:rPr lang="en-GB" b="1" dirty="0"/>
              <a:t>Pour modifier les </a:t>
            </a:r>
            <a:r>
              <a:rPr lang="en-GB" b="1" dirty="0" err="1"/>
              <a:t>graphiques</a:t>
            </a:r>
            <a:r>
              <a:rPr lang="en-GB" b="1" dirty="0"/>
              <a:t> </a:t>
            </a:r>
            <a:r>
              <a:rPr lang="en-GB" b="1" dirty="0" err="1"/>
              <a:t>ou</a:t>
            </a:r>
            <a:r>
              <a:rPr lang="en-GB" b="1" dirty="0"/>
              <a:t> les tableaux</a:t>
            </a:r>
            <a:r>
              <a:rPr lang="en-GB" dirty="0"/>
              <a:t> :</a:t>
            </a:r>
          </a:p>
          <a:p>
            <a:r>
              <a:rPr lang="en-GB" dirty="0"/>
              <a:t>1. </a:t>
            </a:r>
            <a:r>
              <a:rPr lang="en-GB" dirty="0" err="1"/>
              <a:t>Cliquez</a:t>
            </a:r>
            <a:r>
              <a:rPr lang="en-GB" dirty="0"/>
              <a:t> sur </a:t>
            </a:r>
            <a:r>
              <a:rPr lang="en-GB" dirty="0" err="1"/>
              <a:t>l’onglet</a:t>
            </a:r>
            <a:r>
              <a:rPr lang="en-GB" dirty="0"/>
              <a:t> Vue et </a:t>
            </a:r>
            <a:r>
              <a:rPr lang="en-GB" dirty="0" err="1"/>
              <a:t>sélectionne</a:t>
            </a:r>
            <a:r>
              <a:rPr lang="en-GB" dirty="0"/>
              <a:t> Masque des diapositives</a:t>
            </a:r>
          </a:p>
          <a:p>
            <a:r>
              <a:rPr lang="en-GB" dirty="0"/>
              <a:t>2. </a:t>
            </a:r>
            <a:r>
              <a:rPr lang="en-GB" dirty="0" err="1"/>
              <a:t>Cliquez</a:t>
            </a:r>
            <a:r>
              <a:rPr lang="en-GB" dirty="0"/>
              <a:t> sur le </a:t>
            </a:r>
            <a:r>
              <a:rPr lang="en-GB" dirty="0" err="1"/>
              <a:t>graphique</a:t>
            </a:r>
            <a:r>
              <a:rPr lang="en-GB" dirty="0"/>
              <a:t> </a:t>
            </a:r>
            <a:r>
              <a:rPr lang="en-GB" dirty="0" err="1"/>
              <a:t>ou</a:t>
            </a:r>
            <a:r>
              <a:rPr lang="en-GB" dirty="0"/>
              <a:t> le tableau pour </a:t>
            </a:r>
            <a:r>
              <a:rPr lang="en-GB" dirty="0" err="1"/>
              <a:t>activer</a:t>
            </a:r>
            <a:r>
              <a:rPr lang="en-GB" dirty="0"/>
              <a:t> les options de modification.</a:t>
            </a:r>
          </a:p>
          <a:p>
            <a:r>
              <a:rPr lang="en-GB" dirty="0"/>
              <a:t>3. Pour les </a:t>
            </a:r>
            <a:r>
              <a:rPr lang="en-GB" dirty="0" err="1"/>
              <a:t>graphiques</a:t>
            </a:r>
            <a:r>
              <a:rPr lang="en-GB" dirty="0"/>
              <a:t>, </a:t>
            </a:r>
            <a:r>
              <a:rPr lang="en-GB" dirty="0" err="1"/>
              <a:t>tu</a:t>
            </a:r>
            <a:r>
              <a:rPr lang="en-GB" dirty="0"/>
              <a:t> </a:t>
            </a:r>
            <a:r>
              <a:rPr lang="en-GB" dirty="0" err="1"/>
              <a:t>peux</a:t>
            </a:r>
            <a:r>
              <a:rPr lang="en-GB" dirty="0"/>
              <a:t> modifier les données </a:t>
            </a:r>
            <a:r>
              <a:rPr lang="en-GB" dirty="0" err="1"/>
              <a:t>directement</a:t>
            </a:r>
            <a:r>
              <a:rPr lang="en-GB" dirty="0"/>
              <a:t> dans Excel </a:t>
            </a:r>
            <a:r>
              <a:rPr lang="en-GB" dirty="0" err="1"/>
              <a:t>ou</a:t>
            </a:r>
            <a:r>
              <a:rPr lang="en-GB" dirty="0"/>
              <a:t> dans </a:t>
            </a:r>
            <a:r>
              <a:rPr lang="en-GB" dirty="0" err="1"/>
              <a:t>l’éditeur</a:t>
            </a:r>
            <a:r>
              <a:rPr lang="en-GB" dirty="0"/>
              <a:t> </a:t>
            </a:r>
            <a:r>
              <a:rPr lang="en-GB" dirty="0" err="1"/>
              <a:t>intégré</a:t>
            </a:r>
            <a:r>
              <a:rPr lang="en-GB" dirty="0"/>
              <a:t> de PowerPoint.</a:t>
            </a:r>
          </a:p>
          <a:p>
            <a:r>
              <a:rPr lang="en-GB" dirty="0"/>
              <a:t>4. Pour les tableaux, </a:t>
            </a:r>
            <a:r>
              <a:rPr lang="en-GB" dirty="0" err="1"/>
              <a:t>tu</a:t>
            </a:r>
            <a:r>
              <a:rPr lang="en-GB" dirty="0"/>
              <a:t> </a:t>
            </a:r>
            <a:r>
              <a:rPr lang="en-GB" dirty="0" err="1"/>
              <a:t>peux</a:t>
            </a:r>
            <a:r>
              <a:rPr lang="en-GB" dirty="0"/>
              <a:t> </a:t>
            </a:r>
            <a:r>
              <a:rPr lang="en-GB" dirty="0" err="1"/>
              <a:t>ajouter</a:t>
            </a:r>
            <a:r>
              <a:rPr lang="en-GB" dirty="0"/>
              <a:t> </a:t>
            </a:r>
            <a:r>
              <a:rPr lang="en-GB" dirty="0" err="1"/>
              <a:t>ou</a:t>
            </a:r>
            <a:r>
              <a:rPr lang="en-GB" dirty="0"/>
              <a:t> </a:t>
            </a:r>
            <a:r>
              <a:rPr lang="en-GB" dirty="0" err="1"/>
              <a:t>supprimer</a:t>
            </a:r>
            <a:r>
              <a:rPr lang="en-GB" dirty="0"/>
              <a:t> des </a:t>
            </a:r>
            <a:r>
              <a:rPr lang="en-GB" dirty="0" err="1"/>
              <a:t>lignes</a:t>
            </a:r>
            <a:r>
              <a:rPr lang="en-GB" dirty="0"/>
              <a:t>/</a:t>
            </a:r>
            <a:r>
              <a:rPr lang="en-GB" dirty="0" err="1"/>
              <a:t>colonnes</a:t>
            </a:r>
            <a:r>
              <a:rPr lang="en-GB" dirty="0"/>
              <a:t>, et </a:t>
            </a:r>
            <a:r>
              <a:rPr lang="en-GB" dirty="0" err="1"/>
              <a:t>ajuster</a:t>
            </a:r>
            <a:r>
              <a:rPr lang="en-GB" dirty="0"/>
              <a:t> la mise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forme</a:t>
            </a:r>
            <a:r>
              <a:rPr lang="en-GB" dirty="0"/>
              <a:t>.</a:t>
            </a:r>
          </a:p>
          <a:p>
            <a:endParaRPr lang="en-GB" b="1" dirty="0"/>
          </a:p>
          <a:p>
            <a:r>
              <a:rPr lang="en-GB" b="1" dirty="0"/>
              <a:t>Conseils</a:t>
            </a:r>
            <a:r>
              <a:rPr lang="en-GB" dirty="0"/>
              <a:t> :</a:t>
            </a:r>
          </a:p>
          <a:p>
            <a:r>
              <a:rPr lang="en-GB" dirty="0"/>
              <a:t>Garde les </a:t>
            </a:r>
            <a:r>
              <a:rPr lang="en-GB" dirty="0" err="1"/>
              <a:t>graphiques</a:t>
            </a:r>
            <a:r>
              <a:rPr lang="en-GB" dirty="0"/>
              <a:t> </a:t>
            </a:r>
            <a:r>
              <a:rPr lang="en-GB" dirty="0" err="1"/>
              <a:t>lisibles</a:t>
            </a:r>
            <a:r>
              <a:rPr lang="en-GB" dirty="0"/>
              <a:t> et </a:t>
            </a:r>
            <a:r>
              <a:rPr lang="en-GB" dirty="0" err="1"/>
              <a:t>clairs</a:t>
            </a:r>
            <a:r>
              <a:rPr lang="en-GB" dirty="0"/>
              <a:t> : </a:t>
            </a:r>
            <a:r>
              <a:rPr lang="en-GB" dirty="0" err="1"/>
              <a:t>évite</a:t>
            </a:r>
            <a:r>
              <a:rPr lang="en-GB" dirty="0"/>
              <a:t> de surcharger les axes </a:t>
            </a:r>
            <a:r>
              <a:rPr lang="en-GB" dirty="0" err="1"/>
              <a:t>ou</a:t>
            </a:r>
            <a:r>
              <a:rPr lang="en-GB" dirty="0"/>
              <a:t> les </a:t>
            </a:r>
            <a:r>
              <a:rPr lang="en-GB" dirty="0" err="1"/>
              <a:t>légendes</a:t>
            </a:r>
            <a:r>
              <a:rPr lang="en-GB" dirty="0"/>
              <a:t>.</a:t>
            </a:r>
          </a:p>
          <a:p>
            <a:r>
              <a:rPr lang="en-GB" dirty="0" err="1"/>
              <a:t>Choisis</a:t>
            </a:r>
            <a:r>
              <a:rPr lang="en-GB" dirty="0"/>
              <a:t> le type de </a:t>
            </a:r>
            <a:r>
              <a:rPr lang="en-GB" dirty="0" err="1"/>
              <a:t>graphique</a:t>
            </a:r>
            <a:r>
              <a:rPr lang="en-GB" dirty="0"/>
              <a:t> le plus </a:t>
            </a:r>
            <a:r>
              <a:rPr lang="en-GB" dirty="0" err="1"/>
              <a:t>adapté</a:t>
            </a:r>
            <a:r>
              <a:rPr lang="en-GB" dirty="0"/>
              <a:t> aux données (par </a:t>
            </a:r>
            <a:r>
              <a:rPr lang="en-GB" dirty="0" err="1"/>
              <a:t>exemple</a:t>
            </a:r>
            <a:r>
              <a:rPr lang="en-GB" dirty="0"/>
              <a:t> : camembert, </a:t>
            </a:r>
            <a:r>
              <a:rPr lang="en-GB" dirty="0" err="1"/>
              <a:t>histogramme</a:t>
            </a:r>
            <a:r>
              <a:rPr lang="en-GB" dirty="0"/>
              <a:t>, </a:t>
            </a:r>
            <a:r>
              <a:rPr lang="en-GB" dirty="0" err="1"/>
              <a:t>courbes</a:t>
            </a:r>
            <a:r>
              <a:rPr lang="en-GB" dirty="0"/>
              <a:t>).</a:t>
            </a:r>
          </a:p>
          <a:p>
            <a:r>
              <a:rPr lang="en-GB" dirty="0" err="1"/>
              <a:t>Vérifie</a:t>
            </a:r>
            <a:r>
              <a:rPr lang="en-GB" dirty="0"/>
              <a:t> que les couleurs et les polices </a:t>
            </a:r>
            <a:r>
              <a:rPr lang="en-GB" dirty="0" err="1"/>
              <a:t>sont</a:t>
            </a:r>
            <a:r>
              <a:rPr lang="en-GB" dirty="0"/>
              <a:t> </a:t>
            </a:r>
            <a:r>
              <a:rPr lang="en-GB" dirty="0" err="1"/>
              <a:t>cohérentes</a:t>
            </a:r>
            <a:r>
              <a:rPr lang="en-GB" dirty="0"/>
              <a:t> avec le </a:t>
            </a:r>
            <a:r>
              <a:rPr lang="en-GB" dirty="0" err="1"/>
              <a:t>reste</a:t>
            </a:r>
            <a:r>
              <a:rPr lang="en-GB" dirty="0"/>
              <a:t> de la </a:t>
            </a:r>
            <a:r>
              <a:rPr lang="en-GB" dirty="0" err="1"/>
              <a:t>présentation</a:t>
            </a:r>
            <a:r>
              <a:rPr lang="en-GB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61BC5A-BC66-BB42-915F-E053001F87B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2498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Objectif</a:t>
            </a:r>
            <a:r>
              <a:rPr lang="en-GB" dirty="0"/>
              <a:t> : Cette diapositive </a:t>
            </a:r>
            <a:r>
              <a:rPr lang="en-GB" dirty="0" err="1"/>
              <a:t>permet</a:t>
            </a:r>
            <a:r>
              <a:rPr lang="en-GB" dirty="0"/>
              <a:t> de comparer </a:t>
            </a:r>
            <a:r>
              <a:rPr lang="en-GB" dirty="0" err="1"/>
              <a:t>ou</a:t>
            </a:r>
            <a:r>
              <a:rPr lang="en-GB" dirty="0"/>
              <a:t> de </a:t>
            </a:r>
            <a:r>
              <a:rPr lang="en-GB" dirty="0" err="1"/>
              <a:t>présenter</a:t>
            </a:r>
            <a:r>
              <a:rPr lang="en-GB" dirty="0"/>
              <a:t> deux ensembles de points </a:t>
            </a:r>
            <a:r>
              <a:rPr lang="en-GB" dirty="0" err="1"/>
              <a:t>côte</a:t>
            </a:r>
            <a:r>
              <a:rPr lang="en-GB" dirty="0"/>
              <a:t> à </a:t>
            </a:r>
            <a:r>
              <a:rPr lang="en-GB" dirty="0" err="1"/>
              <a:t>côte</a:t>
            </a:r>
            <a:r>
              <a:rPr lang="en-GB" dirty="0"/>
              <a:t>.</a:t>
            </a:r>
          </a:p>
          <a:p>
            <a:endParaRPr lang="en-GB" b="1" dirty="0"/>
          </a:p>
          <a:p>
            <a:r>
              <a:rPr lang="en-GB" b="1" dirty="0"/>
              <a:t>Utilisation</a:t>
            </a:r>
            <a:r>
              <a:rPr lang="en-GB" dirty="0"/>
              <a:t> :</a:t>
            </a:r>
          </a:p>
          <a:p>
            <a:r>
              <a:rPr lang="en-GB" dirty="0" err="1"/>
              <a:t>Remplacez</a:t>
            </a:r>
            <a:r>
              <a:rPr lang="en-GB" dirty="0"/>
              <a:t> le titre par </a:t>
            </a:r>
            <a:r>
              <a:rPr lang="en-GB" dirty="0" err="1"/>
              <a:t>l’intitulé</a:t>
            </a:r>
            <a:r>
              <a:rPr lang="en-GB" dirty="0"/>
              <a:t> de la </a:t>
            </a:r>
            <a:r>
              <a:rPr lang="en-GB" dirty="0" err="1"/>
              <a:t>comparaison</a:t>
            </a:r>
            <a:r>
              <a:rPr lang="en-GB" dirty="0"/>
              <a:t> </a:t>
            </a:r>
            <a:r>
              <a:rPr lang="en-GB" dirty="0" err="1"/>
              <a:t>ou</a:t>
            </a:r>
            <a:r>
              <a:rPr lang="en-GB" dirty="0"/>
              <a:t> du </a:t>
            </a:r>
            <a:r>
              <a:rPr lang="en-GB" dirty="0" err="1"/>
              <a:t>thème</a:t>
            </a:r>
            <a:r>
              <a:rPr lang="en-GB" dirty="0"/>
              <a:t> principal.</a:t>
            </a:r>
          </a:p>
          <a:p>
            <a:r>
              <a:rPr lang="en-GB" dirty="0" err="1"/>
              <a:t>Utilisez</a:t>
            </a:r>
            <a:r>
              <a:rPr lang="en-GB" dirty="0"/>
              <a:t> les deux zones de </a:t>
            </a:r>
            <a:r>
              <a:rPr lang="en-GB" dirty="0" err="1"/>
              <a:t>liste</a:t>
            </a:r>
            <a:r>
              <a:rPr lang="en-GB" dirty="0"/>
              <a:t> à </a:t>
            </a:r>
            <a:r>
              <a:rPr lang="en-GB" dirty="0" err="1"/>
              <a:t>puces</a:t>
            </a:r>
            <a:r>
              <a:rPr lang="en-GB" dirty="0"/>
              <a:t> pour </a:t>
            </a:r>
            <a:r>
              <a:rPr lang="en-GB" dirty="0" err="1"/>
              <a:t>présenter</a:t>
            </a:r>
            <a:r>
              <a:rPr lang="en-GB" dirty="0"/>
              <a:t> deux </a:t>
            </a:r>
            <a:r>
              <a:rPr lang="en-GB" dirty="0" err="1"/>
              <a:t>catégories</a:t>
            </a:r>
            <a:r>
              <a:rPr lang="en-GB" dirty="0"/>
              <a:t>, deux </a:t>
            </a:r>
            <a:r>
              <a:rPr lang="en-GB" dirty="0" err="1"/>
              <a:t>idées</a:t>
            </a:r>
            <a:r>
              <a:rPr lang="en-GB" dirty="0"/>
              <a:t> </a:t>
            </a:r>
            <a:r>
              <a:rPr lang="en-GB" dirty="0" err="1"/>
              <a:t>ou</a:t>
            </a:r>
            <a:r>
              <a:rPr lang="en-GB" dirty="0"/>
              <a:t> deux aspects d’un </a:t>
            </a:r>
            <a:r>
              <a:rPr lang="en-GB" dirty="0" err="1"/>
              <a:t>même</a:t>
            </a:r>
            <a:r>
              <a:rPr lang="en-GB" dirty="0"/>
              <a:t> </a:t>
            </a:r>
            <a:r>
              <a:rPr lang="en-GB" dirty="0" err="1"/>
              <a:t>sujet</a:t>
            </a:r>
            <a:r>
              <a:rPr lang="en-GB" dirty="0"/>
              <a:t>.</a:t>
            </a:r>
          </a:p>
          <a:p>
            <a:endParaRPr lang="en-GB" b="1" dirty="0"/>
          </a:p>
          <a:p>
            <a:r>
              <a:rPr lang="en-GB" b="1" dirty="0"/>
              <a:t>Pour modifier le </a:t>
            </a:r>
            <a:r>
              <a:rPr lang="en-GB" b="1" dirty="0" err="1"/>
              <a:t>contenu</a:t>
            </a:r>
            <a:r>
              <a:rPr lang="en-GB" dirty="0"/>
              <a:t> :</a:t>
            </a:r>
          </a:p>
          <a:p>
            <a:r>
              <a:rPr lang="en-GB" dirty="0"/>
              <a:t>1. </a:t>
            </a:r>
            <a:r>
              <a:rPr lang="en-GB" dirty="0" err="1"/>
              <a:t>Cliquez</a:t>
            </a:r>
            <a:r>
              <a:rPr lang="en-GB" dirty="0"/>
              <a:t> sur la zone de </a:t>
            </a:r>
            <a:r>
              <a:rPr lang="en-GB" dirty="0" err="1"/>
              <a:t>texte</a:t>
            </a:r>
            <a:r>
              <a:rPr lang="en-GB" dirty="0"/>
              <a:t> du titre et </a:t>
            </a:r>
            <a:r>
              <a:rPr lang="en-GB" dirty="0" err="1"/>
              <a:t>remplacez</a:t>
            </a:r>
            <a:r>
              <a:rPr lang="en-GB" dirty="0"/>
              <a:t> le </a:t>
            </a:r>
            <a:r>
              <a:rPr lang="en-GB" dirty="0" err="1"/>
              <a:t>texte</a:t>
            </a:r>
            <a:r>
              <a:rPr lang="en-GB" dirty="0"/>
              <a:t>.</a:t>
            </a:r>
          </a:p>
          <a:p>
            <a:r>
              <a:rPr lang="en-GB" dirty="0"/>
              <a:t>2. </a:t>
            </a:r>
            <a:r>
              <a:rPr lang="en-GB" dirty="0" err="1"/>
              <a:t>Cliquez</a:t>
            </a:r>
            <a:r>
              <a:rPr lang="en-GB" dirty="0"/>
              <a:t> sur </a:t>
            </a:r>
            <a:r>
              <a:rPr lang="en-GB" dirty="0" err="1"/>
              <a:t>chaque</a:t>
            </a:r>
            <a:r>
              <a:rPr lang="en-GB" dirty="0"/>
              <a:t> zone de </a:t>
            </a:r>
            <a:r>
              <a:rPr lang="en-GB" dirty="0" err="1"/>
              <a:t>texte</a:t>
            </a:r>
            <a:r>
              <a:rPr lang="en-GB" dirty="0"/>
              <a:t> de la </a:t>
            </a:r>
            <a:r>
              <a:rPr lang="en-GB" dirty="0" err="1"/>
              <a:t>liste</a:t>
            </a:r>
            <a:r>
              <a:rPr lang="en-GB" dirty="0"/>
              <a:t> à </a:t>
            </a:r>
            <a:r>
              <a:rPr lang="en-GB" dirty="0" err="1"/>
              <a:t>puces</a:t>
            </a:r>
            <a:r>
              <a:rPr lang="en-GB" dirty="0"/>
              <a:t> (à gauche et à droite).</a:t>
            </a:r>
          </a:p>
          <a:p>
            <a:r>
              <a:rPr lang="en-GB" dirty="0"/>
              <a:t>3. </a:t>
            </a:r>
            <a:r>
              <a:rPr lang="en-GB" dirty="0" err="1"/>
              <a:t>Remplacez</a:t>
            </a:r>
            <a:r>
              <a:rPr lang="en-GB" dirty="0"/>
              <a:t> les </a:t>
            </a:r>
            <a:r>
              <a:rPr lang="en-GB" dirty="0" err="1"/>
              <a:t>puces</a:t>
            </a:r>
            <a:r>
              <a:rPr lang="en-GB" dirty="0"/>
              <a:t> par </a:t>
            </a:r>
            <a:r>
              <a:rPr lang="en-GB" dirty="0" err="1"/>
              <a:t>vos</a:t>
            </a:r>
            <a:r>
              <a:rPr lang="en-GB" dirty="0"/>
              <a:t> </a:t>
            </a:r>
            <a:r>
              <a:rPr lang="en-GB" dirty="0" err="1"/>
              <a:t>propres</a:t>
            </a:r>
            <a:r>
              <a:rPr lang="en-GB" dirty="0"/>
              <a:t> points. </a:t>
            </a:r>
            <a:r>
              <a:rPr lang="en-GB" dirty="0" err="1"/>
              <a:t>Appuyez</a:t>
            </a:r>
            <a:r>
              <a:rPr lang="en-GB" dirty="0"/>
              <a:t> sur "Entrée" pour </a:t>
            </a:r>
            <a:r>
              <a:rPr lang="en-GB" dirty="0" err="1"/>
              <a:t>ajoutez</a:t>
            </a:r>
            <a:r>
              <a:rPr lang="en-GB" dirty="0"/>
              <a:t> </a:t>
            </a:r>
            <a:r>
              <a:rPr lang="en-GB" dirty="0" err="1"/>
              <a:t>d’autres</a:t>
            </a:r>
            <a:r>
              <a:rPr lang="en-GB" dirty="0"/>
              <a:t> </a:t>
            </a:r>
            <a:r>
              <a:rPr lang="en-GB" dirty="0" err="1"/>
              <a:t>puces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besoin</a:t>
            </a:r>
            <a:r>
              <a:rPr lang="en-GB" dirty="0"/>
              <a:t>.</a:t>
            </a:r>
          </a:p>
          <a:p>
            <a:endParaRPr lang="en-GB" b="1" dirty="0"/>
          </a:p>
          <a:p>
            <a:r>
              <a:rPr lang="en-GB" b="1" dirty="0"/>
              <a:t>Conseils</a:t>
            </a:r>
            <a:r>
              <a:rPr lang="en-GB" dirty="0"/>
              <a:t> :</a:t>
            </a:r>
          </a:p>
          <a:p>
            <a:r>
              <a:rPr lang="en-GB" dirty="0"/>
              <a:t>Le titre doit </a:t>
            </a:r>
            <a:r>
              <a:rPr lang="en-GB" dirty="0" err="1"/>
              <a:t>être</a:t>
            </a:r>
            <a:r>
              <a:rPr lang="en-GB" dirty="0"/>
              <a:t> précis et </a:t>
            </a:r>
            <a:r>
              <a:rPr lang="en-GB" dirty="0" err="1"/>
              <a:t>refléter</a:t>
            </a:r>
            <a:r>
              <a:rPr lang="en-GB" dirty="0"/>
              <a:t> la </a:t>
            </a:r>
            <a:r>
              <a:rPr lang="en-GB" dirty="0" err="1"/>
              <a:t>comparaison</a:t>
            </a:r>
            <a:r>
              <a:rPr lang="en-GB" dirty="0"/>
              <a:t> </a:t>
            </a:r>
            <a:r>
              <a:rPr lang="en-GB" dirty="0" err="1"/>
              <a:t>ou</a:t>
            </a:r>
            <a:r>
              <a:rPr lang="en-GB" dirty="0"/>
              <a:t> la </a:t>
            </a:r>
            <a:r>
              <a:rPr lang="en-GB" dirty="0" err="1"/>
              <a:t>présentation</a:t>
            </a:r>
            <a:r>
              <a:rPr lang="en-GB" dirty="0"/>
              <a:t> des deux aspects.</a:t>
            </a:r>
          </a:p>
          <a:p>
            <a:r>
              <a:rPr lang="en-GB" dirty="0" err="1"/>
              <a:t>Limitez</a:t>
            </a:r>
            <a:r>
              <a:rPr lang="en-GB" dirty="0"/>
              <a:t> </a:t>
            </a:r>
            <a:r>
              <a:rPr lang="en-GB" dirty="0" err="1"/>
              <a:t>chaque</a:t>
            </a:r>
            <a:r>
              <a:rPr lang="en-GB" dirty="0"/>
              <a:t> </a:t>
            </a:r>
            <a:r>
              <a:rPr lang="en-GB" dirty="0" err="1"/>
              <a:t>liste</a:t>
            </a:r>
            <a:r>
              <a:rPr lang="en-GB" dirty="0"/>
              <a:t> à 3–4 points pour </a:t>
            </a:r>
            <a:r>
              <a:rPr lang="en-GB" dirty="0" err="1"/>
              <a:t>garder</a:t>
            </a:r>
            <a:r>
              <a:rPr lang="en-GB" dirty="0"/>
              <a:t> </a:t>
            </a:r>
            <a:r>
              <a:rPr lang="en-GB" dirty="0" err="1"/>
              <a:t>une</a:t>
            </a:r>
            <a:r>
              <a:rPr lang="en-GB" dirty="0"/>
              <a:t> mise </a:t>
            </a:r>
            <a:r>
              <a:rPr lang="en-GB" dirty="0" err="1"/>
              <a:t>en</a:t>
            </a:r>
            <a:r>
              <a:rPr lang="en-GB" dirty="0"/>
              <a:t> page </a:t>
            </a:r>
            <a:r>
              <a:rPr lang="en-GB" dirty="0" err="1"/>
              <a:t>aérée</a:t>
            </a:r>
            <a:r>
              <a:rPr lang="en-GB" dirty="0"/>
              <a:t> et </a:t>
            </a:r>
            <a:r>
              <a:rPr lang="en-GB" dirty="0" err="1"/>
              <a:t>lisible</a:t>
            </a:r>
            <a:r>
              <a:rPr lang="en-GB" dirty="0"/>
              <a:t>.</a:t>
            </a:r>
          </a:p>
          <a:p>
            <a:r>
              <a:rPr lang="en-GB" dirty="0" err="1"/>
              <a:t>Assurez-vous</a:t>
            </a:r>
            <a:r>
              <a:rPr lang="en-GB" dirty="0"/>
              <a:t> que les </a:t>
            </a:r>
            <a:r>
              <a:rPr lang="en-GB" dirty="0" err="1"/>
              <a:t>puces</a:t>
            </a:r>
            <a:r>
              <a:rPr lang="en-GB" dirty="0"/>
              <a:t> des deux </a:t>
            </a:r>
            <a:r>
              <a:rPr lang="en-GB" dirty="0" err="1"/>
              <a:t>listes</a:t>
            </a:r>
            <a:r>
              <a:rPr lang="en-GB" dirty="0"/>
              <a:t> </a:t>
            </a:r>
            <a:r>
              <a:rPr lang="en-GB" dirty="0" err="1"/>
              <a:t>sont</a:t>
            </a:r>
            <a:r>
              <a:rPr lang="en-GB" dirty="0"/>
              <a:t> </a:t>
            </a:r>
            <a:r>
              <a:rPr lang="en-GB" dirty="0" err="1"/>
              <a:t>équilibrées</a:t>
            </a:r>
            <a:r>
              <a:rPr lang="en-GB" dirty="0"/>
              <a:t> et </a:t>
            </a:r>
            <a:r>
              <a:rPr lang="en-GB" dirty="0" err="1"/>
              <a:t>pertinentes</a:t>
            </a:r>
            <a:r>
              <a:rPr lang="en-GB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61BC5A-BC66-BB42-915F-E053001F87B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703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7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7" Type="http://schemas.openxmlformats.org/officeDocument/2006/relationships/image" Target="../media/image8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svg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re seu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phique 17">
            <a:extLst>
              <a:ext uri="{FF2B5EF4-FFF2-40B4-BE49-F238E27FC236}">
                <a16:creationId xmlns:a16="http://schemas.microsoft.com/office/drawing/2014/main" id="{D30C7A07-041C-A2BB-01BF-F88DE433C4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47918" y="-14826"/>
            <a:ext cx="12339918" cy="1236868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10BBEC0A-497F-3326-01D6-4F62698699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8752" y="2630347"/>
            <a:ext cx="5504726" cy="1805650"/>
          </a:xfrm>
        </p:spPr>
        <p:txBody>
          <a:bodyPr/>
          <a:lstStyle>
            <a:lvl1pPr>
              <a:defRPr b="0" cap="none" spc="0" baseline="0">
                <a:ln w="0"/>
                <a:solidFill>
                  <a:schemeClr val="tx2"/>
                </a:solidFill>
                <a:effectLst>
                  <a:outerShdw blurRad="38100" dist="19050" dir="2700000" algn="tl" rotWithShape="0">
                    <a:schemeClr val="accent6">
                      <a:alpha val="40000"/>
                    </a:schemeClr>
                  </a:outerShdw>
                </a:effectLst>
                <a:latin typeface="+mj-lt"/>
              </a:defRPr>
            </a:lvl1pPr>
          </a:lstStyle>
          <a:p>
            <a:r>
              <a:rPr lang="fr-CA" dirty="0"/>
              <a:t>MODIFIER LE STYLE DU TITRE</a:t>
            </a:r>
            <a:endParaRPr lang="en-US" dirty="0"/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C7140F1C-2B2D-A908-88E7-E1B1929754AB}"/>
              </a:ext>
            </a:extLst>
          </p:cNvPr>
          <p:cNvCxnSpPr>
            <a:cxnSpLocks/>
          </p:cNvCxnSpPr>
          <p:nvPr userDrawn="1"/>
        </p:nvCxnSpPr>
        <p:spPr>
          <a:xfrm>
            <a:off x="160422" y="6502736"/>
            <a:ext cx="7412467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AA6EE7F5-BEC9-193E-C4A1-2CD10AEE8CD8}"/>
              </a:ext>
            </a:extLst>
          </p:cNvPr>
          <p:cNvCxnSpPr/>
          <p:nvPr userDrawn="1"/>
        </p:nvCxnSpPr>
        <p:spPr>
          <a:xfrm>
            <a:off x="768752" y="4664594"/>
            <a:ext cx="5504726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Image 14">
            <a:extLst>
              <a:ext uri="{FF2B5EF4-FFF2-40B4-BE49-F238E27FC236}">
                <a16:creationId xmlns:a16="http://schemas.microsoft.com/office/drawing/2014/main" id="{4C3631BE-C824-EAB8-BA71-D1CF39AED3C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9849371" y="6374845"/>
            <a:ext cx="1754049" cy="290110"/>
          </a:xfrm>
          <a:prstGeom prst="rect">
            <a:avLst/>
          </a:prstGeom>
        </p:spPr>
      </p:pic>
      <p:pic>
        <p:nvPicPr>
          <p:cNvPr id="3" name="Image 9">
            <a:extLst>
              <a:ext uri="{FF2B5EF4-FFF2-40B4-BE49-F238E27FC236}">
                <a16:creationId xmlns:a16="http://schemas.microsoft.com/office/drawing/2014/main" id="{5E050B50-DBD0-94C4-6FEA-C608013E2C5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8448384" y="6284888"/>
            <a:ext cx="1273353" cy="435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6225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98838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dirty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812299"/>
            <a:ext cx="5157787" cy="3183265"/>
          </a:xfrm>
        </p:spPr>
        <p:txBody>
          <a:bodyPr/>
          <a:lstStyle/>
          <a:p>
            <a:pPr lvl="0"/>
            <a:r>
              <a:rPr lang="fr-CA" dirty="0"/>
              <a:t>Cliquez pour modifier les styles du texte du masque</a:t>
            </a:r>
          </a:p>
          <a:p>
            <a:pPr lvl="1"/>
            <a:r>
              <a:rPr lang="fr-CA" dirty="0"/>
              <a:t>Deuxième niveau</a:t>
            </a:r>
          </a:p>
          <a:p>
            <a:pPr lvl="2"/>
            <a:r>
              <a:rPr lang="fr-CA" dirty="0"/>
              <a:t>Troisième niveau</a:t>
            </a:r>
          </a:p>
          <a:p>
            <a:pPr lvl="3"/>
            <a:r>
              <a:rPr lang="fr-CA" dirty="0"/>
              <a:t>Quatrième niveau</a:t>
            </a:r>
          </a:p>
          <a:p>
            <a:pPr lvl="4"/>
            <a:r>
              <a:rPr lang="fr-CA" dirty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988387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812299"/>
            <a:ext cx="5183188" cy="3183265"/>
          </a:xfrm>
        </p:spPr>
        <p:txBody>
          <a:bodyPr/>
          <a:lstStyle/>
          <a:p>
            <a:pPr lvl="0"/>
            <a:r>
              <a:rPr lang="fr-CA" dirty="0"/>
              <a:t>Cliquez pour modifier les styles du texte du masque</a:t>
            </a:r>
          </a:p>
          <a:p>
            <a:pPr lvl="1"/>
            <a:r>
              <a:rPr lang="fr-CA" dirty="0"/>
              <a:t>Deuxième niveau</a:t>
            </a:r>
          </a:p>
          <a:p>
            <a:pPr lvl="2"/>
            <a:r>
              <a:rPr lang="fr-CA" dirty="0"/>
              <a:t>Troisième niveau</a:t>
            </a:r>
          </a:p>
          <a:p>
            <a:pPr lvl="3"/>
            <a:r>
              <a:rPr lang="fr-CA" dirty="0"/>
              <a:t>Quatrième niveau</a:t>
            </a:r>
          </a:p>
          <a:p>
            <a:pPr lvl="4"/>
            <a:r>
              <a:rPr lang="fr-CA" dirty="0"/>
              <a:t>Cinquième niveau</a:t>
            </a:r>
            <a:endParaRPr lang="en-US" dirty="0"/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E823BC60-AE58-9F1E-D858-32091AC97AFC}"/>
              </a:ext>
            </a:extLst>
          </p:cNvPr>
          <p:cNvCxnSpPr/>
          <p:nvPr userDrawn="1"/>
        </p:nvCxnSpPr>
        <p:spPr>
          <a:xfrm>
            <a:off x="839788" y="1844842"/>
            <a:ext cx="10515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82FC7834-643F-75D0-4CD1-7757F3B33B39}"/>
              </a:ext>
            </a:extLst>
          </p:cNvPr>
          <p:cNvCxnSpPr>
            <a:cxnSpLocks/>
          </p:cNvCxnSpPr>
          <p:nvPr userDrawn="1"/>
        </p:nvCxnSpPr>
        <p:spPr>
          <a:xfrm>
            <a:off x="160422" y="6502736"/>
            <a:ext cx="741246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Image 14">
            <a:extLst>
              <a:ext uri="{FF2B5EF4-FFF2-40B4-BE49-F238E27FC236}">
                <a16:creationId xmlns:a16="http://schemas.microsoft.com/office/drawing/2014/main" id="{6A58F182-C2DD-BDD3-E64B-4ECAD275C10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849371" y="6374845"/>
            <a:ext cx="1754049" cy="290110"/>
          </a:xfrm>
          <a:prstGeom prst="rect">
            <a:avLst/>
          </a:prstGeom>
        </p:spPr>
      </p:pic>
      <p:pic>
        <p:nvPicPr>
          <p:cNvPr id="9" name="Image 9">
            <a:extLst>
              <a:ext uri="{FF2B5EF4-FFF2-40B4-BE49-F238E27FC236}">
                <a16:creationId xmlns:a16="http://schemas.microsoft.com/office/drawing/2014/main" id="{7588F013-BA74-F583-90D3-FC4643E9C8C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8448384" y="6284888"/>
            <a:ext cx="1273353" cy="4356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aseline="0">
                <a:solidFill>
                  <a:schemeClr val="accent6"/>
                </a:solidFill>
              </a:defRPr>
            </a:lvl1pPr>
          </a:lstStyle>
          <a:p>
            <a:r>
              <a:rPr lang="fr-CA" dirty="0"/>
              <a:t>Modifier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39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00929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V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32982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Vid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95461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phique 17">
            <a:extLst>
              <a:ext uri="{FF2B5EF4-FFF2-40B4-BE49-F238E27FC236}">
                <a16:creationId xmlns:a16="http://schemas.microsoft.com/office/drawing/2014/main" id="{D30C7A07-041C-A2BB-01BF-F88DE433C47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-147918" y="-14826"/>
            <a:ext cx="12339918" cy="1236868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10BBEC0A-497F-3326-01D6-4F62698699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8752" y="2630347"/>
            <a:ext cx="5504726" cy="1805650"/>
          </a:xfrm>
        </p:spPr>
        <p:txBody>
          <a:bodyPr/>
          <a:lstStyle>
            <a:lvl1pPr>
              <a:defRPr b="0" cap="none" spc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defRPr>
            </a:lvl1pPr>
          </a:lstStyle>
          <a:p>
            <a:r>
              <a:rPr lang="fr-CA" dirty="0"/>
              <a:t>MODIFIER LE STYLE DU TITRE</a:t>
            </a:r>
            <a:endParaRPr lang="en-US" dirty="0"/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C7140F1C-2B2D-A908-88E7-E1B1929754AB}"/>
              </a:ext>
            </a:extLst>
          </p:cNvPr>
          <p:cNvCxnSpPr>
            <a:cxnSpLocks/>
          </p:cNvCxnSpPr>
          <p:nvPr userDrawn="1"/>
        </p:nvCxnSpPr>
        <p:spPr>
          <a:xfrm>
            <a:off x="160422" y="6502736"/>
            <a:ext cx="7412467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AA6EE7F5-BEC9-193E-C4A1-2CD10AEE8CD8}"/>
              </a:ext>
            </a:extLst>
          </p:cNvPr>
          <p:cNvCxnSpPr/>
          <p:nvPr userDrawn="1"/>
        </p:nvCxnSpPr>
        <p:spPr>
          <a:xfrm>
            <a:off x="768752" y="4664594"/>
            <a:ext cx="5504726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Image 14">
            <a:extLst>
              <a:ext uri="{FF2B5EF4-FFF2-40B4-BE49-F238E27FC236}">
                <a16:creationId xmlns:a16="http://schemas.microsoft.com/office/drawing/2014/main" id="{4C3631BE-C824-EAB8-BA71-D1CF39AED3C9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/>
          <a:stretch/>
        </p:blipFill>
        <p:spPr>
          <a:xfrm>
            <a:off x="9849370" y="6374845"/>
            <a:ext cx="1754051" cy="290110"/>
          </a:xfrm>
          <a:prstGeom prst="rect">
            <a:avLst/>
          </a:prstGeom>
        </p:spPr>
      </p:pic>
      <p:pic>
        <p:nvPicPr>
          <p:cNvPr id="3" name="Image 9">
            <a:extLst>
              <a:ext uri="{FF2B5EF4-FFF2-40B4-BE49-F238E27FC236}">
                <a16:creationId xmlns:a16="http://schemas.microsoft.com/office/drawing/2014/main" id="{5E050B50-DBD0-94C4-6FEA-C608013E2C58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/>
          <a:stretch/>
        </p:blipFill>
        <p:spPr>
          <a:xfrm>
            <a:off x="8445663" y="6284888"/>
            <a:ext cx="1278795" cy="435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1228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8752" y="2630347"/>
            <a:ext cx="5504726" cy="1805650"/>
          </a:xfrm>
        </p:spPr>
        <p:txBody>
          <a:bodyPr/>
          <a:lstStyle>
            <a:lvl1pPr>
              <a:defRPr b="0" cap="none" spc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defRPr>
            </a:lvl1pPr>
          </a:lstStyle>
          <a:p>
            <a:r>
              <a:rPr lang="fr-CA" dirty="0"/>
              <a:t>MODIFIER LE STYLE DU TITRE</a:t>
            </a:r>
            <a:endParaRPr lang="en-US" dirty="0"/>
          </a:p>
        </p:txBody>
      </p:sp>
      <p:pic>
        <p:nvPicPr>
          <p:cNvPr id="4" name="Graphique 3">
            <a:extLst>
              <a:ext uri="{FF2B5EF4-FFF2-40B4-BE49-F238E27FC236}">
                <a16:creationId xmlns:a16="http://schemas.microsoft.com/office/drawing/2014/main" id="{11503A17-0BA2-6038-6694-047B7AC4AA6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-147918" y="-14826"/>
            <a:ext cx="12339918" cy="1236868"/>
          </a:xfrm>
          <a:prstGeom prst="rect">
            <a:avLst/>
          </a:prstGeom>
        </p:spPr>
      </p:pic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50AA885E-CEB0-EE11-CD36-A03E05B464FC}"/>
              </a:ext>
            </a:extLst>
          </p:cNvPr>
          <p:cNvCxnSpPr>
            <a:cxnSpLocks/>
          </p:cNvCxnSpPr>
          <p:nvPr userDrawn="1"/>
        </p:nvCxnSpPr>
        <p:spPr>
          <a:xfrm>
            <a:off x="160422" y="6502736"/>
            <a:ext cx="7412467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3EDB2382-2FA3-A160-E502-05E95A86CA74}"/>
              </a:ext>
            </a:extLst>
          </p:cNvPr>
          <p:cNvCxnSpPr/>
          <p:nvPr userDrawn="1"/>
        </p:nvCxnSpPr>
        <p:spPr>
          <a:xfrm>
            <a:off x="768752" y="4664594"/>
            <a:ext cx="5504726" cy="0"/>
          </a:xfrm>
          <a:prstGeom prst="line">
            <a:avLst/>
          </a:prstGeom>
          <a:ln w="190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Image 14">
            <a:extLst>
              <a:ext uri="{FF2B5EF4-FFF2-40B4-BE49-F238E27FC236}">
                <a16:creationId xmlns:a16="http://schemas.microsoft.com/office/drawing/2014/main" id="{FA3B64F0-0DCA-561B-3A08-E08AF27912F4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/>
          <a:stretch/>
        </p:blipFill>
        <p:spPr>
          <a:xfrm>
            <a:off x="9849370" y="6374845"/>
            <a:ext cx="1754051" cy="290110"/>
          </a:xfrm>
          <a:prstGeom prst="rect">
            <a:avLst/>
          </a:prstGeom>
        </p:spPr>
      </p:pic>
      <p:pic>
        <p:nvPicPr>
          <p:cNvPr id="6" name="Image 9">
            <a:extLst>
              <a:ext uri="{FF2B5EF4-FFF2-40B4-BE49-F238E27FC236}">
                <a16:creationId xmlns:a16="http://schemas.microsoft.com/office/drawing/2014/main" id="{542B4FC2-8EDA-B33D-FE47-473C7204D8E1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/>
          <a:stretch/>
        </p:blipFill>
        <p:spPr>
          <a:xfrm>
            <a:off x="8445663" y="6284888"/>
            <a:ext cx="1278795" cy="435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357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seul"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8752" y="2630347"/>
            <a:ext cx="5504726" cy="1805650"/>
          </a:xfrm>
        </p:spPr>
        <p:txBody>
          <a:bodyPr/>
          <a:lstStyle>
            <a:lvl1pPr>
              <a:defRPr b="0" cap="none" spc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defRPr>
            </a:lvl1pPr>
          </a:lstStyle>
          <a:p>
            <a:r>
              <a:rPr lang="fr-CA" dirty="0"/>
              <a:t>MODIFIER LE STYLE DU TITRE</a:t>
            </a:r>
            <a:endParaRPr lang="en-US" dirty="0"/>
          </a:p>
        </p:txBody>
      </p:sp>
      <p:pic>
        <p:nvPicPr>
          <p:cNvPr id="4" name="Graphique 3">
            <a:extLst>
              <a:ext uri="{FF2B5EF4-FFF2-40B4-BE49-F238E27FC236}">
                <a16:creationId xmlns:a16="http://schemas.microsoft.com/office/drawing/2014/main" id="{11503A17-0BA2-6038-6694-047B7AC4AA6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-147918" y="-14826"/>
            <a:ext cx="12339918" cy="1236868"/>
          </a:xfrm>
          <a:prstGeom prst="rect">
            <a:avLst/>
          </a:prstGeom>
        </p:spPr>
      </p:pic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79BB4EE4-E2CB-B881-E3E7-4ADB09D01498}"/>
              </a:ext>
            </a:extLst>
          </p:cNvPr>
          <p:cNvCxnSpPr/>
          <p:nvPr userDrawn="1"/>
        </p:nvCxnSpPr>
        <p:spPr>
          <a:xfrm>
            <a:off x="768752" y="4664594"/>
            <a:ext cx="5504726" cy="0"/>
          </a:xfrm>
          <a:prstGeom prst="line">
            <a:avLst/>
          </a:prstGeom>
          <a:ln w="1905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B5E39385-9F53-4948-F7E7-CA81CA576840}"/>
              </a:ext>
            </a:extLst>
          </p:cNvPr>
          <p:cNvCxnSpPr>
            <a:cxnSpLocks/>
          </p:cNvCxnSpPr>
          <p:nvPr userDrawn="1"/>
        </p:nvCxnSpPr>
        <p:spPr>
          <a:xfrm>
            <a:off x="160422" y="6502736"/>
            <a:ext cx="7412467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" name="Image 14">
            <a:extLst>
              <a:ext uri="{FF2B5EF4-FFF2-40B4-BE49-F238E27FC236}">
                <a16:creationId xmlns:a16="http://schemas.microsoft.com/office/drawing/2014/main" id="{FA15B443-2217-FCFD-C612-0FA370B4A138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/>
          <a:stretch/>
        </p:blipFill>
        <p:spPr>
          <a:xfrm>
            <a:off x="9849370" y="6374845"/>
            <a:ext cx="1754051" cy="290110"/>
          </a:xfrm>
          <a:prstGeom prst="rect">
            <a:avLst/>
          </a:prstGeom>
        </p:spPr>
      </p:pic>
      <p:pic>
        <p:nvPicPr>
          <p:cNvPr id="8" name="Image 9">
            <a:extLst>
              <a:ext uri="{FF2B5EF4-FFF2-40B4-BE49-F238E27FC236}">
                <a16:creationId xmlns:a16="http://schemas.microsoft.com/office/drawing/2014/main" id="{1B092486-672C-89E8-7BA0-CC1BB7CF2344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/>
          <a:stretch/>
        </p:blipFill>
        <p:spPr>
          <a:xfrm>
            <a:off x="8445663" y="6284888"/>
            <a:ext cx="1278795" cy="435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240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463048"/>
            <a:ext cx="9144000" cy="2387600"/>
          </a:xfrm>
        </p:spPr>
        <p:txBody>
          <a:bodyPr anchor="b"/>
          <a:lstStyle>
            <a:lvl1pPr algn="l">
              <a:defRPr sz="6000" baseline="0">
                <a:solidFill>
                  <a:schemeClr val="accent6"/>
                </a:solidFill>
              </a:defRPr>
            </a:lvl1pPr>
          </a:lstStyle>
          <a:p>
            <a:r>
              <a:rPr lang="fr-CA" dirty="0"/>
              <a:t>Modifier le style </a:t>
            </a:r>
            <a:br>
              <a:rPr lang="fr-CA" dirty="0"/>
            </a:br>
            <a:r>
              <a:rPr lang="fr-CA" dirty="0"/>
              <a:t>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01152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 dirty="0"/>
              <a:t>Modifier le style des sous-titres du masque</a:t>
            </a:r>
            <a:endParaRPr lang="en-US" dirty="0"/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B431CE9E-E933-9DF5-2CE2-38E31BCD2C0A}"/>
              </a:ext>
            </a:extLst>
          </p:cNvPr>
          <p:cNvCxnSpPr/>
          <p:nvPr userDrawn="1"/>
        </p:nvCxnSpPr>
        <p:spPr>
          <a:xfrm>
            <a:off x="1524000" y="4006867"/>
            <a:ext cx="5504726" cy="0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9" name="Graphique 18">
            <a:extLst>
              <a:ext uri="{FF2B5EF4-FFF2-40B4-BE49-F238E27FC236}">
                <a16:creationId xmlns:a16="http://schemas.microsoft.com/office/drawing/2014/main" id="{9023B00D-2C9C-E774-CF8F-4D24A80EEC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52091" y="-30123"/>
            <a:ext cx="3863391" cy="1252166"/>
          </a:xfrm>
          <a:prstGeom prst="rect">
            <a:avLst/>
          </a:prstGeom>
        </p:spPr>
      </p:pic>
      <p:pic>
        <p:nvPicPr>
          <p:cNvPr id="4" name="Image 14">
            <a:extLst>
              <a:ext uri="{FF2B5EF4-FFF2-40B4-BE49-F238E27FC236}">
                <a16:creationId xmlns:a16="http://schemas.microsoft.com/office/drawing/2014/main" id="{845ECDA3-12C1-B9DF-4168-41609998C53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9849371" y="6374845"/>
            <a:ext cx="1754049" cy="290110"/>
          </a:xfrm>
          <a:prstGeom prst="rect">
            <a:avLst/>
          </a:prstGeom>
        </p:spPr>
      </p:pic>
      <p:pic>
        <p:nvPicPr>
          <p:cNvPr id="6" name="Image 9">
            <a:extLst>
              <a:ext uri="{FF2B5EF4-FFF2-40B4-BE49-F238E27FC236}">
                <a16:creationId xmlns:a16="http://schemas.microsoft.com/office/drawing/2014/main" id="{825E7778-B904-EA81-64AE-F03A8A3DA981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8448384" y="6284888"/>
            <a:ext cx="1273353" cy="435695"/>
          </a:xfrm>
          <a:prstGeom prst="rect">
            <a:avLst/>
          </a:prstGeom>
        </p:spPr>
      </p:pic>
      <p:cxnSp>
        <p:nvCxnSpPr>
          <p:cNvPr id="7" name="Connecteur droit 17">
            <a:extLst>
              <a:ext uri="{FF2B5EF4-FFF2-40B4-BE49-F238E27FC236}">
                <a16:creationId xmlns:a16="http://schemas.microsoft.com/office/drawing/2014/main" id="{BFD2B982-18B7-9F34-B38A-78CFAB9935B5}"/>
              </a:ext>
            </a:extLst>
          </p:cNvPr>
          <p:cNvCxnSpPr>
            <a:cxnSpLocks/>
          </p:cNvCxnSpPr>
          <p:nvPr userDrawn="1"/>
        </p:nvCxnSpPr>
        <p:spPr>
          <a:xfrm>
            <a:off x="160422" y="6502736"/>
            <a:ext cx="741246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174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463048"/>
            <a:ext cx="9144000" cy="2387600"/>
          </a:xfrm>
        </p:spPr>
        <p:txBody>
          <a:bodyPr anchor="b"/>
          <a:lstStyle>
            <a:lvl1pPr algn="l">
              <a:defRPr sz="6000" baseline="0">
                <a:solidFill>
                  <a:schemeClr val="accent6"/>
                </a:solidFill>
              </a:defRPr>
            </a:lvl1pPr>
          </a:lstStyle>
          <a:p>
            <a:r>
              <a:rPr lang="fr-CA" dirty="0"/>
              <a:t>Modifier le style </a:t>
            </a:r>
            <a:br>
              <a:rPr lang="fr-CA" dirty="0"/>
            </a:br>
            <a:r>
              <a:rPr lang="fr-CA" dirty="0"/>
              <a:t>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01152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CA" dirty="0"/>
              <a:t>Modifier le style des sous-titres du masque</a:t>
            </a:r>
            <a:endParaRPr lang="en-US" dirty="0"/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B431CE9E-E933-9DF5-2CE2-38E31BCD2C0A}"/>
              </a:ext>
            </a:extLst>
          </p:cNvPr>
          <p:cNvCxnSpPr/>
          <p:nvPr userDrawn="1"/>
        </p:nvCxnSpPr>
        <p:spPr>
          <a:xfrm>
            <a:off x="1524000" y="4006867"/>
            <a:ext cx="5504726" cy="0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Graphique 7">
            <a:extLst>
              <a:ext uri="{FF2B5EF4-FFF2-40B4-BE49-F238E27FC236}">
                <a16:creationId xmlns:a16="http://schemas.microsoft.com/office/drawing/2014/main" id="{ACCB8478-3037-8260-DB9A-4CEB35942C0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52081" y="0"/>
            <a:ext cx="3863381" cy="1252163"/>
          </a:xfrm>
          <a:prstGeom prst="rect">
            <a:avLst/>
          </a:prstGeom>
        </p:spPr>
      </p:pic>
      <p:pic>
        <p:nvPicPr>
          <p:cNvPr id="4" name="Image 14">
            <a:extLst>
              <a:ext uri="{FF2B5EF4-FFF2-40B4-BE49-F238E27FC236}">
                <a16:creationId xmlns:a16="http://schemas.microsoft.com/office/drawing/2014/main" id="{231FF4A4-C268-F157-E86F-6AF8A472F78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9849371" y="6374845"/>
            <a:ext cx="1754049" cy="290110"/>
          </a:xfrm>
          <a:prstGeom prst="rect">
            <a:avLst/>
          </a:prstGeom>
        </p:spPr>
      </p:pic>
      <p:pic>
        <p:nvPicPr>
          <p:cNvPr id="6" name="Image 9">
            <a:extLst>
              <a:ext uri="{FF2B5EF4-FFF2-40B4-BE49-F238E27FC236}">
                <a16:creationId xmlns:a16="http://schemas.microsoft.com/office/drawing/2014/main" id="{1DA3CDC6-55DE-07E3-61AC-03070E579BF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8448384" y="6284888"/>
            <a:ext cx="1273353" cy="435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636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1401430"/>
            <a:ext cx="10515600" cy="1325563"/>
          </a:xfrm>
        </p:spPr>
        <p:txBody>
          <a:bodyPr/>
          <a:lstStyle>
            <a:lvl1pPr>
              <a:defRPr baseline="0">
                <a:solidFill>
                  <a:schemeClr val="accent6"/>
                </a:solidFill>
              </a:defRPr>
            </a:lvl1pPr>
          </a:lstStyle>
          <a:p>
            <a:r>
              <a:rPr lang="fr-CA" dirty="0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112168"/>
            <a:ext cx="10515600" cy="2823412"/>
          </a:xfrm>
        </p:spPr>
        <p:txBody>
          <a:bodyPr/>
          <a:lstStyle/>
          <a:p>
            <a:pPr lvl="0"/>
            <a:r>
              <a:rPr lang="fr-CA" dirty="0"/>
              <a:t>Cliquez pour modifier les styles du texte du masque</a:t>
            </a:r>
          </a:p>
          <a:p>
            <a:pPr lvl="1"/>
            <a:r>
              <a:rPr lang="fr-CA" dirty="0"/>
              <a:t>Deuxième niveau</a:t>
            </a:r>
          </a:p>
          <a:p>
            <a:pPr lvl="2"/>
            <a:r>
              <a:rPr lang="fr-CA" dirty="0"/>
              <a:t>Troisième niveau</a:t>
            </a:r>
          </a:p>
          <a:p>
            <a:pPr lvl="3"/>
            <a:r>
              <a:rPr lang="fr-CA" dirty="0"/>
              <a:t>Quatrième niveau</a:t>
            </a:r>
          </a:p>
          <a:p>
            <a:pPr lvl="4"/>
            <a:r>
              <a:rPr lang="fr-CA" dirty="0"/>
              <a:t>Cinquième niveau</a:t>
            </a:r>
            <a:endParaRPr lang="en-US" dirty="0"/>
          </a:p>
        </p:txBody>
      </p:sp>
      <p:pic>
        <p:nvPicPr>
          <p:cNvPr id="8" name="Graphique 7">
            <a:extLst>
              <a:ext uri="{FF2B5EF4-FFF2-40B4-BE49-F238E27FC236}">
                <a16:creationId xmlns:a16="http://schemas.microsoft.com/office/drawing/2014/main" id="{A06CED3F-6551-D22F-29DC-457C33F526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34471" y="0"/>
            <a:ext cx="12326471" cy="1222042"/>
          </a:xfrm>
          <a:prstGeom prst="rect">
            <a:avLst/>
          </a:prstGeom>
        </p:spPr>
      </p:pic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6A24F458-60BE-E22D-CC1F-F3125E769E34}"/>
              </a:ext>
            </a:extLst>
          </p:cNvPr>
          <p:cNvCxnSpPr>
            <a:cxnSpLocks/>
          </p:cNvCxnSpPr>
          <p:nvPr userDrawn="1"/>
        </p:nvCxnSpPr>
        <p:spPr>
          <a:xfrm>
            <a:off x="829037" y="2932046"/>
            <a:ext cx="10524762" cy="0"/>
          </a:xfrm>
          <a:prstGeom prst="line">
            <a:avLst/>
          </a:prstGeom>
          <a:ln w="12700"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9D65D637-A0C3-A390-E9F6-4072AFDDFAD3}"/>
              </a:ext>
            </a:extLst>
          </p:cNvPr>
          <p:cNvCxnSpPr>
            <a:cxnSpLocks/>
          </p:cNvCxnSpPr>
          <p:nvPr userDrawn="1"/>
        </p:nvCxnSpPr>
        <p:spPr>
          <a:xfrm>
            <a:off x="160422" y="6502736"/>
            <a:ext cx="741246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Image 14">
            <a:extLst>
              <a:ext uri="{FF2B5EF4-FFF2-40B4-BE49-F238E27FC236}">
                <a16:creationId xmlns:a16="http://schemas.microsoft.com/office/drawing/2014/main" id="{3E8CD673-9E92-A0E7-DF27-B1CE1E72152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9849371" y="6374845"/>
            <a:ext cx="1754049" cy="290110"/>
          </a:xfrm>
          <a:prstGeom prst="rect">
            <a:avLst/>
          </a:prstGeom>
        </p:spPr>
      </p:pic>
      <p:pic>
        <p:nvPicPr>
          <p:cNvPr id="6" name="Image 9">
            <a:extLst>
              <a:ext uri="{FF2B5EF4-FFF2-40B4-BE49-F238E27FC236}">
                <a16:creationId xmlns:a16="http://schemas.microsoft.com/office/drawing/2014/main" id="{9954083A-6833-C475-3C92-70E0DAA515AA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8448384" y="6284888"/>
            <a:ext cx="1273353" cy="435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393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que 7">
            <a:extLst>
              <a:ext uri="{FF2B5EF4-FFF2-40B4-BE49-F238E27FC236}">
                <a16:creationId xmlns:a16="http://schemas.microsoft.com/office/drawing/2014/main" id="{612C205C-61BB-66E7-33B4-B117F04FCE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34471" y="0"/>
            <a:ext cx="12326471" cy="1222042"/>
          </a:xfrm>
          <a:prstGeom prst="rect">
            <a:avLst/>
          </a:prstGeom>
        </p:spPr>
      </p:pic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12F8DC33-6150-7C65-71C9-07F2506109E0}"/>
              </a:ext>
            </a:extLst>
          </p:cNvPr>
          <p:cNvCxnSpPr>
            <a:cxnSpLocks/>
          </p:cNvCxnSpPr>
          <p:nvPr userDrawn="1"/>
        </p:nvCxnSpPr>
        <p:spPr>
          <a:xfrm>
            <a:off x="160422" y="6502736"/>
            <a:ext cx="741246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Graphique 4">
            <a:extLst>
              <a:ext uri="{FF2B5EF4-FFF2-40B4-BE49-F238E27FC236}">
                <a16:creationId xmlns:a16="http://schemas.microsoft.com/office/drawing/2014/main" id="{220813BB-18AD-6326-1200-45A976CEB78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1417190276"/>
              </p:ext>
            </p:extLst>
          </p:nvPr>
        </p:nvGraphicFramePr>
        <p:xfrm>
          <a:off x="674549" y="1360107"/>
          <a:ext cx="3091329" cy="2252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Graphique 6">
            <a:extLst>
              <a:ext uri="{FF2B5EF4-FFF2-40B4-BE49-F238E27FC236}">
                <a16:creationId xmlns:a16="http://schemas.microsoft.com/office/drawing/2014/main" id="{659CDAB6-4586-2462-1148-A2F1F544A59A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683474467"/>
              </p:ext>
            </p:extLst>
          </p:nvPr>
        </p:nvGraphicFramePr>
        <p:xfrm>
          <a:off x="4001947" y="1360107"/>
          <a:ext cx="3508189" cy="22521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Graphique 9">
            <a:extLst>
              <a:ext uri="{FF2B5EF4-FFF2-40B4-BE49-F238E27FC236}">
                <a16:creationId xmlns:a16="http://schemas.microsoft.com/office/drawing/2014/main" id="{98749088-B602-4FFC-A04E-A35B309AB671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1668734490"/>
              </p:ext>
            </p:extLst>
          </p:nvPr>
        </p:nvGraphicFramePr>
        <p:xfrm>
          <a:off x="7572889" y="1360107"/>
          <a:ext cx="4218800" cy="22521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pic>
        <p:nvPicPr>
          <p:cNvPr id="2" name="Image 14">
            <a:extLst>
              <a:ext uri="{FF2B5EF4-FFF2-40B4-BE49-F238E27FC236}">
                <a16:creationId xmlns:a16="http://schemas.microsoft.com/office/drawing/2014/main" id="{A7B7EA9C-28CB-A694-7386-CA4827269B14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/>
          <a:stretch/>
        </p:blipFill>
        <p:spPr>
          <a:xfrm>
            <a:off x="9849371" y="6374845"/>
            <a:ext cx="1754049" cy="290110"/>
          </a:xfrm>
          <a:prstGeom prst="rect">
            <a:avLst/>
          </a:prstGeom>
        </p:spPr>
      </p:pic>
      <p:pic>
        <p:nvPicPr>
          <p:cNvPr id="4" name="Image 9">
            <a:extLst>
              <a:ext uri="{FF2B5EF4-FFF2-40B4-BE49-F238E27FC236}">
                <a16:creationId xmlns:a16="http://schemas.microsoft.com/office/drawing/2014/main" id="{CFAE7DAB-A945-C0C5-29A1-C1EBB8600994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rcRect/>
          <a:stretch/>
        </p:blipFill>
        <p:spPr>
          <a:xfrm>
            <a:off x="8448384" y="6284888"/>
            <a:ext cx="1273353" cy="435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840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54368"/>
            <a:ext cx="10515600" cy="1325563"/>
          </a:xfrm>
        </p:spPr>
        <p:txBody>
          <a:bodyPr/>
          <a:lstStyle>
            <a:lvl1pPr>
              <a:defRPr baseline="0">
                <a:solidFill>
                  <a:schemeClr val="accent6"/>
                </a:solidFill>
              </a:defRPr>
            </a:lvl1pPr>
          </a:lstStyle>
          <a:p>
            <a:r>
              <a:rPr lang="fr-CA" dirty="0"/>
              <a:t>Modifier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3167689"/>
            <a:ext cx="5181600" cy="2747963"/>
          </a:xfrm>
        </p:spPr>
        <p:txBody>
          <a:bodyPr/>
          <a:lstStyle/>
          <a:p>
            <a:pPr lvl="0"/>
            <a:r>
              <a:rPr lang="fr-CA" dirty="0"/>
              <a:t>Cliquez pour modifier les styles du texte du masque</a:t>
            </a:r>
          </a:p>
          <a:p>
            <a:pPr lvl="1"/>
            <a:r>
              <a:rPr lang="fr-CA" dirty="0"/>
              <a:t>Deuxième niveau</a:t>
            </a:r>
          </a:p>
          <a:p>
            <a:pPr lvl="2"/>
            <a:r>
              <a:rPr lang="fr-CA" dirty="0"/>
              <a:t>Troisième niveau</a:t>
            </a:r>
          </a:p>
          <a:p>
            <a:pPr lvl="3"/>
            <a:r>
              <a:rPr lang="fr-CA" dirty="0"/>
              <a:t>Quatrième niveau</a:t>
            </a:r>
          </a:p>
          <a:p>
            <a:pPr lvl="4"/>
            <a:r>
              <a:rPr lang="fr-CA" dirty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3167689"/>
            <a:ext cx="5181600" cy="2747963"/>
          </a:xfrm>
        </p:spPr>
        <p:txBody>
          <a:bodyPr/>
          <a:lstStyle/>
          <a:p>
            <a:pPr lvl="0"/>
            <a:r>
              <a:rPr lang="fr-CA" dirty="0"/>
              <a:t>Cliquez pour modifier les styles du texte du masque</a:t>
            </a:r>
          </a:p>
          <a:p>
            <a:pPr lvl="1"/>
            <a:r>
              <a:rPr lang="fr-CA" dirty="0"/>
              <a:t>Deuxième niveau</a:t>
            </a:r>
          </a:p>
          <a:p>
            <a:pPr lvl="2"/>
            <a:r>
              <a:rPr lang="fr-CA" dirty="0"/>
              <a:t>Troisième niveau</a:t>
            </a:r>
          </a:p>
          <a:p>
            <a:pPr lvl="3"/>
            <a:r>
              <a:rPr lang="fr-CA" dirty="0"/>
              <a:t>Quatrième niveau</a:t>
            </a:r>
          </a:p>
          <a:p>
            <a:pPr lvl="4"/>
            <a:r>
              <a:rPr lang="fr-CA" dirty="0"/>
              <a:t>Cinquième niveau</a:t>
            </a:r>
            <a:endParaRPr lang="en-US" dirty="0"/>
          </a:p>
        </p:txBody>
      </p:sp>
      <p:pic>
        <p:nvPicPr>
          <p:cNvPr id="8" name="Graphique 7">
            <a:extLst>
              <a:ext uri="{FF2B5EF4-FFF2-40B4-BE49-F238E27FC236}">
                <a16:creationId xmlns:a16="http://schemas.microsoft.com/office/drawing/2014/main" id="{612C205C-61BB-66E7-33B4-B117F04FCE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34471" y="0"/>
            <a:ext cx="12326471" cy="1222042"/>
          </a:xfrm>
          <a:prstGeom prst="rect">
            <a:avLst/>
          </a:prstGeom>
        </p:spPr>
      </p:pic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7CF82B4A-EF0C-42EF-9743-BBFCC8B04481}"/>
              </a:ext>
            </a:extLst>
          </p:cNvPr>
          <p:cNvCxnSpPr>
            <a:cxnSpLocks/>
          </p:cNvCxnSpPr>
          <p:nvPr userDrawn="1"/>
        </p:nvCxnSpPr>
        <p:spPr>
          <a:xfrm>
            <a:off x="829037" y="2980173"/>
            <a:ext cx="10524762" cy="0"/>
          </a:xfrm>
          <a:prstGeom prst="line">
            <a:avLst/>
          </a:prstGeom>
          <a:ln w="12700">
            <a:solidFill>
              <a:schemeClr val="accent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12F8DC33-6150-7C65-71C9-07F2506109E0}"/>
              </a:ext>
            </a:extLst>
          </p:cNvPr>
          <p:cNvCxnSpPr>
            <a:cxnSpLocks/>
          </p:cNvCxnSpPr>
          <p:nvPr userDrawn="1"/>
        </p:nvCxnSpPr>
        <p:spPr>
          <a:xfrm>
            <a:off x="160422" y="6502736"/>
            <a:ext cx="741246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Image 14">
            <a:extLst>
              <a:ext uri="{FF2B5EF4-FFF2-40B4-BE49-F238E27FC236}">
                <a16:creationId xmlns:a16="http://schemas.microsoft.com/office/drawing/2014/main" id="{A0AC7DD0-5592-96A7-459F-115EE51F82A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9849371" y="6374845"/>
            <a:ext cx="1754049" cy="290110"/>
          </a:xfrm>
          <a:prstGeom prst="rect">
            <a:avLst/>
          </a:prstGeom>
        </p:spPr>
      </p:pic>
      <p:pic>
        <p:nvPicPr>
          <p:cNvPr id="7" name="Image 9">
            <a:extLst>
              <a:ext uri="{FF2B5EF4-FFF2-40B4-BE49-F238E27FC236}">
                <a16:creationId xmlns:a16="http://schemas.microsoft.com/office/drawing/2014/main" id="{35A3EB99-5B5F-6698-30E3-FC2A9E367984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8448384" y="6284888"/>
            <a:ext cx="1273353" cy="435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355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78325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 dirty="0"/>
              <a:t>Modifier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3243759"/>
            <a:ext cx="10515600" cy="2265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dirty="0"/>
              <a:t>Cliquez pour modifier les styles du texte du masque</a:t>
            </a:r>
          </a:p>
          <a:p>
            <a:pPr lvl="1"/>
            <a:r>
              <a:rPr lang="fr-CA" dirty="0"/>
              <a:t>Deuxième niveau</a:t>
            </a:r>
          </a:p>
          <a:p>
            <a:pPr lvl="2"/>
            <a:r>
              <a:rPr lang="fr-CA" dirty="0"/>
              <a:t>Troisième niveau</a:t>
            </a:r>
          </a:p>
          <a:p>
            <a:pPr lvl="3"/>
            <a:r>
              <a:rPr lang="fr-CA" dirty="0"/>
              <a:t>Quatrième niveau</a:t>
            </a:r>
          </a:p>
          <a:p>
            <a:pPr lvl="4"/>
            <a:r>
              <a:rPr lang="fr-CA" dirty="0"/>
              <a:t>Cinquième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446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66" r:id="rId2"/>
    <p:sldLayoutId id="2147483672" r:id="rId3"/>
    <p:sldLayoutId id="2147483673" r:id="rId4"/>
    <p:sldLayoutId id="2147483676" r:id="rId5"/>
    <p:sldLayoutId id="2147483677" r:id="rId6"/>
    <p:sldLayoutId id="2147483662" r:id="rId7"/>
    <p:sldLayoutId id="2147483683" r:id="rId8"/>
    <p:sldLayoutId id="2147483664" r:id="rId9"/>
    <p:sldLayoutId id="2147483665" r:id="rId10"/>
    <p:sldLayoutId id="2147483667" r:id="rId11"/>
    <p:sldLayoutId id="2147483674" r:id="rId12"/>
    <p:sldLayoutId id="214748367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baseline="0">
          <a:solidFill>
            <a:schemeClr val="tx2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89677-150F-C897-6BF6-DFDBB52DA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4446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46B3C0-DCE7-71A5-7F43-9954A297C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noProof="0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A4E22D8-7F22-D9B9-BA66-06A61735FB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noProof="0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FC069C7-7922-B821-1508-31FA79FC6B6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fr-CA" noProof="0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C31E1FD-09CC-C9E2-C8DD-A90E59B48B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fr-CA" noProof="0" dirty="0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161F6E7-25A0-1FF2-68DF-5B002071E72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fr-CA" noProof="0" dirty="0"/>
          </a:p>
        </p:txBody>
      </p:sp>
    </p:spTree>
    <p:extLst>
      <p:ext uri="{BB962C8B-B14F-4D97-AF65-F5344CB8AC3E}">
        <p14:creationId xmlns:p14="http://schemas.microsoft.com/office/powerpoint/2010/main" val="2781452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3084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06265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3451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A7AC09-0E43-D342-7794-9FA5624A6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noProof="0" dirty="0"/>
          </a:p>
        </p:txBody>
      </p:sp>
    </p:spTree>
    <p:extLst>
      <p:ext uri="{BB962C8B-B14F-4D97-AF65-F5344CB8AC3E}">
        <p14:creationId xmlns:p14="http://schemas.microsoft.com/office/powerpoint/2010/main" val="3229613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080912-A74A-A59A-6851-0A3A6DFB2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noProof="0" dirty="0"/>
          </a:p>
        </p:txBody>
      </p:sp>
    </p:spTree>
    <p:extLst>
      <p:ext uri="{BB962C8B-B14F-4D97-AF65-F5344CB8AC3E}">
        <p14:creationId xmlns:p14="http://schemas.microsoft.com/office/powerpoint/2010/main" val="3529172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933382-7B33-FA32-E5F0-5C7F8956EC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FDC0A58B-2287-3B61-C146-BBDCA55CD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752" y="2630347"/>
            <a:ext cx="5504726" cy="1805650"/>
          </a:xfrm>
        </p:spPr>
        <p:txBody>
          <a:bodyPr/>
          <a:lstStyle/>
          <a:p>
            <a:endParaRPr lang="fr-CA" noProof="0" dirty="0"/>
          </a:p>
        </p:txBody>
      </p:sp>
    </p:spTree>
    <p:extLst>
      <p:ext uri="{BB962C8B-B14F-4D97-AF65-F5344CB8AC3E}">
        <p14:creationId xmlns:p14="http://schemas.microsoft.com/office/powerpoint/2010/main" val="1668395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9DE1EB-ED91-374D-4C76-0C1A75D4FB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CA" noProof="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C1FC2BA-32B4-9487-AA1E-288387A04C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noProof="0" dirty="0"/>
              <a:t>Cliquez pour ajouter le sous-titre</a:t>
            </a:r>
          </a:p>
        </p:txBody>
      </p:sp>
    </p:spTree>
    <p:extLst>
      <p:ext uri="{BB962C8B-B14F-4D97-AF65-F5344CB8AC3E}">
        <p14:creationId xmlns:p14="http://schemas.microsoft.com/office/powerpoint/2010/main" val="1829372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B9393F-D2B9-C470-034C-94C4D485DA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CA" noProof="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41CE5D0-36FF-01A2-3D62-AC81DDC685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noProof="0" dirty="0"/>
              <a:t>Cliquez pour ajouter le sous-titre</a:t>
            </a:r>
          </a:p>
        </p:txBody>
      </p:sp>
    </p:spTree>
    <p:extLst>
      <p:ext uri="{BB962C8B-B14F-4D97-AF65-F5344CB8AC3E}">
        <p14:creationId xmlns:p14="http://schemas.microsoft.com/office/powerpoint/2010/main" val="4048587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1A1335-FED0-1518-DFAA-433F8C185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noProof="0" dirty="0"/>
              <a:t>Cliquez pour modifier le style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E2085C72-C475-075F-00E5-A6AEF01D8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Modifiez</a:t>
            </a:r>
            <a:r>
              <a:rPr lang="en-US" dirty="0"/>
              <a:t> le </a:t>
            </a:r>
            <a:r>
              <a:rPr lang="en-US" dirty="0" err="1"/>
              <a:t>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016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8145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86DB33-E75E-D4C1-A1AB-412CAD456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noProof="0" dirty="0"/>
              <a:t>Cliquez pour ajouter un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6C21167-E7F5-EDA2-82EB-A6C17AD9B96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CA" noProof="0" dirty="0"/>
              <a:t>Cliquez pour ajouter du texte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9498A39-E5F5-424A-B5C8-62CCED44642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CA" noProof="0" dirty="0"/>
              <a:t>Cliquez pour ajouter du texte</a:t>
            </a:r>
          </a:p>
        </p:txBody>
      </p:sp>
    </p:spTree>
    <p:extLst>
      <p:ext uri="{BB962C8B-B14F-4D97-AF65-F5344CB8AC3E}">
        <p14:creationId xmlns:p14="http://schemas.microsoft.com/office/powerpoint/2010/main" val="316907345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CMTGC Palette">
      <a:dk1>
        <a:srgbClr val="CB203B"/>
      </a:dk1>
      <a:lt1>
        <a:srgbClr val="FFFFFF"/>
      </a:lt1>
      <a:dk2>
        <a:srgbClr val="2B2A28"/>
      </a:dk2>
      <a:lt2>
        <a:srgbClr val="FFFFFF"/>
      </a:lt2>
      <a:accent1>
        <a:srgbClr val="CB203B"/>
      </a:accent1>
      <a:accent2>
        <a:srgbClr val="FFFFFF"/>
      </a:accent2>
      <a:accent3>
        <a:srgbClr val="2B2A28"/>
      </a:accent3>
      <a:accent4>
        <a:srgbClr val="3C3C3B"/>
      </a:accent4>
      <a:accent5>
        <a:srgbClr val="2B2A28"/>
      </a:accent5>
      <a:accent6>
        <a:srgbClr val="3C3C3B"/>
      </a:accent6>
      <a:hlink>
        <a:srgbClr val="CB203B"/>
      </a:hlink>
      <a:folHlink>
        <a:srgbClr val="FFFF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354</TotalTime>
  <Words>1739</Words>
  <Application>Microsoft Macintosh PowerPoint</Application>
  <PresentationFormat>Widescreen</PresentationFormat>
  <Paragraphs>171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Aptos</vt:lpstr>
      <vt:lpstr>Arial</vt:lpstr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Modifiez le titre</vt:lpstr>
      <vt:lpstr>PowerPoint Presentation</vt:lpstr>
      <vt:lpstr>Cliquez pour ajouter un titre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CCMTGC_PPT_2025_FR</dc:title>
  <dc:subject>Modèle PPT - CCMTGC 2025</dc:subject>
  <dc:creator>Bureau national de la CCMTGC</dc:creator>
  <cp:keywords/>
  <dc:description/>
  <cp:lastModifiedBy>Marie Lecourt</cp:lastModifiedBy>
  <cp:revision>50</cp:revision>
  <dcterms:created xsi:type="dcterms:W3CDTF">2025-04-24T19:07:28Z</dcterms:created>
  <dcterms:modified xsi:type="dcterms:W3CDTF">2025-06-11T15:02:37Z</dcterms:modified>
  <cp:category/>
</cp:coreProperties>
</file>